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6.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1.xml" ContentType="application/vnd.openxmlformats-officedocument.presentationml.tags+xml"/>
  <Override PartName="/ppt/notesSlides/notesSlide26.xml" ContentType="application/vnd.openxmlformats-officedocument.presentationml.notesSlide+xml"/>
  <Override PartName="/ppt/tags/tag52.xml" ContentType="application/vnd.openxmlformats-officedocument.presentationml.tags+xml"/>
  <Override PartName="/ppt/notesSlides/notesSlide2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8.xml" ContentType="application/vnd.openxmlformats-officedocument.presentationml.notesSlide+xml"/>
  <Override PartName="/ppt/tags/tag5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6.xml" ContentType="application/vnd.openxmlformats-officedocument.presentationml.tags+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notesSlides/notesSlide3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02.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03.xml" ContentType="application/vnd.openxmlformats-officedocument.presentationml.tags+xml"/>
  <Override PartName="/ppt/tags/tag104.xml" ContentType="application/vnd.openxmlformats-officedocument.presentationml.tags+xml"/>
  <Override PartName="/ppt/notesSlides/notesSlide3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4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11.xml" ContentType="application/vnd.openxmlformats-officedocument.presentationml.tags+xml"/>
  <Override PartName="/ppt/tags/tag112.xml" ContentType="application/vnd.openxmlformats-officedocument.presentationml.tags+xml"/>
  <Override PartName="/ppt/notesSlides/notesSlide43.xml" ContentType="application/vnd.openxmlformats-officedocument.presentationml.notesSlide+xml"/>
  <Override PartName="/ppt/tags/tag113.xml" ContentType="application/vnd.openxmlformats-officedocument.presentationml.tags+xml"/>
  <Override PartName="/ppt/notesSlides/notesSlide44.xml" ContentType="application/vnd.openxmlformats-officedocument.presentationml.notesSlide+xml"/>
  <Override PartName="/ppt/tags/tag114.xml" ContentType="application/vnd.openxmlformats-officedocument.presentationml.tags+xml"/>
  <Override PartName="/ppt/notesSlides/notesSlide45.xml" ContentType="application/vnd.openxmlformats-officedocument.presentationml.notesSlide+xml"/>
  <Override PartName="/ppt/tags/tag115.xml" ContentType="application/vnd.openxmlformats-officedocument.presentationml.tags+xml"/>
  <Override PartName="/ppt/notesSlides/notesSlide4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4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1.xml" ContentType="application/vnd.openxmlformats-officedocument.presentationml.tags+xml"/>
  <Override PartName="/ppt/notesSlides/notesSlide48.xml" ContentType="application/vnd.openxmlformats-officedocument.presentationml.notesSlide+xml"/>
  <Override PartName="/ppt/tags/tag122.xml" ContentType="application/vnd.openxmlformats-officedocument.presentationml.tags+xml"/>
  <Override PartName="/ppt/notesSlides/notesSlide49.xml" ContentType="application/vnd.openxmlformats-officedocument.presentationml.notesSlide+xml"/>
  <Override PartName="/ppt/tags/tag123.xml" ContentType="application/vnd.openxmlformats-officedocument.presentationml.tags+xml"/>
  <Override PartName="/ppt/notesSlides/notesSlide5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24.xml" ContentType="application/vnd.openxmlformats-officedocument.presentationml.tags+xml"/>
  <Override PartName="/ppt/notesSlides/notesSlide51.xml" ContentType="application/vnd.openxmlformats-officedocument.presentationml.notesSlide+xml"/>
  <Override PartName="/ppt/tags/tag125.xml" ContentType="application/vnd.openxmlformats-officedocument.presentationml.tags+xml"/>
  <Override PartName="/ppt/notesSlides/notesSlide52.xml" ContentType="application/vnd.openxmlformats-officedocument.presentationml.notesSlide+xml"/>
  <Override PartName="/ppt/tags/tag126.xml" ContentType="application/vnd.openxmlformats-officedocument.presentationml.tags+xml"/>
  <Override PartName="/ppt/notesSlides/notesSlide53.xml" ContentType="application/vnd.openxmlformats-officedocument.presentationml.notesSlide+xml"/>
  <Override PartName="/ppt/tags/tag127.xml" ContentType="application/vnd.openxmlformats-officedocument.presentationml.tags+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28.xml" ContentType="application/vnd.openxmlformats-officedocument.presentationml.tags+xml"/>
  <Override PartName="/ppt/notesSlides/notesSlide5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56.xml" ContentType="application/vnd.openxmlformats-officedocument.presentationml.notesSlide+xml"/>
  <Override PartName="/ppt/tags/tag136.xml" ContentType="application/vnd.openxmlformats-officedocument.presentationml.tags+xml"/>
  <Override PartName="/ppt/notesSlides/notesSlide57.xml" ContentType="application/vnd.openxmlformats-officedocument.presentationml.notesSlide+xml"/>
  <Override PartName="/ppt/tags/tag137.xml" ContentType="application/vnd.openxmlformats-officedocument.presentationml.tags+xml"/>
  <Override PartName="/ppt/notesSlides/notesSlide58.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59.xml" ContentType="application/vnd.openxmlformats-officedocument.presentationml.notesSlide+xml"/>
  <Override PartName="/ppt/tags/tag140.xml" ContentType="application/vnd.openxmlformats-officedocument.presentationml.tags+xml"/>
  <Override PartName="/ppt/notesSlides/notesSlide6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61.xml" ContentType="application/vnd.openxmlformats-officedocument.presentationml.notesSlide+xml"/>
  <Override PartName="/ppt/tags/tag151.xml" ContentType="application/vnd.openxmlformats-officedocument.presentationml.tags+xml"/>
  <Override PartName="/ppt/notesSlides/notesSlide62.xml" ContentType="application/vnd.openxmlformats-officedocument.presentationml.notesSlide+xml"/>
  <Override PartName="/ppt/tags/tag152.xml" ContentType="application/vnd.openxmlformats-officedocument.presentationml.tags+xml"/>
  <Override PartName="/ppt/notesSlides/notesSlide6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53.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54.xml" ContentType="application/vnd.openxmlformats-officedocument.presentationml.tag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media/image44.jpg" ContentType="image/jpeg"/>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64.xml" ContentType="application/vnd.openxmlformats-officedocument.presentationml.notesSlide+xml"/>
  <Override PartName="/ppt/tags/tag158.xml" ContentType="application/vnd.openxmlformats-officedocument.presentationml.tags+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59.xml" ContentType="application/vnd.openxmlformats-officedocument.presentationml.tags+xml"/>
  <Override PartName="/ppt/notesSlides/notesSlide66.xml" ContentType="application/vnd.openxmlformats-officedocument.presentationml.notesSlide+xml"/>
  <Override PartName="/ppt/media/image49.jpg" ContentType="image/jpeg"/>
  <Override PartName="/ppt/tags/tag160.xml" ContentType="application/vnd.openxmlformats-officedocument.presentationml.tags+xml"/>
  <Override PartName="/ppt/notesSlides/notesSlide67.xml" ContentType="application/vnd.openxmlformats-officedocument.presentationml.notesSlide+xml"/>
  <Override PartName="/ppt/media/image50.jpg" ContentType="image/jpeg"/>
  <Override PartName="/ppt/tags/tag161.xml" ContentType="application/vnd.openxmlformats-officedocument.presentationml.tags+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62.xml" ContentType="application/vnd.openxmlformats-officedocument.presentationml.tags+xml"/>
  <Override PartName="/ppt/tags/tag163.xml" ContentType="application/vnd.openxmlformats-officedocument.presentationml.tags+xml"/>
  <Override PartName="/ppt/notesSlides/notesSlide68.xml" ContentType="application/vnd.openxmlformats-officedocument.presentationml.notesSlide+xml"/>
  <Override PartName="/ppt/media/image51.jpg" ContentType="image/jpeg"/>
  <Override PartName="/ppt/tags/tag164.xml" ContentType="application/vnd.openxmlformats-officedocument.presentationml.tags+xml"/>
  <Override PartName="/ppt/tags/tag165.xml" ContentType="application/vnd.openxmlformats-officedocument.presentationml.tag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166.xml" ContentType="application/vnd.openxmlformats-officedocument.presentationml.tag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67.xml" ContentType="application/vnd.openxmlformats-officedocument.presentationml.tags+xml"/>
  <Override PartName="/ppt/tags/tag168.xml" ContentType="application/vnd.openxmlformats-officedocument.presentationml.tag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69.xml" ContentType="application/vnd.openxmlformats-officedocument.presentationml.tags+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70.xml" ContentType="application/vnd.openxmlformats-officedocument.presentationml.tag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71.xml" ContentType="application/vnd.openxmlformats-officedocument.presentationml.tags+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172.xml" ContentType="application/vnd.openxmlformats-officedocument.presentationml.tags+xml"/>
  <Override PartName="/ppt/notesSlides/notesSlide6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73.xml" ContentType="application/vnd.openxmlformats-officedocument.presentationml.tags+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74.xml" ContentType="application/vnd.openxmlformats-officedocument.presentationml.tags+xml"/>
  <Override PartName="/ppt/notesSlides/notesSlide7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175.xml" ContentType="application/vnd.openxmlformats-officedocument.presentationml.tags+xml"/>
  <Override PartName="/ppt/tags/tag176.xml" ContentType="application/vnd.openxmlformats-officedocument.presentationml.tags+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177.xml" ContentType="application/vnd.openxmlformats-officedocument.presentationml.tags+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178.xml" ContentType="application/vnd.openxmlformats-officedocument.presentationml.tags+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ags/tag179.xml" ContentType="application/vnd.openxmlformats-officedocument.presentationml.tags+xml"/>
  <Override PartName="/ppt/notesSlides/notesSlide7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80.xml" ContentType="application/vnd.openxmlformats-officedocument.presentationml.tags+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ags/tag181.xml" ContentType="application/vnd.openxmlformats-officedocument.presentationml.tags+xml"/>
  <Override PartName="/ppt/notesSlides/notesSlide72.xml" ContentType="application/vnd.openxmlformats-officedocument.presentationml.notesSlide+xml"/>
  <Override PartName="/ppt/media/image52.jpg" ContentType="image/jpeg"/>
  <Override PartName="/ppt/tags/tag182.xml" ContentType="application/vnd.openxmlformats-officedocument.presentationml.tags+xml"/>
  <Override PartName="/ppt/tags/tag183.xml" ContentType="application/vnd.openxmlformats-officedocument.presentationml.tags+xml"/>
  <Override PartName="/ppt/notesSlides/notesSlide7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184.xml" ContentType="application/vnd.openxmlformats-officedocument.presentationml.tags+xml"/>
  <Override PartName="/ppt/notesSlides/notesSlide74.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7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ags/tag188.xml" ContentType="application/vnd.openxmlformats-officedocument.presentationml.tags+xml"/>
  <Override PartName="/ppt/notesSlides/notesSlide76.xml" ContentType="application/vnd.openxmlformats-officedocument.presentationml.notesSlide+xml"/>
  <Override PartName="/ppt/media/image54.jpg" ContentType="image/jpeg"/>
  <Override PartName="/ppt/tags/tag189.xml" ContentType="application/vnd.openxmlformats-officedocument.presentationml.tags+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77.xml" ContentType="application/vnd.openxmlformats-officedocument.presentationml.notesSlide+xml"/>
  <Override PartName="/ppt/tags/tag193.xml" ContentType="application/vnd.openxmlformats-officedocument.presentationml.tags+xml"/>
  <Override PartName="/ppt/notesSlides/notesSlide78.xml" ContentType="application/vnd.openxmlformats-officedocument.presentationml.notesSlide+xml"/>
  <Override PartName="/ppt/tags/tag194.xml" ContentType="application/vnd.openxmlformats-officedocument.presentationml.tags+xml"/>
  <Override PartName="/ppt/notesSlides/notesSlide79.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8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200.xml" ContentType="application/vnd.openxmlformats-officedocument.presentationml.tags+xml"/>
  <Override PartName="/ppt/notesSlides/notesSlide8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201.xml" ContentType="application/vnd.openxmlformats-officedocument.presentationml.tags+xml"/>
  <Override PartName="/ppt/notesSlides/notesSlide82.xml" ContentType="application/vnd.openxmlformats-officedocument.presentationml.notesSlide+xml"/>
  <Override PartName="/ppt/media/image60.jpg" ContentType="image/jpeg"/>
  <Override PartName="/ppt/tags/tag202.xml" ContentType="application/vnd.openxmlformats-officedocument.presentationml.tags+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media/image62.jpg" ContentType="image/jpeg"/>
  <Override PartName="/ppt/tags/tag203.xml" ContentType="application/vnd.openxmlformats-officedocument.presentationml.tags+xml"/>
  <Override PartName="/ppt/tags/tag204.xml" ContentType="application/vnd.openxmlformats-officedocument.presentationml.tags+xml"/>
  <Override PartName="/ppt/notesSlides/notesSlide83.xml" ContentType="application/vnd.openxmlformats-officedocument.presentationml.notesSlide+xml"/>
  <Override PartName="/ppt/tags/tag205.xml" ContentType="application/vnd.openxmlformats-officedocument.presentationml.tags+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tags/tag206.xml" ContentType="application/vnd.openxmlformats-officedocument.presentationml.tags+xml"/>
  <Override PartName="/ppt/notesSlides/notesSlide84.xml" ContentType="application/vnd.openxmlformats-officedocument.presentationml.notesSlide+xml"/>
  <Override PartName="/ppt/tags/tag207.xml" ContentType="application/vnd.openxmlformats-officedocument.presentationml.tags+xml"/>
  <Override PartName="/ppt/notesSlides/notesSlide85.xml" ContentType="application/vnd.openxmlformats-officedocument.presentationml.notesSlide+xml"/>
  <Override PartName="/ppt/tags/tag208.xml" ContentType="application/vnd.openxmlformats-officedocument.presentationml.tags+xml"/>
  <Override PartName="/ppt/notesSlides/notesSlide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8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tags/tag212.xml" ContentType="application/vnd.openxmlformats-officedocument.presentationml.tags+xml"/>
  <Override PartName="/ppt/notesSlides/notesSlide88.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tags/tag213.xml" ContentType="application/vnd.openxmlformats-officedocument.presentationml.tags+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media/image63.jpg" ContentType="image/jpeg"/>
  <Override PartName="/ppt/tags/tag214.xml" ContentType="application/vnd.openxmlformats-officedocument.presentationml.tags+xml"/>
  <Override PartName="/ppt/notesSlides/notesSlide89.xml" ContentType="application/vnd.openxmlformats-officedocument.presentationml.notesSlide+xml"/>
  <Override PartName="/ppt/tags/tag215.xml" ContentType="application/vnd.openxmlformats-officedocument.presentationml.tags+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comments/comment1.xml" ContentType="application/vnd.openxmlformats-officedocument.presentationml.comments+xml"/>
  <Override PartName="/ppt/tags/tag216.xml" ContentType="application/vnd.openxmlformats-officedocument.presentationml.tags+xml"/>
  <Override PartName="/ppt/notesSlides/notesSlide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91.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tags/tag219.xml" ContentType="application/vnd.openxmlformats-officedocument.presentationml.tags+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tags/tag220.xml" ContentType="application/vnd.openxmlformats-officedocument.presentationml.tags+xml"/>
  <Override PartName="/ppt/notesSlides/notesSlide92.xml" ContentType="application/vnd.openxmlformats-officedocument.presentationml.notesSlide+xml"/>
  <Override PartName="/ppt/tags/tag221.xml" ContentType="application/vnd.openxmlformats-officedocument.presentationml.tags+xml"/>
  <Override PartName="/ppt/notesSlides/notesSlide93.xml" ContentType="application/vnd.openxmlformats-officedocument.presentationml.notesSlide+xml"/>
  <Override PartName="/ppt/tags/tag222.xml" ContentType="application/vnd.openxmlformats-officedocument.presentationml.tags+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tags/tag223.xml" ContentType="application/vnd.openxmlformats-officedocument.presentationml.tags+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tags/tag224.xml" ContentType="application/vnd.openxmlformats-officedocument.presentationml.tags+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tags/tag225.xml" ContentType="application/vnd.openxmlformats-officedocument.presentationml.tags+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ags/tag226.xml" ContentType="application/vnd.openxmlformats-officedocument.presentationml.tags+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tags/tag227.xml" ContentType="application/vnd.openxmlformats-officedocument.presentationml.tags+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tags/tag228.xml" ContentType="application/vnd.openxmlformats-officedocument.presentationml.tags+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tags/tag229.xml" ContentType="application/vnd.openxmlformats-officedocument.presentationml.tags+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tags/tag230.xml" ContentType="application/vnd.openxmlformats-officedocument.presentationml.tags+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tags/tag231.xml" ContentType="application/vnd.openxmlformats-officedocument.presentationml.tags+xml"/>
  <Override PartName="/ppt/notesSlides/notesSlide94.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tags/tag232.xml" ContentType="application/vnd.openxmlformats-officedocument.presentationml.tags+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tags/tag233.xml" ContentType="application/vnd.openxmlformats-officedocument.presentationml.tags+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tags/tag234.xml" ContentType="application/vnd.openxmlformats-officedocument.presentationml.tags+xml"/>
  <Override PartName="/ppt/notesSlides/notesSlide95.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tags/tag235.xml" ContentType="application/vnd.openxmlformats-officedocument.presentationml.tags+xml"/>
  <Override PartName="/ppt/tags/tag236.xml" ContentType="application/vnd.openxmlformats-officedocument.presentationml.tags+xml"/>
  <Override PartName="/ppt/notesSlides/notesSlide96.xml" ContentType="application/vnd.openxmlformats-officedocument.presentationml.notesSlide+xml"/>
  <Override PartName="/ppt/tags/tag237.xml" ContentType="application/vnd.openxmlformats-officedocument.presentationml.tags+xml"/>
  <Override PartName="/ppt/notesSlides/notesSlide97.xml" ContentType="application/vnd.openxmlformats-officedocument.presentationml.notesSlide+xml"/>
  <Override PartName="/ppt/tags/tag238.xml" ContentType="application/vnd.openxmlformats-officedocument.presentationml.tags+xml"/>
  <Override PartName="/ppt/notesSlides/notesSlide98.xml" ContentType="application/vnd.openxmlformats-officedocument.presentationml.notesSlide+xml"/>
  <Override PartName="/ppt/tags/tag239.xml" ContentType="application/vnd.openxmlformats-officedocument.presentationml.tags+xml"/>
  <Override PartName="/ppt/notesSlides/notesSlide99.xml" ContentType="application/vnd.openxmlformats-officedocument.presentationml.notesSlide+xml"/>
  <Override PartName="/ppt/tags/tag240.xml" ContentType="application/vnd.openxmlformats-officedocument.presentationml.tags+xml"/>
  <Override PartName="/ppt/notesSlides/notesSlide100.xml" ContentType="application/vnd.openxmlformats-officedocument.presentationml.notesSlide+xml"/>
  <Override PartName="/ppt/tags/tag241.xml" ContentType="application/vnd.openxmlformats-officedocument.presentationml.tags+xml"/>
  <Override PartName="/ppt/notesSlides/notesSlide101.xml" ContentType="application/vnd.openxmlformats-officedocument.presentationml.notesSlide+xml"/>
  <Override PartName="/ppt/tags/tag242.xml" ContentType="application/vnd.openxmlformats-officedocument.presentationml.tags+xml"/>
  <Override PartName="/ppt/notesSlides/notesSlide102.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tags/tag246.xml" ContentType="application/vnd.openxmlformats-officedocument.presentationml.tags+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tags/tag247.xml" ContentType="application/vnd.openxmlformats-officedocument.presentationml.tags+xml"/>
  <Override PartName="/ppt/notesSlides/notesSlide103.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tags/tag248.xml" ContentType="application/vnd.openxmlformats-officedocument.presentationml.tags+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tags/tag249.xml" ContentType="application/vnd.openxmlformats-officedocument.presentationml.tags+xml"/>
  <Override PartName="/ppt/notesSlides/notesSlide104.xml" ContentType="application/vnd.openxmlformats-officedocument.presentationml.notesSlide+xml"/>
  <Override PartName="/ppt/tags/tag250.xml" ContentType="application/vnd.openxmlformats-officedocument.presentationml.tags+xml"/>
  <Override PartName="/ppt/notesSlides/notesSlide105.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06.xml" ContentType="application/vnd.openxmlformats-officedocument.presentationml.notesSlide+xml"/>
  <Override PartName="/ppt/tags/tag253.xml" ContentType="application/vnd.openxmlformats-officedocument.presentationml.tags+xml"/>
  <Override PartName="/ppt/notesSlides/notesSlide107.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tags/tag259.xml" ContentType="application/vnd.openxmlformats-officedocument.presentationml.tags+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tags/tag260.xml" ContentType="application/vnd.openxmlformats-officedocument.presentationml.tags+xml"/>
  <Override PartName="/ppt/notesSlides/notesSlide108.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109.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tags/tag263.xml" ContentType="application/vnd.openxmlformats-officedocument.presentationml.tags+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tags/tag264.xml" ContentType="application/vnd.openxmlformats-officedocument.presentationml.tags+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comments/comment2.xml" ContentType="application/vnd.openxmlformats-officedocument.presentationml.comments+xml"/>
  <Override PartName="/ppt/tags/tag265.xml" ContentType="application/vnd.openxmlformats-officedocument.presentationml.tags+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tags/tag266.xml" ContentType="application/vnd.openxmlformats-officedocument.presentationml.tags+xml"/>
  <Override PartName="/ppt/tags/tag267.xml" ContentType="application/vnd.openxmlformats-officedocument.presentationml.tags+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tags/tag268.xml" ContentType="application/vnd.openxmlformats-officedocument.presentationml.tags+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tags/tag269.xml" ContentType="application/vnd.openxmlformats-officedocument.presentationml.tags+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tags/tag270.xml" ContentType="application/vnd.openxmlformats-officedocument.presentationml.tags+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tags/tag271.xml" ContentType="application/vnd.openxmlformats-officedocument.presentationml.tags+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tags/tag272.xml" ContentType="application/vnd.openxmlformats-officedocument.presentationml.tags+xml"/>
  <Override PartName="/ppt/notesSlides/notesSlide110.xml" ContentType="application/vnd.openxmlformats-officedocument.presentationml.notesSl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tags/tag273.xml" ContentType="application/vnd.openxmlformats-officedocument.presentationml.tags+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tags/tag274.xml" ContentType="application/vnd.openxmlformats-officedocument.presentationml.tags+xml"/>
  <Override PartName="/ppt/notesSlides/notesSlide111.xml" ContentType="application/vnd.openxmlformats-officedocument.presentationml.notesSlide+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12.xml" ContentType="application/vnd.openxmlformats-officedocument.presentationml.notesSlide+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tags/tag278.xml" ContentType="application/vnd.openxmlformats-officedocument.presentationml.tags+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tags/tag279.xml" ContentType="application/vnd.openxmlformats-officedocument.presentationml.tags+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tags/tag280.xml" ContentType="application/vnd.openxmlformats-officedocument.presentationml.tags+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tags/tag281.xml" ContentType="application/vnd.openxmlformats-officedocument.presentationml.tags+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tags/tag282.xml" ContentType="application/vnd.openxmlformats-officedocument.presentationml.tags+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tags/tag283.xml" ContentType="application/vnd.openxmlformats-officedocument.presentationml.tags+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tags/tag284.xml" ContentType="application/vnd.openxmlformats-officedocument.presentationml.tags+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tags/tag285.xml" ContentType="application/vnd.openxmlformats-officedocument.presentationml.tags+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tags/tag286.xml" ContentType="application/vnd.openxmlformats-officedocument.presentationml.tags+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tags/tag287.xml" ContentType="application/vnd.openxmlformats-officedocument.presentationml.tags+xml"/>
  <Override PartName="/ppt/notesSlides/notesSlide113.xml" ContentType="application/vnd.openxmlformats-officedocument.presentationml.notesSlide+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tags/tag288.xml" ContentType="application/vnd.openxmlformats-officedocument.presentationml.tags+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tags/tag289.xml" ContentType="application/vnd.openxmlformats-officedocument.presentationml.tags+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tags/tag290.xml" ContentType="application/vnd.openxmlformats-officedocument.presentationml.tags+xml"/>
  <Override PartName="/ppt/tags/tag291.xml" ContentType="application/vnd.openxmlformats-officedocument.presentationml.tags+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tags/tag292.xml" ContentType="application/vnd.openxmlformats-officedocument.presentationml.tags+xml"/>
  <Override PartName="/ppt/tags/tag293.xml" ContentType="application/vnd.openxmlformats-officedocument.presentationml.tags+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tags/tag294.xml" ContentType="application/vnd.openxmlformats-officedocument.presentationml.tags+xml"/>
  <Override PartName="/ppt/tags/tag295.xml" ContentType="application/vnd.openxmlformats-officedocument.presentationml.tags+xml"/>
  <Override PartName="/ppt/notesSlides/notesSlide114.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15.xml" ContentType="application/vnd.openxmlformats-officedocument.presentationml.notesSlide+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tags/tag304.xml" ContentType="application/vnd.openxmlformats-officedocument.presentationml.tags+xml"/>
  <Override PartName="/ppt/notesSlides/notesSlide116.xml" ContentType="application/vnd.openxmlformats-officedocument.presentationml.notesSlide+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tags/tag305.xml" ContentType="application/vnd.openxmlformats-officedocument.presentationml.tags+xml"/>
  <Override PartName="/ppt/notesSlides/notesSlide117.xml" ContentType="application/vnd.openxmlformats-officedocument.presentationml.notesSlide+xml"/>
  <Override PartName="/ppt/tags/tag306.xml" ContentType="application/vnd.openxmlformats-officedocument.presentationml.tags+xml"/>
  <Override PartName="/ppt/notesSlides/notesSlide118.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tags/tag310.xml" ContentType="application/vnd.openxmlformats-officedocument.presentationml.tags+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tags/tag311.xml" ContentType="application/vnd.openxmlformats-officedocument.presentationml.tags+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tags/tag312.xml" ContentType="application/vnd.openxmlformats-officedocument.presentationml.tags+xml"/>
  <Override PartName="/ppt/tags/tag313.xml" ContentType="application/vnd.openxmlformats-officedocument.presentationml.tags+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tags/tag314.xml" ContentType="application/vnd.openxmlformats-officedocument.presentationml.tags+xml"/>
  <Override PartName="/ppt/notesSlides/notesSlide119.xml" ContentType="application/vnd.openxmlformats-officedocument.presentationml.notesSlide+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tags/tag315.xml" ContentType="application/vnd.openxmlformats-officedocument.presentationml.tags+xml"/>
  <Override PartName="/ppt/notesSlides/notesSlide120.xml" ContentType="application/vnd.openxmlformats-officedocument.presentationml.notesSlide+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tags/tag316.xml" ContentType="application/vnd.openxmlformats-officedocument.presentationml.tags+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tags/tag320.xml" ContentType="application/vnd.openxmlformats-officedocument.presentationml.tags+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tags/tag321.xml" ContentType="application/vnd.openxmlformats-officedocument.presentationml.tags+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tags/tag322.xml" ContentType="application/vnd.openxmlformats-officedocument.presentationml.tags+xml"/>
  <Override PartName="/ppt/notesSlides/notesSlide121.xml" ContentType="application/vnd.openxmlformats-officedocument.presentationml.notesSlide+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22.xml" ContentType="application/vnd.openxmlformats-officedocument.presentationml.notesSlide+xml"/>
  <Override PartName="/ppt/tags/tag331.xml" ContentType="application/vnd.openxmlformats-officedocument.presentationml.tags+xml"/>
  <Override PartName="/ppt/notesSlides/notesSlide123.xml" ContentType="application/vnd.openxmlformats-officedocument.presentationml.notesSlide+xml"/>
  <Override PartName="/ppt/tags/tag332.xml" ContentType="application/vnd.openxmlformats-officedocument.presentationml.tags+xml"/>
  <Override PartName="/ppt/notesSlides/notesSlide124.xml" ContentType="application/vnd.openxmlformats-officedocument.presentationml.notesSlide+xml"/>
  <Override PartName="/ppt/tags/tag333.xml" ContentType="application/vnd.openxmlformats-officedocument.presentationml.tags+xml"/>
  <Override PartName="/ppt/notesSlides/notesSlide125.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tags/tag336.xml" ContentType="application/vnd.openxmlformats-officedocument.presentationml.tags+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tags/tag337.xml" ContentType="application/vnd.openxmlformats-officedocument.presentationml.tags+xml"/>
  <Override PartName="/ppt/tags/tag338.xml" ContentType="application/vnd.openxmlformats-officedocument.presentationml.tags+xml"/>
  <Override PartName="/ppt/notesSlides/notesSlide126.xml" ContentType="application/vnd.openxmlformats-officedocument.presentationml.notesSlide+xml"/>
  <Override PartName="/ppt/tags/tag339.xml" ContentType="application/vnd.openxmlformats-officedocument.presentationml.tags+xml"/>
  <Override PartName="/ppt/notesSlides/notesSlide127.xml" ContentType="application/vnd.openxmlformats-officedocument.presentationml.notesSlide+xml"/>
  <Override PartName="/ppt/tags/tag340.xml" ContentType="application/vnd.openxmlformats-officedocument.presentationml.tags+xml"/>
  <Override PartName="/ppt/notesSlides/notesSlide128.xml" ContentType="application/vnd.openxmlformats-officedocument.presentationml.notesSlide+xml"/>
  <Override PartName="/ppt/tags/tag341.xml" ContentType="application/vnd.openxmlformats-officedocument.presentationml.tags+xml"/>
  <Override PartName="/ppt/notesSlides/notesSlide129.xml" ContentType="application/vnd.openxmlformats-officedocument.presentationml.notesSlide+xml"/>
  <Override PartName="/ppt/tags/tag342.xml" ContentType="application/vnd.openxmlformats-officedocument.presentationml.tags+xml"/>
  <Override PartName="/ppt/notesSlides/notesSlide130.xml" ContentType="application/vnd.openxmlformats-officedocument.presentationml.notesSlide+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tags/tag343.xml" ContentType="application/vnd.openxmlformats-officedocument.presentationml.tags+xml"/>
  <Override PartName="/ppt/notesSlides/notesSlide131.xml" ContentType="application/vnd.openxmlformats-officedocument.presentationml.notesSlide+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tags/tag344.xml" ContentType="application/vnd.openxmlformats-officedocument.presentationml.tags+xml"/>
  <Override PartName="/ppt/notesSlides/notesSlide132.xml" ContentType="application/vnd.openxmlformats-officedocument.presentationml.notesSlide+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tags/tag345.xml" ContentType="application/vnd.openxmlformats-officedocument.presentationml.tags+xml"/>
  <Override PartName="/ppt/notesSlides/notesSlide133.xml" ContentType="application/vnd.openxmlformats-officedocument.presentationml.notesSlide+xml"/>
  <Override PartName="/ppt/tags/tag346.xml" ContentType="application/vnd.openxmlformats-officedocument.presentationml.tags+xml"/>
  <Override PartName="/ppt/notesSlides/notesSlide134.xml" ContentType="application/vnd.openxmlformats-officedocument.presentationml.notesSlide+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tags/tag347.xml" ContentType="application/vnd.openxmlformats-officedocument.presentationml.tags+xml"/>
  <Override PartName="/ppt/notesSlides/notesSlide135.xml" ContentType="application/vnd.openxmlformats-officedocument.presentationml.notesSlide+xml"/>
  <Override PartName="/ppt/tags/tag348.xml" ContentType="application/vnd.openxmlformats-officedocument.presentationml.tags+xml"/>
  <Override PartName="/ppt/notesSlides/notesSlide136.xml" ContentType="application/vnd.openxmlformats-officedocument.presentationml.notesSlide+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tags/tag349.xml" ContentType="application/vnd.openxmlformats-officedocument.presentationml.tags+xml"/>
  <Override PartName="/ppt/notesSlides/notesSlide137.xml" ContentType="application/vnd.openxmlformats-officedocument.presentationml.notesSlide+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tags/tag353.xml" ContentType="application/vnd.openxmlformats-officedocument.presentationml.tags+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tags/tag354.xml" ContentType="application/vnd.openxmlformats-officedocument.presentationml.tags+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tags/tag355.xml" ContentType="application/vnd.openxmlformats-officedocument.presentationml.tags+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tags/tag356.xml" ContentType="application/vnd.openxmlformats-officedocument.presentationml.tags+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38.xml" ContentType="application/vnd.openxmlformats-officedocument.presentationml.notesSlide+xml"/>
  <Override PartName="/ppt/tags/tag360.xml" ContentType="application/vnd.openxmlformats-officedocument.presentationml.tags+xml"/>
  <Override PartName="/ppt/notesSlides/notesSlide139.xml" ContentType="application/vnd.openxmlformats-officedocument.presentationml.notesSlide+xml"/>
  <Override PartName="/ppt/tags/tag36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05" r:id="rId5"/>
    <p:sldMasterId id="2147483717" r:id="rId6"/>
    <p:sldMasterId id="2147483741" r:id="rId7"/>
    <p:sldMasterId id="2147483762" r:id="rId8"/>
  </p:sldMasterIdLst>
  <p:notesMasterIdLst>
    <p:notesMasterId r:id="rId327"/>
  </p:notesMasterIdLst>
  <p:sldIdLst>
    <p:sldId id="256" r:id="rId9"/>
    <p:sldId id="262" r:id="rId10"/>
    <p:sldId id="263" r:id="rId11"/>
    <p:sldId id="264" r:id="rId12"/>
    <p:sldId id="265" r:id="rId13"/>
    <p:sldId id="266" r:id="rId14"/>
    <p:sldId id="267" r:id="rId15"/>
    <p:sldId id="268" r:id="rId16"/>
    <p:sldId id="774" r:id="rId17"/>
    <p:sldId id="799" r:id="rId18"/>
    <p:sldId id="270" r:id="rId19"/>
    <p:sldId id="271" r:id="rId20"/>
    <p:sldId id="573" r:id="rId21"/>
    <p:sldId id="273" r:id="rId22"/>
    <p:sldId id="274" r:id="rId23"/>
    <p:sldId id="275" r:id="rId24"/>
    <p:sldId id="277" r:id="rId25"/>
    <p:sldId id="574" r:id="rId26"/>
    <p:sldId id="279" r:id="rId27"/>
    <p:sldId id="280" r:id="rId28"/>
    <p:sldId id="281" r:id="rId29"/>
    <p:sldId id="577" r:id="rId30"/>
    <p:sldId id="283" r:id="rId31"/>
    <p:sldId id="284" r:id="rId32"/>
    <p:sldId id="286" r:id="rId33"/>
    <p:sldId id="285" r:id="rId34"/>
    <p:sldId id="287" r:id="rId35"/>
    <p:sldId id="288" r:id="rId36"/>
    <p:sldId id="289" r:id="rId37"/>
    <p:sldId id="290" r:id="rId38"/>
    <p:sldId id="291" r:id="rId39"/>
    <p:sldId id="292" r:id="rId40"/>
    <p:sldId id="798" r:id="rId41"/>
    <p:sldId id="294" r:id="rId42"/>
    <p:sldId id="295" r:id="rId43"/>
    <p:sldId id="578" r:id="rId44"/>
    <p:sldId id="297" r:id="rId45"/>
    <p:sldId id="298" r:id="rId46"/>
    <p:sldId id="299" r:id="rId47"/>
    <p:sldId id="300" r:id="rId48"/>
    <p:sldId id="301" r:id="rId49"/>
    <p:sldId id="302" r:id="rId50"/>
    <p:sldId id="303" r:id="rId51"/>
    <p:sldId id="304" r:id="rId52"/>
    <p:sldId id="305"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818" r:id="rId84"/>
    <p:sldId id="338" r:id="rId85"/>
    <p:sldId id="339" r:id="rId86"/>
    <p:sldId id="340" r:id="rId87"/>
    <p:sldId id="341" r:id="rId88"/>
    <p:sldId id="342" r:id="rId89"/>
    <p:sldId id="343" r:id="rId90"/>
    <p:sldId id="344" r:id="rId91"/>
    <p:sldId id="345" r:id="rId92"/>
    <p:sldId id="575" r:id="rId93"/>
    <p:sldId id="347" r:id="rId94"/>
    <p:sldId id="348" r:id="rId95"/>
    <p:sldId id="349" r:id="rId96"/>
    <p:sldId id="351" r:id="rId97"/>
    <p:sldId id="352" r:id="rId98"/>
    <p:sldId id="353" r:id="rId99"/>
    <p:sldId id="354" r:id="rId100"/>
    <p:sldId id="355" r:id="rId101"/>
    <p:sldId id="815" r:id="rId102"/>
    <p:sldId id="356" r:id="rId103"/>
    <p:sldId id="357" r:id="rId104"/>
    <p:sldId id="579" r:id="rId105"/>
    <p:sldId id="359" r:id="rId106"/>
    <p:sldId id="360" r:id="rId107"/>
    <p:sldId id="778" r:id="rId108"/>
    <p:sldId id="580" r:id="rId109"/>
    <p:sldId id="581" r:id="rId110"/>
    <p:sldId id="812" r:id="rId111"/>
    <p:sldId id="584" r:id="rId112"/>
    <p:sldId id="585" r:id="rId113"/>
    <p:sldId id="586" r:id="rId114"/>
    <p:sldId id="587" r:id="rId115"/>
    <p:sldId id="589" r:id="rId116"/>
    <p:sldId id="590" r:id="rId117"/>
    <p:sldId id="591" r:id="rId118"/>
    <p:sldId id="592" r:id="rId119"/>
    <p:sldId id="822" r:id="rId120"/>
    <p:sldId id="594" r:id="rId121"/>
    <p:sldId id="595" r:id="rId122"/>
    <p:sldId id="596" r:id="rId123"/>
    <p:sldId id="597" r:id="rId124"/>
    <p:sldId id="598" r:id="rId125"/>
    <p:sldId id="599" r:id="rId126"/>
    <p:sldId id="600" r:id="rId127"/>
    <p:sldId id="601" r:id="rId128"/>
    <p:sldId id="602" r:id="rId129"/>
    <p:sldId id="603" r:id="rId130"/>
    <p:sldId id="604" r:id="rId131"/>
    <p:sldId id="605" r:id="rId132"/>
    <p:sldId id="606" r:id="rId133"/>
    <p:sldId id="607" r:id="rId134"/>
    <p:sldId id="608" r:id="rId135"/>
    <p:sldId id="609" r:id="rId136"/>
    <p:sldId id="610" r:id="rId137"/>
    <p:sldId id="611" r:id="rId138"/>
    <p:sldId id="612" r:id="rId139"/>
    <p:sldId id="613" r:id="rId140"/>
    <p:sldId id="614" r:id="rId141"/>
    <p:sldId id="615" r:id="rId142"/>
    <p:sldId id="616" r:id="rId143"/>
    <p:sldId id="617" r:id="rId144"/>
    <p:sldId id="618" r:id="rId145"/>
    <p:sldId id="619" r:id="rId146"/>
    <p:sldId id="620" r:id="rId147"/>
    <p:sldId id="621" r:id="rId148"/>
    <p:sldId id="623" r:id="rId149"/>
    <p:sldId id="624" r:id="rId150"/>
    <p:sldId id="625" r:id="rId151"/>
    <p:sldId id="626" r:id="rId152"/>
    <p:sldId id="627" r:id="rId153"/>
    <p:sldId id="628" r:id="rId154"/>
    <p:sldId id="629" r:id="rId155"/>
    <p:sldId id="630" r:id="rId156"/>
    <p:sldId id="631" r:id="rId157"/>
    <p:sldId id="632" r:id="rId158"/>
    <p:sldId id="633" r:id="rId159"/>
    <p:sldId id="634" r:id="rId160"/>
    <p:sldId id="635" r:id="rId161"/>
    <p:sldId id="636" r:id="rId162"/>
    <p:sldId id="637" r:id="rId163"/>
    <p:sldId id="638" r:id="rId164"/>
    <p:sldId id="775" r:id="rId165"/>
    <p:sldId id="639" r:id="rId166"/>
    <p:sldId id="640" r:id="rId167"/>
    <p:sldId id="641" r:id="rId168"/>
    <p:sldId id="642" r:id="rId169"/>
    <p:sldId id="643" r:id="rId170"/>
    <p:sldId id="644" r:id="rId171"/>
    <p:sldId id="645" r:id="rId172"/>
    <p:sldId id="646" r:id="rId173"/>
    <p:sldId id="647" r:id="rId174"/>
    <p:sldId id="648" r:id="rId175"/>
    <p:sldId id="649" r:id="rId176"/>
    <p:sldId id="650" r:id="rId177"/>
    <p:sldId id="801" r:id="rId178"/>
    <p:sldId id="817" r:id="rId179"/>
    <p:sldId id="652" r:id="rId180"/>
    <p:sldId id="803" r:id="rId181"/>
    <p:sldId id="802" r:id="rId182"/>
    <p:sldId id="825" r:id="rId183"/>
    <p:sldId id="826" r:id="rId184"/>
    <p:sldId id="654" r:id="rId185"/>
    <p:sldId id="655" r:id="rId186"/>
    <p:sldId id="804" r:id="rId187"/>
    <p:sldId id="657" r:id="rId188"/>
    <p:sldId id="658" r:id="rId189"/>
    <p:sldId id="659" r:id="rId190"/>
    <p:sldId id="805" r:id="rId191"/>
    <p:sldId id="661" r:id="rId192"/>
    <p:sldId id="662" r:id="rId193"/>
    <p:sldId id="663" r:id="rId194"/>
    <p:sldId id="664" r:id="rId195"/>
    <p:sldId id="665" r:id="rId196"/>
    <p:sldId id="666" r:id="rId197"/>
    <p:sldId id="667" r:id="rId198"/>
    <p:sldId id="668" r:id="rId199"/>
    <p:sldId id="669" r:id="rId200"/>
    <p:sldId id="670" r:id="rId201"/>
    <p:sldId id="671" r:id="rId202"/>
    <p:sldId id="672" r:id="rId203"/>
    <p:sldId id="673" r:id="rId204"/>
    <p:sldId id="674" r:id="rId205"/>
    <p:sldId id="675" r:id="rId206"/>
    <p:sldId id="776" r:id="rId207"/>
    <p:sldId id="676" r:id="rId208"/>
    <p:sldId id="811" r:id="rId209"/>
    <p:sldId id="678" r:id="rId210"/>
    <p:sldId id="679" r:id="rId211"/>
    <p:sldId id="680" r:id="rId212"/>
    <p:sldId id="681" r:id="rId213"/>
    <p:sldId id="682" r:id="rId214"/>
    <p:sldId id="683" r:id="rId215"/>
    <p:sldId id="806" r:id="rId216"/>
    <p:sldId id="807" r:id="rId217"/>
    <p:sldId id="686" r:id="rId218"/>
    <p:sldId id="687" r:id="rId219"/>
    <p:sldId id="688" r:id="rId220"/>
    <p:sldId id="689" r:id="rId221"/>
    <p:sldId id="690" r:id="rId222"/>
    <p:sldId id="691" r:id="rId223"/>
    <p:sldId id="695" r:id="rId224"/>
    <p:sldId id="696" r:id="rId225"/>
    <p:sldId id="808" r:id="rId226"/>
    <p:sldId id="697" r:id="rId227"/>
    <p:sldId id="779" r:id="rId228"/>
    <p:sldId id="780" r:id="rId229"/>
    <p:sldId id="781" r:id="rId230"/>
    <p:sldId id="782" r:id="rId231"/>
    <p:sldId id="783" r:id="rId232"/>
    <p:sldId id="784" r:id="rId233"/>
    <p:sldId id="785" r:id="rId234"/>
    <p:sldId id="698" r:id="rId235"/>
    <p:sldId id="699" r:id="rId236"/>
    <p:sldId id="700" r:id="rId237"/>
    <p:sldId id="701" r:id="rId238"/>
    <p:sldId id="820" r:id="rId239"/>
    <p:sldId id="702" r:id="rId240"/>
    <p:sldId id="703" r:id="rId241"/>
    <p:sldId id="809" r:id="rId242"/>
    <p:sldId id="705" r:id="rId243"/>
    <p:sldId id="706" r:id="rId244"/>
    <p:sldId id="707" r:id="rId245"/>
    <p:sldId id="708" r:id="rId246"/>
    <p:sldId id="709" r:id="rId247"/>
    <p:sldId id="710" r:id="rId248"/>
    <p:sldId id="711" r:id="rId249"/>
    <p:sldId id="810" r:id="rId250"/>
    <p:sldId id="713" r:id="rId251"/>
    <p:sldId id="714" r:id="rId252"/>
    <p:sldId id="715" r:id="rId253"/>
    <p:sldId id="716" r:id="rId254"/>
    <p:sldId id="717" r:id="rId255"/>
    <p:sldId id="718" r:id="rId256"/>
    <p:sldId id="719" r:id="rId257"/>
    <p:sldId id="720" r:id="rId258"/>
    <p:sldId id="721" r:id="rId259"/>
    <p:sldId id="722" r:id="rId260"/>
    <p:sldId id="723" r:id="rId261"/>
    <p:sldId id="724" r:id="rId262"/>
    <p:sldId id="725" r:id="rId263"/>
    <p:sldId id="726" r:id="rId264"/>
    <p:sldId id="727" r:id="rId265"/>
    <p:sldId id="728" r:id="rId266"/>
    <p:sldId id="729" r:id="rId267"/>
    <p:sldId id="821" r:id="rId268"/>
    <p:sldId id="814" r:id="rId269"/>
    <p:sldId id="730" r:id="rId270"/>
    <p:sldId id="731" r:id="rId271"/>
    <p:sldId id="732" r:id="rId272"/>
    <p:sldId id="733" r:id="rId273"/>
    <p:sldId id="734" r:id="rId274"/>
    <p:sldId id="735" r:id="rId275"/>
    <p:sldId id="736" r:id="rId276"/>
    <p:sldId id="737" r:id="rId277"/>
    <p:sldId id="738" r:id="rId278"/>
    <p:sldId id="739" r:id="rId279"/>
    <p:sldId id="740" r:id="rId280"/>
    <p:sldId id="741" r:id="rId281"/>
    <p:sldId id="742" r:id="rId282"/>
    <p:sldId id="743" r:id="rId283"/>
    <p:sldId id="744" r:id="rId284"/>
    <p:sldId id="824" r:id="rId285"/>
    <p:sldId id="745" r:id="rId286"/>
    <p:sldId id="746" r:id="rId287"/>
    <p:sldId id="747" r:id="rId288"/>
    <p:sldId id="748" r:id="rId289"/>
    <p:sldId id="749" r:id="rId290"/>
    <p:sldId id="750" r:id="rId291"/>
    <p:sldId id="751" r:id="rId292"/>
    <p:sldId id="752" r:id="rId293"/>
    <p:sldId id="753" r:id="rId294"/>
    <p:sldId id="754" r:id="rId295"/>
    <p:sldId id="755" r:id="rId296"/>
    <p:sldId id="756" r:id="rId297"/>
    <p:sldId id="757" r:id="rId298"/>
    <p:sldId id="823" r:id="rId299"/>
    <p:sldId id="759" r:id="rId300"/>
    <p:sldId id="760" r:id="rId301"/>
    <p:sldId id="761" r:id="rId302"/>
    <p:sldId id="786" r:id="rId303"/>
    <p:sldId id="787" r:id="rId304"/>
    <p:sldId id="788" r:id="rId305"/>
    <p:sldId id="789" r:id="rId306"/>
    <p:sldId id="790" r:id="rId307"/>
    <p:sldId id="791" r:id="rId308"/>
    <p:sldId id="792" r:id="rId309"/>
    <p:sldId id="793" r:id="rId310"/>
    <p:sldId id="794" r:id="rId311"/>
    <p:sldId id="795" r:id="rId312"/>
    <p:sldId id="796" r:id="rId313"/>
    <p:sldId id="797" r:id="rId314"/>
    <p:sldId id="762" r:id="rId315"/>
    <p:sldId id="763" r:id="rId316"/>
    <p:sldId id="764" r:id="rId317"/>
    <p:sldId id="765" r:id="rId318"/>
    <p:sldId id="766" r:id="rId319"/>
    <p:sldId id="767" r:id="rId320"/>
    <p:sldId id="768" r:id="rId321"/>
    <p:sldId id="769" r:id="rId322"/>
    <p:sldId id="770" r:id="rId323"/>
    <p:sldId id="771" r:id="rId324"/>
    <p:sldId id="772" r:id="rId325"/>
    <p:sldId id="773" r:id="rId326"/>
  </p:sldIdLst>
  <p:sldSz cx="12192000" cy="6858000"/>
  <p:notesSz cx="6858000" cy="9144000"/>
  <p:custDataLst>
    <p:tags r:id="rId328"/>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Maksiutenko" initials="VM" lastIdx="100" clrIdx="1">
    <p:extLst>
      <p:ext uri="{19B8F6BF-5375-455C-9EA6-DF929625EA0E}">
        <p15:presenceInfo xmlns:p15="http://schemas.microsoft.com/office/powerpoint/2012/main" userId="S-1-5-21-3487482986-404963800-4258118431-22975" providerId="AD"/>
      </p:ext>
    </p:extLst>
  </p:cmAuthor>
  <p:cmAuthor id="2" name="Blerina Pogace" initials="BP" lastIdx="10" clrIdx="0">
    <p:extLst>
      <p:ext uri="{19B8F6BF-5375-455C-9EA6-DF929625EA0E}">
        <p15:presenceInfo xmlns:p15="http://schemas.microsoft.com/office/powerpoint/2012/main" userId="S-1-5-21-3487482986-404963800-4258118431-1915" providerId="AD"/>
      </p:ext>
    </p:extLst>
  </p:cmAuthor>
  <p:cmAuthor id="3" name="Husham Merghani" initials="HM" lastIdx="91" clrIdx="2">
    <p:extLst>
      <p:ext uri="{19B8F6BF-5375-455C-9EA6-DF929625EA0E}">
        <p15:presenceInfo xmlns:p15="http://schemas.microsoft.com/office/powerpoint/2012/main" userId="Husham Merghani" providerId="None"/>
      </p:ext>
    </p:extLst>
  </p:cmAuthor>
  <p:cmAuthor id="4" name="320326" initials="3" lastIdx="13" clrIdx="3"/>
  <p:cmAuthor id="5" name="Enggar Prasetyaningsih" initials="EP" lastIdx="20" clrIdx="4">
    <p:extLst>
      <p:ext uri="{19B8F6BF-5375-455C-9EA6-DF929625EA0E}">
        <p15:presenceInfo xmlns:p15="http://schemas.microsoft.com/office/powerpoint/2012/main" userId="S-1-5-21-1685263375-270008994-622671684-29049" providerId="AD"/>
      </p:ext>
    </p:extLst>
  </p:cmAuthor>
  <p:cmAuthor id="6" name="Lesley Cubas" initials="LC" lastIdx="3" clrIdx="5">
    <p:extLst>
      <p:ext uri="{19B8F6BF-5375-455C-9EA6-DF929625EA0E}">
        <p15:presenceInfo xmlns:p15="http://schemas.microsoft.com/office/powerpoint/2012/main" userId="Lesley Cub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9F1"/>
    <a:srgbClr val="9FF397"/>
    <a:srgbClr val="A2EAE4"/>
    <a:srgbClr val="F6B69B"/>
    <a:srgbClr val="FFDA96"/>
    <a:srgbClr val="FFCCFF"/>
    <a:srgbClr val="A1F599"/>
    <a:srgbClr val="224396"/>
    <a:srgbClr val="8F54B4"/>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5D20AA-7A3D-437D-A33E-B0082B0E97EF}" v="69" dt="2022-05-30T04:44:49.580"/>
    <p1510:client id="{F339FA5E-A082-467E-B22B-D59009B276E4}" v="2" dt="2022-05-30T05:18:42.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93817" autoAdjust="0"/>
  </p:normalViewPr>
  <p:slideViewPr>
    <p:cSldViewPr snapToGrid="0">
      <p:cViewPr varScale="1">
        <p:scale>
          <a:sx n="112" d="100"/>
          <a:sy n="112" d="100"/>
        </p:scale>
        <p:origin x="150" y="96"/>
      </p:cViewPr>
      <p:guideLst>
        <p:guide orient="horz" pos="2137"/>
        <p:guide pos="3840"/>
      </p:guideLst>
    </p:cSldViewPr>
  </p:slideViewPr>
  <p:outlineViewPr>
    <p:cViewPr>
      <p:scale>
        <a:sx n="33" d="100"/>
        <a:sy n="33" d="100"/>
      </p:scale>
      <p:origin x="0" y="-3395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microsoft.com/office/2015/10/relationships/revisionInfo" Target="revisionInfo.xml"/><Relationship Id="rId5" Type="http://schemas.openxmlformats.org/officeDocument/2006/relationships/slideMaster" Target="slideMasters/slideMaster2.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326" Type="http://schemas.openxmlformats.org/officeDocument/2006/relationships/slide" Target="slides/slide318.xml"/><Relationship Id="rId65" Type="http://schemas.openxmlformats.org/officeDocument/2006/relationships/slide" Target="slides/slide57.xml"/><Relationship Id="rId130" Type="http://schemas.openxmlformats.org/officeDocument/2006/relationships/slide" Target="slides/slide122.xml"/><Relationship Id="rId172" Type="http://schemas.openxmlformats.org/officeDocument/2006/relationships/slide" Target="slides/slide164.xml"/><Relationship Id="rId228" Type="http://schemas.openxmlformats.org/officeDocument/2006/relationships/slide" Target="slides/slide220.xml"/><Relationship Id="rId281" Type="http://schemas.openxmlformats.org/officeDocument/2006/relationships/slide" Target="slides/slide273.xml"/><Relationship Id="rId34" Type="http://schemas.openxmlformats.org/officeDocument/2006/relationships/slide" Target="slides/slide26.xml"/><Relationship Id="rId76" Type="http://schemas.openxmlformats.org/officeDocument/2006/relationships/slide" Target="slides/slide68.xml"/><Relationship Id="rId141" Type="http://schemas.openxmlformats.org/officeDocument/2006/relationships/slide" Target="slides/slide133.xml"/><Relationship Id="rId7" Type="http://schemas.openxmlformats.org/officeDocument/2006/relationships/slideMaster" Target="slideMasters/slideMaster4.xml"/><Relationship Id="rId183" Type="http://schemas.openxmlformats.org/officeDocument/2006/relationships/slide" Target="slides/slide175.xml"/><Relationship Id="rId239" Type="http://schemas.openxmlformats.org/officeDocument/2006/relationships/slide" Target="slides/slide231.xml"/><Relationship Id="rId250" Type="http://schemas.openxmlformats.org/officeDocument/2006/relationships/slide" Target="slides/slide242.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327" Type="http://schemas.openxmlformats.org/officeDocument/2006/relationships/notesMaster" Target="notesMasters/notesMaster1.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slide" Target="slides/slide309.xml"/><Relationship Id="rId8" Type="http://schemas.openxmlformats.org/officeDocument/2006/relationships/slideMaster" Target="slideMasters/slideMaster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328" Type="http://schemas.openxmlformats.org/officeDocument/2006/relationships/tags" Target="tags/tag1.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slide" Target="slides/slide310.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329" Type="http://schemas.openxmlformats.org/officeDocument/2006/relationships/commentAuthors" Target="commentAuthors.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330" Type="http://schemas.openxmlformats.org/officeDocument/2006/relationships/presProps" Target="presProps.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331" Type="http://schemas.openxmlformats.org/officeDocument/2006/relationships/viewProps" Target="viewProps.xml"/><Relationship Id="rId1" Type="http://schemas.openxmlformats.org/officeDocument/2006/relationships/customXml" Target="../customXml/item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slide" Target="slides/slide313.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332" Type="http://schemas.openxmlformats.org/officeDocument/2006/relationships/theme" Target="theme/theme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customXml" Target="../customXml/item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tableStyles" Target="tableStyles.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customXml" Target="../customXml/item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microsoft.com/office/2016/11/relationships/changesInfo" Target="changesInfos/changesInfo1.xml"/><Relationship Id="rId4" Type="http://schemas.openxmlformats.org/officeDocument/2006/relationships/slideMaster" Target="slideMasters/slideMaster1.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6" Type="http://schemas.openxmlformats.org/officeDocument/2006/relationships/slideMaster" Target="slideMasters/slideMaster3.xml"/><Relationship Id="rId238" Type="http://schemas.openxmlformats.org/officeDocument/2006/relationships/slide" Target="slides/slide230.xml"/><Relationship Id="rId291" Type="http://schemas.openxmlformats.org/officeDocument/2006/relationships/slide" Target="slides/slide283.xml"/><Relationship Id="rId305" Type="http://schemas.openxmlformats.org/officeDocument/2006/relationships/slide" Target="slides/slide297.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 Id="rId193" Type="http://schemas.openxmlformats.org/officeDocument/2006/relationships/slide" Target="slides/slide185.xml"/><Relationship Id="rId207" Type="http://schemas.openxmlformats.org/officeDocument/2006/relationships/slide" Target="slides/slide199.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16" Type="http://schemas.openxmlformats.org/officeDocument/2006/relationships/slide" Target="slides/slide308.xml"/><Relationship Id="rId55" Type="http://schemas.openxmlformats.org/officeDocument/2006/relationships/slide" Target="slides/slide47.xml"/><Relationship Id="rId97" Type="http://schemas.openxmlformats.org/officeDocument/2006/relationships/slide" Target="slides/slide89.xml"/><Relationship Id="rId120" Type="http://schemas.openxmlformats.org/officeDocument/2006/relationships/slide" Target="slides/slide112.xml"/><Relationship Id="rId162" Type="http://schemas.openxmlformats.org/officeDocument/2006/relationships/slide" Target="slides/slide154.xml"/><Relationship Id="rId218" Type="http://schemas.openxmlformats.org/officeDocument/2006/relationships/slide" Target="slides/slide210.xml"/><Relationship Id="rId271" Type="http://schemas.openxmlformats.org/officeDocument/2006/relationships/slide" Target="slides/slide2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zhurabek Sattorov" userId="11649693-4793-40d5-bf5c-a55da09dafda" providerId="ADAL" clId="{F339FA5E-A082-467E-B22B-D59009B276E4}"/>
    <pc:docChg chg="modSld">
      <pc:chgData name="Dzhurabek Sattorov" userId="11649693-4793-40d5-bf5c-a55da09dafda" providerId="ADAL" clId="{F339FA5E-A082-467E-B22B-D59009B276E4}" dt="2022-05-30T05:19:03.729" v="27" actId="1076"/>
      <pc:docMkLst>
        <pc:docMk/>
      </pc:docMkLst>
      <pc:sldChg chg="addSp modSp">
        <pc:chgData name="Dzhurabek Sattorov" userId="11649693-4793-40d5-bf5c-a55da09dafda" providerId="ADAL" clId="{F339FA5E-A082-467E-B22B-D59009B276E4}" dt="2022-05-30T05:19:03.729" v="27" actId="1076"/>
        <pc:sldMkLst>
          <pc:docMk/>
          <pc:sldMk cId="83632401" sldId="256"/>
        </pc:sldMkLst>
        <pc:spChg chg="add mod">
          <ac:chgData name="Dzhurabek Sattorov" userId="11649693-4793-40d5-bf5c-a55da09dafda" providerId="ADAL" clId="{F339FA5E-A082-467E-B22B-D59009B276E4}" dt="2022-05-30T05:19:03.729" v="27" actId="1076"/>
          <ac:spMkLst>
            <pc:docMk/>
            <pc:sldMk cId="83632401" sldId="256"/>
            <ac:spMk id="6" creationId="{651942F5-6DF9-4DC1-90B3-2F6E5308C3A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0-07-04T13:18:11.281" idx="90">
    <p:pos x="7066" y="1103"/>
    <p:text>Replace " Most Advantegous" with " Bid offering max VfM"</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7-12T11:20:05.496" idx="91">
    <p:pos x="3191" y="1105"/>
    <p:text>Replace " Most Advantegous" with " Bid offering max VfM"</p:text>
    <p:extLst>
      <p:ext uri="{C676402C-5697-4E1C-873F-D02D1690AC5C}">
        <p15:threadingInfo xmlns:p15="http://schemas.microsoft.com/office/powerpoint/2012/main" timeZoneBias="-180"/>
      </p:ext>
    </p:extLst>
  </p:cm>
</p:cmLst>
</file>

<file path=ppt/diagrams/_rels/data114.xml.rels><?xml version="1.0" encoding="UTF-8" standalone="yes"?>
<Relationships xmlns="http://schemas.openxmlformats.org/package/2006/relationships"><Relationship Id="rId1" Type="http://schemas.openxmlformats.org/officeDocument/2006/relationships/image" Target="../media/image79.png"/></Relationships>
</file>

<file path=ppt/diagrams/_rels/data21.xml.rels><?xml version="1.0" encoding="UTF-8" standalone="yes"?>
<Relationships xmlns="http://schemas.openxmlformats.org/package/2006/relationships"><Relationship Id="rId1" Type="http://schemas.openxmlformats.org/officeDocument/2006/relationships/image" Target="../media/image44.jpg"/></Relationships>
</file>

<file path=ppt/diagrams/_rels/data44.xml.rels><?xml version="1.0" encoding="UTF-8" standalone="yes"?>
<Relationships xmlns="http://schemas.openxmlformats.org/package/2006/relationships"><Relationship Id="rId1" Type="http://schemas.openxmlformats.org/officeDocument/2006/relationships/image" Target="../media/image59.jpeg"/></Relationships>
</file>

<file path=ppt/diagrams/_rels/data47.xml.rels><?xml version="1.0" encoding="UTF-8" standalone="yes"?>
<Relationships xmlns="http://schemas.openxmlformats.org/package/2006/relationships"><Relationship Id="rId1" Type="http://schemas.openxmlformats.org/officeDocument/2006/relationships/image" Target="../media/image62.jpg"/></Relationships>
</file>

<file path=ppt/diagrams/_rels/data51.xml.rels><?xml version="1.0" encoding="UTF-8" standalone="yes"?>
<Relationships xmlns="http://schemas.openxmlformats.org/package/2006/relationships"><Relationship Id="rId1" Type="http://schemas.openxmlformats.org/officeDocument/2006/relationships/image" Target="../media/image63.jpg"/></Relationships>
</file>

<file path=ppt/diagrams/_rels/drawing114.xml.rels><?xml version="1.0" encoding="UTF-8" standalone="yes"?>
<Relationships xmlns="http://schemas.openxmlformats.org/package/2006/relationships"><Relationship Id="rId1" Type="http://schemas.openxmlformats.org/officeDocument/2006/relationships/image" Target="../media/image79.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4.jpg"/></Relationships>
</file>

<file path=ppt/diagrams/_rels/drawing44.xml.rels><?xml version="1.0" encoding="UTF-8" standalone="yes"?>
<Relationships xmlns="http://schemas.openxmlformats.org/package/2006/relationships"><Relationship Id="rId1" Type="http://schemas.openxmlformats.org/officeDocument/2006/relationships/image" Target="../media/image59.jpeg"/></Relationships>
</file>

<file path=ppt/diagrams/_rels/drawing47.xml.rels><?xml version="1.0" encoding="UTF-8" standalone="yes"?>
<Relationships xmlns="http://schemas.openxmlformats.org/package/2006/relationships"><Relationship Id="rId1" Type="http://schemas.openxmlformats.org/officeDocument/2006/relationships/image" Target="../media/image62.jpg"/></Relationships>
</file>

<file path=ppt/diagrams/_rels/drawing51.xml.rels><?xml version="1.0" encoding="UTF-8" standalone="yes"?>
<Relationships xmlns="http://schemas.openxmlformats.org/package/2006/relationships"><Relationship Id="rId1" Type="http://schemas.openxmlformats.org/officeDocument/2006/relationships/image" Target="../media/image6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3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4#6">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4#8">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9">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5#14">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5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5A696-3C4E-4232-994B-9C205D6FB20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ACFA31AE-0286-4F62-BDA6-9E587CEA3A49}">
      <dgm:prSet phldrT="[Text]"/>
      <dgm:spPr>
        <a:solidFill>
          <a:schemeClr val="bg2"/>
        </a:solidFill>
      </dgm:spPr>
      <dgm:t>
        <a:bodyPr/>
        <a:lstStyle/>
        <a:p>
          <a:r>
            <a:rPr lang="ru-RU" dirty="0">
              <a:solidFill>
                <a:srgbClr val="002060"/>
              </a:solidFill>
            </a:rPr>
            <a:t>Методы отбора банка</a:t>
          </a:r>
          <a:endParaRPr lang="en-US" dirty="0">
            <a:solidFill>
              <a:srgbClr val="002060"/>
            </a:solidFill>
          </a:endParaRPr>
        </a:p>
      </dgm:t>
    </dgm:pt>
    <dgm:pt modelId="{5F9924E3-40D6-436D-87DB-A043C8CDD3EA}" type="parTrans" cxnId="{CD20C9C3-9A52-4DE0-9014-FE40ABBD1AAC}">
      <dgm:prSet/>
      <dgm:spPr/>
      <dgm:t>
        <a:bodyPr/>
        <a:lstStyle/>
        <a:p>
          <a:endParaRPr lang="en-US"/>
        </a:p>
      </dgm:t>
    </dgm:pt>
    <dgm:pt modelId="{8F40E24C-0992-401C-8B10-F235712243D3}" type="sibTrans" cxnId="{CD20C9C3-9A52-4DE0-9014-FE40ABBD1AAC}">
      <dgm:prSet/>
      <dgm:spPr/>
      <dgm:t>
        <a:bodyPr/>
        <a:lstStyle/>
        <a:p>
          <a:endParaRPr lang="en-US"/>
        </a:p>
      </dgm:t>
    </dgm:pt>
    <dgm:pt modelId="{31AEB685-006F-4E37-81FA-885968B27F92}">
      <dgm:prSet phldrT="[Text]"/>
      <dgm:spPr>
        <a:solidFill>
          <a:srgbClr val="00B0F0"/>
        </a:solidFill>
      </dgm:spPr>
      <dgm:t>
        <a:bodyPr/>
        <a:lstStyle/>
        <a:p>
          <a:r>
            <a:rPr lang="ru-RU" dirty="0">
              <a:solidFill>
                <a:schemeClr val="bg1"/>
              </a:solidFill>
            </a:rPr>
            <a:t>Приглашение к участию в торгах</a:t>
          </a:r>
          <a:endParaRPr lang="en-US" dirty="0">
            <a:solidFill>
              <a:schemeClr val="bg1"/>
            </a:solidFill>
          </a:endParaRPr>
        </a:p>
      </dgm:t>
    </dgm:pt>
    <dgm:pt modelId="{DA5DBD78-AEF2-47A9-9390-ADD7F8094B64}" type="parTrans" cxnId="{F16718AC-2F35-470F-B219-1F9DD7B2ACC3}">
      <dgm:prSet/>
      <dgm:spPr/>
      <dgm:t>
        <a:bodyPr/>
        <a:lstStyle/>
        <a:p>
          <a:endParaRPr lang="en-US"/>
        </a:p>
      </dgm:t>
    </dgm:pt>
    <dgm:pt modelId="{15B3F5EB-2E25-4009-99EA-EB68A43A2FCC}" type="sibTrans" cxnId="{F16718AC-2F35-470F-B219-1F9DD7B2ACC3}">
      <dgm:prSet/>
      <dgm:spPr/>
      <dgm:t>
        <a:bodyPr/>
        <a:lstStyle/>
        <a:p>
          <a:endParaRPr lang="en-US"/>
        </a:p>
      </dgm:t>
    </dgm:pt>
    <dgm:pt modelId="{D14A782B-FE0B-40DC-860A-14BFBED1C2A3}">
      <dgm:prSet phldrT="[Text]"/>
      <dgm:spPr/>
      <dgm:t>
        <a:bodyPr/>
        <a:lstStyle/>
        <a:p>
          <a:r>
            <a:rPr lang="ru-RU" dirty="0"/>
            <a:t>Запрос котировок (ЗК)</a:t>
          </a:r>
          <a:endParaRPr lang="en-US" dirty="0"/>
        </a:p>
      </dgm:t>
    </dgm:pt>
    <dgm:pt modelId="{3DF331BA-B5AD-4555-8C07-F93244245583}" type="parTrans" cxnId="{9B45D8E9-3295-4FB7-BACF-9955F378D93B}">
      <dgm:prSet/>
      <dgm:spPr/>
      <dgm:t>
        <a:bodyPr/>
        <a:lstStyle/>
        <a:p>
          <a:endParaRPr lang="en-US"/>
        </a:p>
      </dgm:t>
    </dgm:pt>
    <dgm:pt modelId="{8D66358C-6511-4FD9-8FA1-A9CF67712FA6}" type="sibTrans" cxnId="{9B45D8E9-3295-4FB7-BACF-9955F378D93B}">
      <dgm:prSet/>
      <dgm:spPr/>
      <dgm:t>
        <a:bodyPr/>
        <a:lstStyle/>
        <a:p>
          <a:endParaRPr lang="en-US"/>
        </a:p>
      </dgm:t>
    </dgm:pt>
    <dgm:pt modelId="{1EAEAAC3-DD77-4712-8E68-CAC590FAA561}">
      <dgm:prSet phldrT="[Text]"/>
      <dgm:spPr>
        <a:solidFill>
          <a:schemeClr val="accent2">
            <a:lumMod val="75000"/>
          </a:schemeClr>
        </a:solidFill>
      </dgm:spPr>
      <dgm:t>
        <a:bodyPr/>
        <a:lstStyle/>
        <a:p>
          <a:r>
            <a:rPr lang="ru-RU" dirty="0"/>
            <a:t>Закупка у единственного источника</a:t>
          </a:r>
          <a:endParaRPr lang="en-US" dirty="0"/>
        </a:p>
      </dgm:t>
    </dgm:pt>
    <dgm:pt modelId="{D5E1F4C9-92EF-4AE7-B6B2-10CA4640F7D6}" type="sibTrans" cxnId="{B821B821-FE54-405D-B920-EA915E1EE11F}">
      <dgm:prSet/>
      <dgm:spPr/>
      <dgm:t>
        <a:bodyPr/>
        <a:lstStyle/>
        <a:p>
          <a:endParaRPr lang="en-US"/>
        </a:p>
      </dgm:t>
    </dgm:pt>
    <dgm:pt modelId="{54CE1AA1-32EB-4EAD-839B-0E69F9325396}" type="parTrans" cxnId="{B821B821-FE54-405D-B920-EA915E1EE11F}">
      <dgm:prSet/>
      <dgm:spPr/>
      <dgm:t>
        <a:bodyPr/>
        <a:lstStyle/>
        <a:p>
          <a:endParaRPr lang="en-US"/>
        </a:p>
      </dgm:t>
    </dgm:pt>
    <dgm:pt modelId="{DD594B29-A720-4415-A8B9-C0BC68A84C2C}" type="pres">
      <dgm:prSet presAssocID="{4385A696-3C4E-4232-994B-9C205D6FB209}" presName="Name0" presStyleCnt="0">
        <dgm:presLayoutVars>
          <dgm:chMax val="1"/>
          <dgm:chPref val="1"/>
          <dgm:dir/>
          <dgm:animOne val="branch"/>
          <dgm:animLvl val="lvl"/>
        </dgm:presLayoutVars>
      </dgm:prSet>
      <dgm:spPr/>
    </dgm:pt>
    <dgm:pt modelId="{28C9F370-2573-40A5-81A3-A55247789C84}" type="pres">
      <dgm:prSet presAssocID="{ACFA31AE-0286-4F62-BDA6-9E587CEA3A49}" presName="Parent" presStyleLbl="node0" presStyleIdx="0" presStyleCnt="1" custScaleX="61600" custScaleY="66022" custLinFactNeighborX="-7134" custLinFactNeighborY="11721">
        <dgm:presLayoutVars>
          <dgm:chMax val="6"/>
          <dgm:chPref val="6"/>
        </dgm:presLayoutVars>
      </dgm:prSet>
      <dgm:spPr/>
    </dgm:pt>
    <dgm:pt modelId="{43254AA1-9362-4995-A3FA-A2E380D8553C}" type="pres">
      <dgm:prSet presAssocID="{1EAEAAC3-DD77-4712-8E68-CAC590FAA561}" presName="Accent1" presStyleCnt="0"/>
      <dgm:spPr/>
    </dgm:pt>
    <dgm:pt modelId="{91E1EA32-C258-4FF3-972C-A3DE6C511C50}" type="pres">
      <dgm:prSet presAssocID="{1EAEAAC3-DD77-4712-8E68-CAC590FAA561}" presName="Accent" presStyleLbl="bgShp" presStyleIdx="0" presStyleCnt="3"/>
      <dgm:spPr/>
    </dgm:pt>
    <dgm:pt modelId="{068A712A-A8CE-4C2F-B8C0-99205AC3FB45}" type="pres">
      <dgm:prSet presAssocID="{1EAEAAC3-DD77-4712-8E68-CAC590FAA561}" presName="Child1" presStyleLbl="node1" presStyleIdx="0" presStyleCnt="3" custScaleX="62425" custScaleY="57572" custLinFactNeighborX="-44906" custLinFactNeighborY="38077">
        <dgm:presLayoutVars>
          <dgm:chMax val="0"/>
          <dgm:chPref val="0"/>
          <dgm:bulletEnabled val="1"/>
        </dgm:presLayoutVars>
      </dgm:prSet>
      <dgm:spPr/>
    </dgm:pt>
    <dgm:pt modelId="{85F63559-5656-4938-B329-5C0EA494E2E2}" type="pres">
      <dgm:prSet presAssocID="{31AEB685-006F-4E37-81FA-885968B27F92}" presName="Accent2" presStyleCnt="0"/>
      <dgm:spPr/>
    </dgm:pt>
    <dgm:pt modelId="{3D5E4DB5-0677-4C09-9EB3-19BDEE1C07EC}" type="pres">
      <dgm:prSet presAssocID="{31AEB685-006F-4E37-81FA-885968B27F92}" presName="Accent" presStyleLbl="bgShp" presStyleIdx="1" presStyleCnt="3" custFlipVert="1" custFlipHor="1" custScaleX="37274" custScaleY="16174" custLinFactX="86564" custLinFactY="100000" custLinFactNeighborX="100000" custLinFactNeighborY="155768"/>
      <dgm:spPr/>
    </dgm:pt>
    <dgm:pt modelId="{E90BFD68-FF9D-4157-A8E8-B29DA11F593E}" type="pres">
      <dgm:prSet presAssocID="{31AEB685-006F-4E37-81FA-885968B27F92}" presName="Child2" presStyleLbl="node1" presStyleIdx="1" presStyleCnt="3" custScaleX="62001" custScaleY="58160" custLinFactX="-57613" custLinFactNeighborX="-100000" custLinFactNeighborY="-82227">
        <dgm:presLayoutVars>
          <dgm:chMax val="0"/>
          <dgm:chPref val="0"/>
          <dgm:bulletEnabled val="1"/>
        </dgm:presLayoutVars>
      </dgm:prSet>
      <dgm:spPr/>
    </dgm:pt>
    <dgm:pt modelId="{D8C46B75-554A-4B7B-BCE4-339B2774C00F}" type="pres">
      <dgm:prSet presAssocID="{D14A782B-FE0B-40DC-860A-14BFBED1C2A3}" presName="Accent3" presStyleCnt="0"/>
      <dgm:spPr/>
    </dgm:pt>
    <dgm:pt modelId="{5FE10537-0BC8-4DCF-BB42-E41E961A5C30}" type="pres">
      <dgm:prSet presAssocID="{D14A782B-FE0B-40DC-860A-14BFBED1C2A3}" presName="Accent" presStyleLbl="bgShp" presStyleIdx="2" presStyleCnt="3" custFlipVert="1" custFlipHor="1" custScaleX="18371" custScaleY="33516" custLinFactX="100000" custLinFactNeighborX="106961" custLinFactNeighborY="32348"/>
      <dgm:spPr/>
    </dgm:pt>
    <dgm:pt modelId="{1E329A54-E235-44AC-B0F7-E8E2CF83C8D9}" type="pres">
      <dgm:prSet presAssocID="{D14A782B-FE0B-40DC-860A-14BFBED1C2A3}" presName="Child3" presStyleLbl="node1" presStyleIdx="2" presStyleCnt="3" custScaleX="63047" custScaleY="54082" custLinFactNeighborX="-6926" custLinFactNeighborY="-32267">
        <dgm:presLayoutVars>
          <dgm:chMax val="0"/>
          <dgm:chPref val="0"/>
          <dgm:bulletEnabled val="1"/>
        </dgm:presLayoutVars>
      </dgm:prSet>
      <dgm:spPr/>
    </dgm:pt>
  </dgm:ptLst>
  <dgm:cxnLst>
    <dgm:cxn modelId="{FDB9090C-E8D9-4260-92EC-4B0749652AB9}" type="presOf" srcId="{4385A696-3C4E-4232-994B-9C205D6FB209}" destId="{DD594B29-A720-4415-A8B9-C0BC68A84C2C}" srcOrd="0" destOrd="0" presId="urn:microsoft.com/office/officeart/2011/layout/HexagonRadial"/>
    <dgm:cxn modelId="{B821B821-FE54-405D-B920-EA915E1EE11F}" srcId="{ACFA31AE-0286-4F62-BDA6-9E587CEA3A49}" destId="{1EAEAAC3-DD77-4712-8E68-CAC590FAA561}" srcOrd="0" destOrd="0" parTransId="{54CE1AA1-32EB-4EAD-839B-0E69F9325396}" sibTransId="{D5E1F4C9-92EF-4AE7-B6B2-10CA4640F7D6}"/>
    <dgm:cxn modelId="{69ED073A-4514-4C42-9094-5C4323405C43}" type="presOf" srcId="{D14A782B-FE0B-40DC-860A-14BFBED1C2A3}" destId="{1E329A54-E235-44AC-B0F7-E8E2CF83C8D9}" srcOrd="0" destOrd="0" presId="urn:microsoft.com/office/officeart/2011/layout/HexagonRadial"/>
    <dgm:cxn modelId="{5CA3835D-1758-4CCF-89DB-D42DF9298CAC}" type="presOf" srcId="{1EAEAAC3-DD77-4712-8E68-CAC590FAA561}" destId="{068A712A-A8CE-4C2F-B8C0-99205AC3FB45}" srcOrd="0" destOrd="0" presId="urn:microsoft.com/office/officeart/2011/layout/HexagonRadial"/>
    <dgm:cxn modelId="{F16718AC-2F35-470F-B219-1F9DD7B2ACC3}" srcId="{ACFA31AE-0286-4F62-BDA6-9E587CEA3A49}" destId="{31AEB685-006F-4E37-81FA-885968B27F92}" srcOrd="1" destOrd="0" parTransId="{DA5DBD78-AEF2-47A9-9390-ADD7F8094B64}" sibTransId="{15B3F5EB-2E25-4009-99EA-EB68A43A2FCC}"/>
    <dgm:cxn modelId="{CD20C9C3-9A52-4DE0-9014-FE40ABBD1AAC}" srcId="{4385A696-3C4E-4232-994B-9C205D6FB209}" destId="{ACFA31AE-0286-4F62-BDA6-9E587CEA3A49}" srcOrd="0" destOrd="0" parTransId="{5F9924E3-40D6-436D-87DB-A043C8CDD3EA}" sibTransId="{8F40E24C-0992-401C-8B10-F235712243D3}"/>
    <dgm:cxn modelId="{E7FC45CC-F26E-482B-B02C-0397741FDD44}" type="presOf" srcId="{ACFA31AE-0286-4F62-BDA6-9E587CEA3A49}" destId="{28C9F370-2573-40A5-81A3-A55247789C84}" srcOrd="0" destOrd="0" presId="urn:microsoft.com/office/officeart/2011/layout/HexagonRadial"/>
    <dgm:cxn modelId="{9B45D8E9-3295-4FB7-BACF-9955F378D93B}" srcId="{ACFA31AE-0286-4F62-BDA6-9E587CEA3A49}" destId="{D14A782B-FE0B-40DC-860A-14BFBED1C2A3}" srcOrd="2" destOrd="0" parTransId="{3DF331BA-B5AD-4555-8C07-F93244245583}" sibTransId="{8D66358C-6511-4FD9-8FA1-A9CF67712FA6}"/>
    <dgm:cxn modelId="{3CF659FE-CE37-4100-A609-1F7AE6E704A8}" type="presOf" srcId="{31AEB685-006F-4E37-81FA-885968B27F92}" destId="{E90BFD68-FF9D-4157-A8E8-B29DA11F593E}" srcOrd="0" destOrd="0" presId="urn:microsoft.com/office/officeart/2011/layout/HexagonRadial"/>
    <dgm:cxn modelId="{A179D099-D31B-4635-8AFE-DB5607631547}" type="presParOf" srcId="{DD594B29-A720-4415-A8B9-C0BC68A84C2C}" destId="{28C9F370-2573-40A5-81A3-A55247789C84}" srcOrd="0" destOrd="0" presId="urn:microsoft.com/office/officeart/2011/layout/HexagonRadial"/>
    <dgm:cxn modelId="{18826E72-01C5-4C08-885D-7E9E1103806F}" type="presParOf" srcId="{DD594B29-A720-4415-A8B9-C0BC68A84C2C}" destId="{43254AA1-9362-4995-A3FA-A2E380D8553C}" srcOrd="1" destOrd="0" presId="urn:microsoft.com/office/officeart/2011/layout/HexagonRadial"/>
    <dgm:cxn modelId="{562E0206-40BE-48CF-8ADA-416A5513A80D}" type="presParOf" srcId="{43254AA1-9362-4995-A3FA-A2E380D8553C}" destId="{91E1EA32-C258-4FF3-972C-A3DE6C511C50}" srcOrd="0" destOrd="0" presId="urn:microsoft.com/office/officeart/2011/layout/HexagonRadial"/>
    <dgm:cxn modelId="{32EA18B8-8803-4FC1-83F8-0E4235C9D5DD}" type="presParOf" srcId="{DD594B29-A720-4415-A8B9-C0BC68A84C2C}" destId="{068A712A-A8CE-4C2F-B8C0-99205AC3FB45}" srcOrd="2" destOrd="0" presId="urn:microsoft.com/office/officeart/2011/layout/HexagonRadial"/>
    <dgm:cxn modelId="{5D72C68F-0F22-49BF-8ECB-60759CC50689}" type="presParOf" srcId="{DD594B29-A720-4415-A8B9-C0BC68A84C2C}" destId="{85F63559-5656-4938-B329-5C0EA494E2E2}" srcOrd="3" destOrd="0" presId="urn:microsoft.com/office/officeart/2011/layout/HexagonRadial"/>
    <dgm:cxn modelId="{BDD20947-DD55-4FDB-A98D-317273B73BC9}" type="presParOf" srcId="{85F63559-5656-4938-B329-5C0EA494E2E2}" destId="{3D5E4DB5-0677-4C09-9EB3-19BDEE1C07EC}" srcOrd="0" destOrd="0" presId="urn:microsoft.com/office/officeart/2011/layout/HexagonRadial"/>
    <dgm:cxn modelId="{768A3E49-266F-4C7C-9A2E-506EB6043179}" type="presParOf" srcId="{DD594B29-A720-4415-A8B9-C0BC68A84C2C}" destId="{E90BFD68-FF9D-4157-A8E8-B29DA11F593E}" srcOrd="4" destOrd="0" presId="urn:microsoft.com/office/officeart/2011/layout/HexagonRadial"/>
    <dgm:cxn modelId="{E1919C1C-5975-4130-9000-34C08F89DCA4}" type="presParOf" srcId="{DD594B29-A720-4415-A8B9-C0BC68A84C2C}" destId="{D8C46B75-554A-4B7B-BCE4-339B2774C00F}" srcOrd="5" destOrd="0" presId="urn:microsoft.com/office/officeart/2011/layout/HexagonRadial"/>
    <dgm:cxn modelId="{B1224B49-9209-412F-91DC-B30A9A19AE39}" type="presParOf" srcId="{D8C46B75-554A-4B7B-BCE4-339B2774C00F}" destId="{5FE10537-0BC8-4DCF-BB42-E41E961A5C30}" srcOrd="0" destOrd="0" presId="urn:microsoft.com/office/officeart/2011/layout/HexagonRadial"/>
    <dgm:cxn modelId="{2631D766-CB39-4B07-9C3D-67CDA3E663DB}" type="presParOf" srcId="{DD594B29-A720-4415-A8B9-C0BC68A84C2C}" destId="{1E329A54-E235-44AC-B0F7-E8E2CF83C8D9}" srcOrd="6"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066FAA-AF8D-4C39-B7EC-644C375C956D}" type="doc">
      <dgm:prSet loTypeId="urn:microsoft.com/office/officeart/2005/8/layout/process1" loCatId="process" qsTypeId="urn:microsoft.com/office/officeart/2005/8/quickstyle/simple1" qsCatId="simple" csTypeId="urn:microsoft.com/office/officeart/2005/8/colors/accent1_2" csCatId="accent1" phldr="1"/>
      <dgm:spPr/>
    </dgm:pt>
    <dgm:pt modelId="{B04E21CC-1556-443D-82AC-4BEB60C34AB5}">
      <dgm:prSet phldrT="[Text]"/>
      <dgm:spPr/>
      <dgm:t>
        <a:bodyPr/>
        <a:lstStyle/>
        <a:p>
          <a:r>
            <a:rPr lang="ru-RU" b="1" dirty="0"/>
            <a:t>Планирование закупок</a:t>
          </a:r>
          <a:endParaRPr lang="en-US" dirty="0"/>
        </a:p>
      </dgm:t>
    </dgm:pt>
    <dgm:pt modelId="{9E7E32D6-F044-4A5A-9EAF-141BEC4C888F}" type="parTrans" cxnId="{B3C7832F-0AAB-4BCD-B139-895FE1DCDF81}">
      <dgm:prSet/>
      <dgm:spPr/>
      <dgm:t>
        <a:bodyPr/>
        <a:lstStyle/>
        <a:p>
          <a:endParaRPr lang="en-US"/>
        </a:p>
      </dgm:t>
    </dgm:pt>
    <dgm:pt modelId="{7B2C9113-E582-4C92-A5D9-C38AD587682C}" type="sibTrans" cxnId="{B3C7832F-0AAB-4BCD-B139-895FE1DCDF81}">
      <dgm:prSet/>
      <dgm:spPr/>
      <dgm:t>
        <a:bodyPr/>
        <a:lstStyle/>
        <a:p>
          <a:endParaRPr lang="en-US"/>
        </a:p>
      </dgm:t>
    </dgm:pt>
    <dgm:pt modelId="{34F67F64-5E01-4454-BE7B-01CC1DDC33EB}">
      <dgm:prSet phldrT="[Text]"/>
      <dgm:spPr/>
      <dgm:t>
        <a:bodyPr/>
        <a:lstStyle/>
        <a:p>
          <a:r>
            <a:rPr lang="ru-RU" b="1" dirty="0"/>
            <a:t>Торги и отбор</a:t>
          </a:r>
          <a:endParaRPr lang="en-US" dirty="0"/>
        </a:p>
      </dgm:t>
    </dgm:pt>
    <dgm:pt modelId="{1912CAB9-4907-44AE-B59C-A3984DF2E36E}" type="parTrans" cxnId="{77E9C9C6-569E-4379-B3F1-FEA967B08E75}">
      <dgm:prSet/>
      <dgm:spPr/>
      <dgm:t>
        <a:bodyPr/>
        <a:lstStyle/>
        <a:p>
          <a:endParaRPr lang="en-US"/>
        </a:p>
      </dgm:t>
    </dgm:pt>
    <dgm:pt modelId="{BF577155-8009-47B4-901B-DD895A5A1532}" type="sibTrans" cxnId="{77E9C9C6-569E-4379-B3F1-FEA967B08E75}">
      <dgm:prSet/>
      <dgm:spPr/>
      <dgm:t>
        <a:bodyPr/>
        <a:lstStyle/>
        <a:p>
          <a:endParaRPr lang="en-US"/>
        </a:p>
      </dgm:t>
    </dgm:pt>
    <dgm:pt modelId="{A16BA8C6-9937-4B76-B803-A0811ECB6C5A}">
      <dgm:prSet phldrT="[Text]"/>
      <dgm:spPr/>
      <dgm:t>
        <a:bodyPr/>
        <a:lstStyle/>
        <a:p>
          <a:r>
            <a:rPr lang="ru-RU" b="1" dirty="0"/>
            <a:t>Управление договорами</a:t>
          </a:r>
          <a:endParaRPr lang="en-US" dirty="0"/>
        </a:p>
      </dgm:t>
    </dgm:pt>
    <dgm:pt modelId="{F44DA3D8-C98A-408F-9E98-454A3935E545}" type="parTrans" cxnId="{4C1BE08C-6A80-4FB1-8D0C-DAB6F6647E9D}">
      <dgm:prSet/>
      <dgm:spPr/>
      <dgm:t>
        <a:bodyPr/>
        <a:lstStyle/>
        <a:p>
          <a:endParaRPr lang="en-US"/>
        </a:p>
      </dgm:t>
    </dgm:pt>
    <dgm:pt modelId="{88664915-14AD-4790-8C2A-362D6D1093C1}" type="sibTrans" cxnId="{4C1BE08C-6A80-4FB1-8D0C-DAB6F6647E9D}">
      <dgm:prSet/>
      <dgm:spPr/>
      <dgm:t>
        <a:bodyPr/>
        <a:lstStyle/>
        <a:p>
          <a:endParaRPr lang="en-US"/>
        </a:p>
      </dgm:t>
    </dgm:pt>
    <dgm:pt modelId="{11D48F83-2FF0-4D6F-A76F-91D3550506FD}" type="pres">
      <dgm:prSet presAssocID="{70066FAA-AF8D-4C39-B7EC-644C375C956D}" presName="Name0" presStyleCnt="0">
        <dgm:presLayoutVars>
          <dgm:dir/>
          <dgm:resizeHandles val="exact"/>
        </dgm:presLayoutVars>
      </dgm:prSet>
      <dgm:spPr/>
    </dgm:pt>
    <dgm:pt modelId="{44A531FA-472A-43B3-AB83-11CCFE10C076}" type="pres">
      <dgm:prSet presAssocID="{B04E21CC-1556-443D-82AC-4BEB60C34AB5}" presName="node" presStyleLbl="node1" presStyleIdx="0" presStyleCnt="3">
        <dgm:presLayoutVars>
          <dgm:bulletEnabled val="1"/>
        </dgm:presLayoutVars>
      </dgm:prSet>
      <dgm:spPr/>
    </dgm:pt>
    <dgm:pt modelId="{FE50594D-C9B0-4F26-82E3-4430E9B1BED2}" type="pres">
      <dgm:prSet presAssocID="{7B2C9113-E582-4C92-A5D9-C38AD587682C}" presName="sibTrans" presStyleLbl="sibTrans2D1" presStyleIdx="0" presStyleCnt="2"/>
      <dgm:spPr/>
    </dgm:pt>
    <dgm:pt modelId="{893815F4-D922-46A3-88CA-909C23A19E69}" type="pres">
      <dgm:prSet presAssocID="{7B2C9113-E582-4C92-A5D9-C38AD587682C}" presName="connectorText" presStyleLbl="sibTrans2D1" presStyleIdx="0" presStyleCnt="2"/>
      <dgm:spPr/>
    </dgm:pt>
    <dgm:pt modelId="{E908F7AA-05A7-4374-97C2-2BE64ECC72C0}" type="pres">
      <dgm:prSet presAssocID="{34F67F64-5E01-4454-BE7B-01CC1DDC33EB}" presName="node" presStyleLbl="node1" presStyleIdx="1" presStyleCnt="3">
        <dgm:presLayoutVars>
          <dgm:bulletEnabled val="1"/>
        </dgm:presLayoutVars>
      </dgm:prSet>
      <dgm:spPr/>
    </dgm:pt>
    <dgm:pt modelId="{2F89E895-29BF-4A64-8AD3-2E1FEEFB4B76}" type="pres">
      <dgm:prSet presAssocID="{BF577155-8009-47B4-901B-DD895A5A1532}" presName="sibTrans" presStyleLbl="sibTrans2D1" presStyleIdx="1" presStyleCnt="2"/>
      <dgm:spPr/>
    </dgm:pt>
    <dgm:pt modelId="{F93BE014-BE21-42AA-854C-FDB73E244C7D}" type="pres">
      <dgm:prSet presAssocID="{BF577155-8009-47B4-901B-DD895A5A1532}" presName="connectorText" presStyleLbl="sibTrans2D1" presStyleIdx="1" presStyleCnt="2"/>
      <dgm:spPr/>
    </dgm:pt>
    <dgm:pt modelId="{A27CB9EA-2EB6-4980-BB75-B868F195BAD8}" type="pres">
      <dgm:prSet presAssocID="{A16BA8C6-9937-4B76-B803-A0811ECB6C5A}" presName="node" presStyleLbl="node1" presStyleIdx="2" presStyleCnt="3">
        <dgm:presLayoutVars>
          <dgm:bulletEnabled val="1"/>
        </dgm:presLayoutVars>
      </dgm:prSet>
      <dgm:spPr/>
    </dgm:pt>
  </dgm:ptLst>
  <dgm:cxnLst>
    <dgm:cxn modelId="{1CDFF820-0541-4629-9D7A-ED885E481872}" type="presOf" srcId="{34F67F64-5E01-4454-BE7B-01CC1DDC33EB}" destId="{E908F7AA-05A7-4374-97C2-2BE64ECC72C0}" srcOrd="0" destOrd="0" presId="urn:microsoft.com/office/officeart/2005/8/layout/process1"/>
    <dgm:cxn modelId="{39DC3D2B-9AC9-4857-BB80-60DEC1E9CD5A}" type="presOf" srcId="{70066FAA-AF8D-4C39-B7EC-644C375C956D}" destId="{11D48F83-2FF0-4D6F-A76F-91D3550506FD}" srcOrd="0" destOrd="0" presId="urn:microsoft.com/office/officeart/2005/8/layout/process1"/>
    <dgm:cxn modelId="{B3C7832F-0AAB-4BCD-B139-895FE1DCDF81}" srcId="{70066FAA-AF8D-4C39-B7EC-644C375C956D}" destId="{B04E21CC-1556-443D-82AC-4BEB60C34AB5}" srcOrd="0" destOrd="0" parTransId="{9E7E32D6-F044-4A5A-9EAF-141BEC4C888F}" sibTransId="{7B2C9113-E582-4C92-A5D9-C38AD587682C}"/>
    <dgm:cxn modelId="{2FD8CD5D-F2B7-4247-B9A4-3510BFC7B037}" type="presOf" srcId="{BF577155-8009-47B4-901B-DD895A5A1532}" destId="{F93BE014-BE21-42AA-854C-FDB73E244C7D}" srcOrd="1" destOrd="0" presId="urn:microsoft.com/office/officeart/2005/8/layout/process1"/>
    <dgm:cxn modelId="{4C1BE08C-6A80-4FB1-8D0C-DAB6F6647E9D}" srcId="{70066FAA-AF8D-4C39-B7EC-644C375C956D}" destId="{A16BA8C6-9937-4B76-B803-A0811ECB6C5A}" srcOrd="2" destOrd="0" parTransId="{F44DA3D8-C98A-408F-9E98-454A3935E545}" sibTransId="{88664915-14AD-4790-8C2A-362D6D1093C1}"/>
    <dgm:cxn modelId="{1A22BC9B-4F94-4980-AA47-6207B7A6D4D4}" type="presOf" srcId="{7B2C9113-E582-4C92-A5D9-C38AD587682C}" destId="{FE50594D-C9B0-4F26-82E3-4430E9B1BED2}" srcOrd="0" destOrd="0" presId="urn:microsoft.com/office/officeart/2005/8/layout/process1"/>
    <dgm:cxn modelId="{674B469E-3907-4790-AF5E-D9BBB8A649C8}" type="presOf" srcId="{BF577155-8009-47B4-901B-DD895A5A1532}" destId="{2F89E895-29BF-4A64-8AD3-2E1FEEFB4B76}" srcOrd="0" destOrd="0" presId="urn:microsoft.com/office/officeart/2005/8/layout/process1"/>
    <dgm:cxn modelId="{77E9C9C6-569E-4379-B3F1-FEA967B08E75}" srcId="{70066FAA-AF8D-4C39-B7EC-644C375C956D}" destId="{34F67F64-5E01-4454-BE7B-01CC1DDC33EB}" srcOrd="1" destOrd="0" parTransId="{1912CAB9-4907-44AE-B59C-A3984DF2E36E}" sibTransId="{BF577155-8009-47B4-901B-DD895A5A1532}"/>
    <dgm:cxn modelId="{EC4445CD-5DCC-41E3-8786-53579D8E46DC}" type="presOf" srcId="{A16BA8C6-9937-4B76-B803-A0811ECB6C5A}" destId="{A27CB9EA-2EB6-4980-BB75-B868F195BAD8}" srcOrd="0" destOrd="0" presId="urn:microsoft.com/office/officeart/2005/8/layout/process1"/>
    <dgm:cxn modelId="{05CF89D6-BB78-42BC-A3F5-09CF35D9FF8A}" type="presOf" srcId="{7B2C9113-E582-4C92-A5D9-C38AD587682C}" destId="{893815F4-D922-46A3-88CA-909C23A19E69}" srcOrd="1" destOrd="0" presId="urn:microsoft.com/office/officeart/2005/8/layout/process1"/>
    <dgm:cxn modelId="{DD212AF9-9F18-46B1-88E3-1FAED5331572}" type="presOf" srcId="{B04E21CC-1556-443D-82AC-4BEB60C34AB5}" destId="{44A531FA-472A-43B3-AB83-11CCFE10C076}" srcOrd="0" destOrd="0" presId="urn:microsoft.com/office/officeart/2005/8/layout/process1"/>
    <dgm:cxn modelId="{2BB44376-21E4-4590-BA21-5E7243443D32}" type="presParOf" srcId="{11D48F83-2FF0-4D6F-A76F-91D3550506FD}" destId="{44A531FA-472A-43B3-AB83-11CCFE10C076}" srcOrd="0" destOrd="0" presId="urn:microsoft.com/office/officeart/2005/8/layout/process1"/>
    <dgm:cxn modelId="{C4C41771-C614-4CF9-B1B3-D3256AFB0097}" type="presParOf" srcId="{11D48F83-2FF0-4D6F-A76F-91D3550506FD}" destId="{FE50594D-C9B0-4F26-82E3-4430E9B1BED2}" srcOrd="1" destOrd="0" presId="urn:microsoft.com/office/officeart/2005/8/layout/process1"/>
    <dgm:cxn modelId="{BF9ED4A3-9B22-4787-9A2F-9A9F31BD20B4}" type="presParOf" srcId="{FE50594D-C9B0-4F26-82E3-4430E9B1BED2}" destId="{893815F4-D922-46A3-88CA-909C23A19E69}" srcOrd="0" destOrd="0" presId="urn:microsoft.com/office/officeart/2005/8/layout/process1"/>
    <dgm:cxn modelId="{DA0F2823-0AF9-4283-8792-2B96CD6E8191}" type="presParOf" srcId="{11D48F83-2FF0-4D6F-A76F-91D3550506FD}" destId="{E908F7AA-05A7-4374-97C2-2BE64ECC72C0}" srcOrd="2" destOrd="0" presId="urn:microsoft.com/office/officeart/2005/8/layout/process1"/>
    <dgm:cxn modelId="{E6E82C75-E1FC-4FE4-9B33-8ECFD7AF8167}" type="presParOf" srcId="{11D48F83-2FF0-4D6F-A76F-91D3550506FD}" destId="{2F89E895-29BF-4A64-8AD3-2E1FEEFB4B76}" srcOrd="3" destOrd="0" presId="urn:microsoft.com/office/officeart/2005/8/layout/process1"/>
    <dgm:cxn modelId="{16BCFB08-2F42-4C6A-B293-3EB66C796BB2}" type="presParOf" srcId="{2F89E895-29BF-4A64-8AD3-2E1FEEFB4B76}" destId="{F93BE014-BE21-42AA-854C-FDB73E244C7D}" srcOrd="0" destOrd="0" presId="urn:microsoft.com/office/officeart/2005/8/layout/process1"/>
    <dgm:cxn modelId="{0E885652-F92D-4248-B678-053628E1742A}" type="presParOf" srcId="{11D48F83-2FF0-4D6F-A76F-91D3550506FD}" destId="{A27CB9EA-2EB6-4980-BB75-B868F195BAD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F4513055-EAC7-475C-93CE-2C4DFAB534C3}"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4253C3DB-2B9D-439E-BF30-5CE50512EA62}">
      <dgm:prSet custT="1"/>
      <dgm:spPr>
        <a:solidFill>
          <a:srgbClr val="FF0000"/>
        </a:solidFill>
        <a:ln w="38100">
          <a:solidFill>
            <a:schemeClr val="tx1">
              <a:lumMod val="95000"/>
              <a:lumOff val="5000"/>
            </a:schemeClr>
          </a:solidFill>
          <a:prstDash val="sysDash"/>
        </a:ln>
      </dgm:spPr>
      <dgm:t>
        <a:bodyPr/>
        <a:lstStyle/>
        <a:p>
          <a:pPr rtl="0"/>
          <a:r>
            <a:rPr lang="ru-RU" sz="2000" b="0" dirty="0">
              <a:solidFill>
                <a:schemeClr val="tx1"/>
              </a:solidFill>
            </a:rPr>
            <a:t>Обеспечение заявки будет возвращено проигравшим участникам торгов</a:t>
          </a:r>
          <a:endParaRPr lang="en-GB" sz="2000" b="0" dirty="0">
            <a:solidFill>
              <a:schemeClr val="tx1"/>
            </a:solidFill>
          </a:endParaRPr>
        </a:p>
      </dgm:t>
    </dgm:pt>
    <dgm:pt modelId="{5A1F3368-D948-4664-9AAA-FD7AAB9FD005}" type="parTrans" cxnId="{D656B9DD-94E8-4B63-90F5-0E96ABA61924}">
      <dgm:prSet/>
      <dgm:spPr/>
      <dgm:t>
        <a:bodyPr/>
        <a:lstStyle/>
        <a:p>
          <a:endParaRPr lang="en-US"/>
        </a:p>
      </dgm:t>
    </dgm:pt>
    <dgm:pt modelId="{8FC8DE6A-B86A-43C3-BD75-82065A71062D}" type="sibTrans" cxnId="{D656B9DD-94E8-4B63-90F5-0E96ABA61924}">
      <dgm:prSet/>
      <dgm:spPr/>
      <dgm:t>
        <a:bodyPr/>
        <a:lstStyle/>
        <a:p>
          <a:endParaRPr lang="en-US"/>
        </a:p>
      </dgm:t>
    </dgm:pt>
    <dgm:pt modelId="{0BDDDF4F-A410-476B-8AE4-51858FFAE2B4}">
      <dgm:prSet custT="1"/>
      <dgm:spPr>
        <a:solidFill>
          <a:srgbClr val="FFFF00"/>
        </a:solidFill>
        <a:ln w="38100">
          <a:solidFill>
            <a:schemeClr val="tx1"/>
          </a:solidFill>
          <a:prstDash val="sysDash"/>
        </a:ln>
      </dgm:spPr>
      <dgm:t>
        <a:bodyPr/>
        <a:lstStyle/>
        <a:p>
          <a:pPr rtl="0">
            <a:lnSpc>
              <a:spcPct val="100000"/>
            </a:lnSpc>
            <a:spcAft>
              <a:spcPts val="0"/>
            </a:spcAft>
          </a:pPr>
          <a:r>
            <a:rPr lang="ru-RU" sz="1400" dirty="0">
              <a:solidFill>
                <a:schemeClr val="tx1"/>
              </a:solidFill>
            </a:rPr>
            <a:t>Проигравшие участники торгов имеют право получить разъяснения от покупателя и/или банка касательно результатов торгов</a:t>
          </a:r>
          <a:endParaRPr lang="en-GB" sz="1400" dirty="0">
            <a:solidFill>
              <a:schemeClr val="tx1"/>
            </a:solidFill>
          </a:endParaRPr>
        </a:p>
      </dgm:t>
    </dgm:pt>
    <dgm:pt modelId="{2CC0E025-D9A2-4BD7-8D25-ECB59FBADE23}" type="parTrans" cxnId="{85D491F0-C0C8-4756-98AA-DB47E9506047}">
      <dgm:prSet/>
      <dgm:spPr/>
      <dgm:t>
        <a:bodyPr/>
        <a:lstStyle/>
        <a:p>
          <a:endParaRPr lang="en-US"/>
        </a:p>
      </dgm:t>
    </dgm:pt>
    <dgm:pt modelId="{54EC5D18-1DA3-4F5A-8169-4B6360D3BC12}" type="sibTrans" cxnId="{85D491F0-C0C8-4756-98AA-DB47E9506047}">
      <dgm:prSet/>
      <dgm:spPr/>
      <dgm:t>
        <a:bodyPr/>
        <a:lstStyle/>
        <a:p>
          <a:endParaRPr lang="en-US"/>
        </a:p>
      </dgm:t>
    </dgm:pt>
    <dgm:pt modelId="{50C06B14-AE0D-4267-A12B-1E27212BB4C2}" type="pres">
      <dgm:prSet presAssocID="{F4513055-EAC7-475C-93CE-2C4DFAB534C3}" presName="composite" presStyleCnt="0">
        <dgm:presLayoutVars>
          <dgm:chMax val="5"/>
          <dgm:dir/>
          <dgm:resizeHandles val="exact"/>
        </dgm:presLayoutVars>
      </dgm:prSet>
      <dgm:spPr/>
    </dgm:pt>
    <dgm:pt modelId="{4AADE291-551D-4EBC-A759-92BCA39A7D05}" type="pres">
      <dgm:prSet presAssocID="{4253C3DB-2B9D-439E-BF30-5CE50512EA62}" presName="circle1" presStyleLbl="lnNode1" presStyleIdx="0" presStyleCnt="2"/>
      <dgm:spPr>
        <a:solidFill>
          <a:srgbClr val="FF0000"/>
        </a:solidFill>
        <a:ln>
          <a:solidFill>
            <a:schemeClr val="tx1"/>
          </a:solidFill>
        </a:ln>
      </dgm:spPr>
    </dgm:pt>
    <dgm:pt modelId="{BC4204A9-E028-40A1-9C1E-40BD03216D86}" type="pres">
      <dgm:prSet presAssocID="{4253C3DB-2B9D-439E-BF30-5CE50512EA62}" presName="text1" presStyleLbl="revTx" presStyleIdx="0" presStyleCnt="2" custScaleX="192808" custScaleY="75671" custLinFactNeighborX="55146" custLinFactNeighborY="686">
        <dgm:presLayoutVars>
          <dgm:bulletEnabled val="1"/>
        </dgm:presLayoutVars>
      </dgm:prSet>
      <dgm:spPr/>
    </dgm:pt>
    <dgm:pt modelId="{6FF45A63-F7CA-4CDA-96EC-6F647FC2B9CD}" type="pres">
      <dgm:prSet presAssocID="{4253C3DB-2B9D-439E-BF30-5CE50512EA62}" presName="line1" presStyleLbl="callout" presStyleIdx="0" presStyleCnt="4"/>
      <dgm:spPr>
        <a:ln>
          <a:solidFill>
            <a:schemeClr val="tx1"/>
          </a:solidFill>
        </a:ln>
      </dgm:spPr>
    </dgm:pt>
    <dgm:pt modelId="{5C2ADC21-2221-429B-8700-D05E645493F1}" type="pres">
      <dgm:prSet presAssocID="{4253C3DB-2B9D-439E-BF30-5CE50512EA62}" presName="d1" presStyleLbl="callout" presStyleIdx="1" presStyleCnt="4"/>
      <dgm:spPr>
        <a:ln>
          <a:solidFill>
            <a:schemeClr val="tx1">
              <a:lumMod val="95000"/>
              <a:lumOff val="5000"/>
            </a:schemeClr>
          </a:solidFill>
        </a:ln>
      </dgm:spPr>
    </dgm:pt>
    <dgm:pt modelId="{797FDA75-0AF4-4256-ACC8-9C26480F2558}" type="pres">
      <dgm:prSet presAssocID="{0BDDDF4F-A410-476B-8AE4-51858FFAE2B4}" presName="circle2" presStyleLbl="lnNode1" presStyleIdx="1" presStyleCnt="2"/>
      <dgm:spPr>
        <a:solidFill>
          <a:srgbClr val="FFFF00"/>
        </a:solidFill>
        <a:ln>
          <a:solidFill>
            <a:schemeClr val="tx1"/>
          </a:solidFill>
        </a:ln>
      </dgm:spPr>
    </dgm:pt>
    <dgm:pt modelId="{A0C32D4A-C4F4-4B67-BD1F-D81B56102D45}" type="pres">
      <dgm:prSet presAssocID="{0BDDDF4F-A410-476B-8AE4-51858FFAE2B4}" presName="text2" presStyleLbl="revTx" presStyleIdx="1" presStyleCnt="2" custScaleX="188830" custScaleY="75909" custLinFactNeighborX="53848" custLinFactNeighborY="2059">
        <dgm:presLayoutVars>
          <dgm:bulletEnabled val="1"/>
        </dgm:presLayoutVars>
      </dgm:prSet>
      <dgm:spPr/>
    </dgm:pt>
    <dgm:pt modelId="{86981530-3D90-44C3-8D05-7FAD5368FDA3}" type="pres">
      <dgm:prSet presAssocID="{0BDDDF4F-A410-476B-8AE4-51858FFAE2B4}" presName="line2" presStyleLbl="callout" presStyleIdx="2" presStyleCnt="4"/>
      <dgm:spPr>
        <a:ln>
          <a:solidFill>
            <a:schemeClr val="tx1">
              <a:lumMod val="95000"/>
              <a:lumOff val="5000"/>
            </a:schemeClr>
          </a:solidFill>
        </a:ln>
      </dgm:spPr>
    </dgm:pt>
    <dgm:pt modelId="{1BB681E8-4396-420D-8BEB-3E6F58AA3188}" type="pres">
      <dgm:prSet presAssocID="{0BDDDF4F-A410-476B-8AE4-51858FFAE2B4}" presName="d2" presStyleLbl="callout" presStyleIdx="3" presStyleCnt="4"/>
      <dgm:spPr>
        <a:ln>
          <a:solidFill>
            <a:schemeClr val="tx1">
              <a:lumMod val="95000"/>
              <a:lumOff val="5000"/>
            </a:schemeClr>
          </a:solidFill>
        </a:ln>
      </dgm:spPr>
    </dgm:pt>
  </dgm:ptLst>
  <dgm:cxnLst>
    <dgm:cxn modelId="{1BD1EE07-FC42-419B-BD91-5CCC271888F5}" type="presOf" srcId="{4253C3DB-2B9D-439E-BF30-5CE50512EA62}" destId="{BC4204A9-E028-40A1-9C1E-40BD03216D86}" srcOrd="0" destOrd="0" presId="urn:microsoft.com/office/officeart/2005/8/layout/target1"/>
    <dgm:cxn modelId="{D05EC634-0339-4567-8B26-B0AF869B6694}" type="presOf" srcId="{0BDDDF4F-A410-476B-8AE4-51858FFAE2B4}" destId="{A0C32D4A-C4F4-4B67-BD1F-D81B56102D45}" srcOrd="0" destOrd="0" presId="urn:microsoft.com/office/officeart/2005/8/layout/target1"/>
    <dgm:cxn modelId="{B197BE88-9C75-4C1A-986E-59F449AACC7B}" type="presOf" srcId="{F4513055-EAC7-475C-93CE-2C4DFAB534C3}" destId="{50C06B14-AE0D-4267-A12B-1E27212BB4C2}" srcOrd="0" destOrd="0" presId="urn:microsoft.com/office/officeart/2005/8/layout/target1"/>
    <dgm:cxn modelId="{D656B9DD-94E8-4B63-90F5-0E96ABA61924}" srcId="{F4513055-EAC7-475C-93CE-2C4DFAB534C3}" destId="{4253C3DB-2B9D-439E-BF30-5CE50512EA62}" srcOrd="0" destOrd="0" parTransId="{5A1F3368-D948-4664-9AAA-FD7AAB9FD005}" sibTransId="{8FC8DE6A-B86A-43C3-BD75-82065A71062D}"/>
    <dgm:cxn modelId="{85D491F0-C0C8-4756-98AA-DB47E9506047}" srcId="{F4513055-EAC7-475C-93CE-2C4DFAB534C3}" destId="{0BDDDF4F-A410-476B-8AE4-51858FFAE2B4}" srcOrd="1" destOrd="0" parTransId="{2CC0E025-D9A2-4BD7-8D25-ECB59FBADE23}" sibTransId="{54EC5D18-1DA3-4F5A-8169-4B6360D3BC12}"/>
    <dgm:cxn modelId="{1A089A35-3810-4037-A43C-3FF3EEEF5701}" type="presParOf" srcId="{50C06B14-AE0D-4267-A12B-1E27212BB4C2}" destId="{4AADE291-551D-4EBC-A759-92BCA39A7D05}" srcOrd="0" destOrd="0" presId="urn:microsoft.com/office/officeart/2005/8/layout/target1"/>
    <dgm:cxn modelId="{5CE4AFEB-C387-4619-8251-294DC827C6F7}" type="presParOf" srcId="{50C06B14-AE0D-4267-A12B-1E27212BB4C2}" destId="{BC4204A9-E028-40A1-9C1E-40BD03216D86}" srcOrd="1" destOrd="0" presId="urn:microsoft.com/office/officeart/2005/8/layout/target1"/>
    <dgm:cxn modelId="{C24790D8-4F18-446B-976B-72D353758846}" type="presParOf" srcId="{50C06B14-AE0D-4267-A12B-1E27212BB4C2}" destId="{6FF45A63-F7CA-4CDA-96EC-6F647FC2B9CD}" srcOrd="2" destOrd="0" presId="urn:microsoft.com/office/officeart/2005/8/layout/target1"/>
    <dgm:cxn modelId="{2E7F3579-C21D-48AA-B7BE-E8B58A584943}" type="presParOf" srcId="{50C06B14-AE0D-4267-A12B-1E27212BB4C2}" destId="{5C2ADC21-2221-429B-8700-D05E645493F1}" srcOrd="3" destOrd="0" presId="urn:microsoft.com/office/officeart/2005/8/layout/target1"/>
    <dgm:cxn modelId="{7CCECDB3-0523-4C23-AEFC-76D22CC9347A}" type="presParOf" srcId="{50C06B14-AE0D-4267-A12B-1E27212BB4C2}" destId="{797FDA75-0AF4-4256-ACC8-9C26480F2558}" srcOrd="4" destOrd="0" presId="urn:microsoft.com/office/officeart/2005/8/layout/target1"/>
    <dgm:cxn modelId="{5299F930-345F-41D6-B077-7B2C91A531E5}" type="presParOf" srcId="{50C06B14-AE0D-4267-A12B-1E27212BB4C2}" destId="{A0C32D4A-C4F4-4B67-BD1F-D81B56102D45}" srcOrd="5" destOrd="0" presId="urn:microsoft.com/office/officeart/2005/8/layout/target1"/>
    <dgm:cxn modelId="{5C9D561E-0D08-4DFF-87B4-49AF98C94EDC}" type="presParOf" srcId="{50C06B14-AE0D-4267-A12B-1E27212BB4C2}" destId="{86981530-3D90-44C3-8D05-7FAD5368FDA3}" srcOrd="6" destOrd="0" presId="urn:microsoft.com/office/officeart/2005/8/layout/target1"/>
    <dgm:cxn modelId="{112AE89A-0D57-4B47-A14A-5E219ED5D446}" type="presParOf" srcId="{50C06B14-AE0D-4267-A12B-1E27212BB4C2}" destId="{1BB681E8-4396-420D-8BEB-3E6F58AA3188}"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949D56B6-8B91-4AEB-B012-1AE9FB292E9B}" type="doc">
      <dgm:prSet loTypeId="urn:microsoft.com/office/officeart/2005/8/layout/arrow2" loCatId="process" qsTypeId="urn:microsoft.com/office/officeart/2005/8/quickstyle/simple1" qsCatId="simple" csTypeId="urn:microsoft.com/office/officeart/2005/8/colors/accent2_2" csCatId="accent2" phldr="1"/>
      <dgm:spPr/>
      <dgm:t>
        <a:bodyPr/>
        <a:lstStyle/>
        <a:p>
          <a:endParaRPr lang="en-US"/>
        </a:p>
      </dgm:t>
    </dgm:pt>
    <dgm:pt modelId="{0A62A32B-8FC5-4C03-A70F-2FD9746A1755}">
      <dgm:prSet custT="1"/>
      <dgm:spPr>
        <a:solidFill>
          <a:schemeClr val="accent2">
            <a:lumMod val="20000"/>
            <a:lumOff val="80000"/>
          </a:schemeClr>
        </a:solidFill>
        <a:ln w="57150">
          <a:solidFill>
            <a:schemeClr val="accent2"/>
          </a:solidFill>
        </a:ln>
        <a:effectLst/>
      </dgm:spPr>
      <dgm:t>
        <a:bodyPr/>
        <a:lstStyle/>
        <a:p>
          <a:pPr algn="l" rtl="0"/>
          <a:r>
            <a:rPr lang="ru-RU" sz="1400" dirty="0"/>
            <a:t>Бенефициар должен провести пост-квалификацию участника торгов, чья заявка была определена, как предлагающая лучшее соотношение цены и качества, чтобы убедиться, что участник торгов имеет возможности и ресурсы для эффективного исполнения договора, в соответствии с заявкой.</a:t>
          </a:r>
          <a:endParaRPr lang="en-GB" sz="1400" dirty="0"/>
        </a:p>
      </dgm:t>
    </dgm:pt>
    <dgm:pt modelId="{81A714C7-FB3C-459A-A108-B087534FA729}" type="parTrans" cxnId="{186EBA69-9E80-443E-954F-B62C2F758E6B}">
      <dgm:prSet/>
      <dgm:spPr/>
      <dgm:t>
        <a:bodyPr/>
        <a:lstStyle/>
        <a:p>
          <a:endParaRPr lang="en-US"/>
        </a:p>
      </dgm:t>
    </dgm:pt>
    <dgm:pt modelId="{3879E94A-BF03-4B0A-B233-345AFD73739D}" type="sibTrans" cxnId="{186EBA69-9E80-443E-954F-B62C2F758E6B}">
      <dgm:prSet/>
      <dgm:spPr/>
      <dgm:t>
        <a:bodyPr/>
        <a:lstStyle/>
        <a:p>
          <a:endParaRPr lang="en-US"/>
        </a:p>
      </dgm:t>
    </dgm:pt>
    <dgm:pt modelId="{EC92044A-F606-4594-A987-EEDF715939C3}">
      <dgm:prSet custT="1"/>
      <dgm:spPr>
        <a:solidFill>
          <a:schemeClr val="accent2">
            <a:lumMod val="20000"/>
            <a:lumOff val="80000"/>
          </a:schemeClr>
        </a:solidFill>
        <a:ln w="57150">
          <a:solidFill>
            <a:schemeClr val="accent2"/>
          </a:solidFill>
        </a:ln>
      </dgm:spPr>
      <dgm:t>
        <a:bodyPr/>
        <a:lstStyle/>
        <a:p>
          <a:pPr algn="l" rtl="0"/>
          <a:r>
            <a:rPr lang="ru-RU" sz="1400" b="0" dirty="0">
              <a:solidFill>
                <a:schemeClr val="tx1"/>
              </a:solidFill>
            </a:rPr>
            <a:t>Критерии </a:t>
          </a:r>
          <a:r>
            <a:rPr lang="ru-RU" sz="1400" b="0" dirty="0" err="1">
              <a:solidFill>
                <a:schemeClr val="tx1"/>
              </a:solidFill>
            </a:rPr>
            <a:t>постквалификации</a:t>
          </a:r>
          <a:r>
            <a:rPr lang="ru-RU" sz="1400" b="0" dirty="0">
              <a:solidFill>
                <a:schemeClr val="tx1"/>
              </a:solidFill>
            </a:rPr>
            <a:t>: соответствующий опыт участника торгов, финансовое положение, технический персонал и сервисная организация, и если участник торгов не соответствует требования, заявка будет отклонена.</a:t>
          </a:r>
          <a:endParaRPr lang="en-GB" sz="1400" b="0" dirty="0">
            <a:solidFill>
              <a:schemeClr val="tx1"/>
            </a:solidFill>
          </a:endParaRPr>
        </a:p>
      </dgm:t>
    </dgm:pt>
    <dgm:pt modelId="{86942202-BD46-400A-A9E6-DDD969A4CE08}" type="parTrans" cxnId="{DEB0AB08-79BC-4EA0-B7E7-C7A044527A29}">
      <dgm:prSet/>
      <dgm:spPr/>
      <dgm:t>
        <a:bodyPr/>
        <a:lstStyle/>
        <a:p>
          <a:endParaRPr lang="en-US"/>
        </a:p>
      </dgm:t>
    </dgm:pt>
    <dgm:pt modelId="{B54E1892-D8A6-4F45-956E-47A82163D688}" type="sibTrans" cxnId="{DEB0AB08-79BC-4EA0-B7E7-C7A044527A29}">
      <dgm:prSet/>
      <dgm:spPr/>
      <dgm:t>
        <a:bodyPr/>
        <a:lstStyle/>
        <a:p>
          <a:endParaRPr lang="en-US"/>
        </a:p>
      </dgm:t>
    </dgm:pt>
    <dgm:pt modelId="{68EE6F20-C2B8-408C-87C2-C94EC29DB4D5}">
      <dgm:prSet custT="1"/>
      <dgm:spPr>
        <a:solidFill>
          <a:schemeClr val="accent2">
            <a:lumMod val="20000"/>
            <a:lumOff val="80000"/>
          </a:schemeClr>
        </a:solidFill>
        <a:ln w="57150">
          <a:solidFill>
            <a:schemeClr val="accent2"/>
          </a:solidFill>
        </a:ln>
      </dgm:spPr>
      <dgm:t>
        <a:bodyPr/>
        <a:lstStyle/>
        <a:p>
          <a:pPr algn="l" rtl="0"/>
          <a:r>
            <a:rPr lang="ru-RU" sz="1400" dirty="0">
              <a:solidFill>
                <a:schemeClr val="tx1"/>
              </a:solidFill>
            </a:rPr>
            <a:t>В таком случае бенефициар должен выбрать следующую заявку, в которой предлагается следующее лучшее соотношение цены и качества.</a:t>
          </a:r>
          <a:endParaRPr lang="en-GB" sz="1400" dirty="0">
            <a:solidFill>
              <a:schemeClr val="tx1"/>
            </a:solidFill>
          </a:endParaRPr>
        </a:p>
      </dgm:t>
    </dgm:pt>
    <dgm:pt modelId="{0A3AB9DB-5C35-4925-B9AB-1CFA99E2B478}" type="parTrans" cxnId="{3CA9EE7E-47F5-4A0B-A6BA-2BF3E2690D34}">
      <dgm:prSet/>
      <dgm:spPr/>
      <dgm:t>
        <a:bodyPr/>
        <a:lstStyle/>
        <a:p>
          <a:endParaRPr lang="en-US"/>
        </a:p>
      </dgm:t>
    </dgm:pt>
    <dgm:pt modelId="{B5510AD3-9D4C-43F2-9B2F-B0025A70675A}" type="sibTrans" cxnId="{3CA9EE7E-47F5-4A0B-A6BA-2BF3E2690D34}">
      <dgm:prSet/>
      <dgm:spPr/>
      <dgm:t>
        <a:bodyPr/>
        <a:lstStyle/>
        <a:p>
          <a:endParaRPr lang="en-US"/>
        </a:p>
      </dgm:t>
    </dgm:pt>
    <dgm:pt modelId="{D28A00F3-EC12-4033-BB67-46A405D57196}" type="pres">
      <dgm:prSet presAssocID="{949D56B6-8B91-4AEB-B012-1AE9FB292E9B}" presName="arrowDiagram" presStyleCnt="0">
        <dgm:presLayoutVars>
          <dgm:chMax val="5"/>
          <dgm:dir/>
          <dgm:resizeHandles val="exact"/>
        </dgm:presLayoutVars>
      </dgm:prSet>
      <dgm:spPr/>
    </dgm:pt>
    <dgm:pt modelId="{0D3A3973-A3A9-45E0-B339-4A817CB34CF0}" type="pres">
      <dgm:prSet presAssocID="{949D56B6-8B91-4AEB-B012-1AE9FB292E9B}" presName="arrow" presStyleLbl="bgShp" presStyleIdx="0" presStyleCnt="1" custScaleX="120946" custScaleY="64964" custLinFactNeighborX="2914" custLinFactNeighborY="-7460"/>
      <dgm:spPr>
        <a:scene3d>
          <a:camera prst="orthographicFront"/>
          <a:lightRig rig="threePt" dir="t"/>
        </a:scene3d>
        <a:sp3d>
          <a:bevelT prst="relaxedInset"/>
        </a:sp3d>
      </dgm:spPr>
    </dgm:pt>
    <dgm:pt modelId="{A47BC562-5142-451F-956C-E6E34A03AB6C}" type="pres">
      <dgm:prSet presAssocID="{949D56B6-8B91-4AEB-B012-1AE9FB292E9B}" presName="arrowDiagram3" presStyleCnt="0"/>
      <dgm:spPr/>
    </dgm:pt>
    <dgm:pt modelId="{133C66E2-A214-410B-BDA8-1132A9EB60D6}" type="pres">
      <dgm:prSet presAssocID="{0A62A32B-8FC5-4C03-A70F-2FD9746A1755}" presName="bullet3a" presStyleLbl="node1" presStyleIdx="0" presStyleCnt="3" custLinFactX="-58508" custLinFactY="-169815" custLinFactNeighborX="-100000" custLinFactNeighborY="-200000"/>
      <dgm:spPr>
        <a:scene3d>
          <a:camera prst="orthographicFront"/>
          <a:lightRig rig="threePt" dir="t"/>
        </a:scene3d>
        <a:sp3d>
          <a:bevelT prst="relaxedInset"/>
        </a:sp3d>
      </dgm:spPr>
    </dgm:pt>
    <dgm:pt modelId="{487D9A90-4D10-46AA-B56D-EC80712758F3}" type="pres">
      <dgm:prSet presAssocID="{0A62A32B-8FC5-4C03-A70F-2FD9746A1755}" presName="textBox3a" presStyleLbl="revTx" presStyleIdx="0" presStyleCnt="3" custScaleX="206128" custScaleY="156940" custLinFactNeighborX="-55859" custLinFactNeighborY="-16672">
        <dgm:presLayoutVars>
          <dgm:bulletEnabled val="1"/>
        </dgm:presLayoutVars>
      </dgm:prSet>
      <dgm:spPr>
        <a:prstGeom prst="flowChartAlternateProcess">
          <a:avLst/>
        </a:prstGeom>
      </dgm:spPr>
    </dgm:pt>
    <dgm:pt modelId="{8FE030FE-320B-4531-A9D5-0B1C4213061A}" type="pres">
      <dgm:prSet presAssocID="{EC92044A-F606-4594-A987-EEDF715939C3}" presName="bullet3b" presStyleLbl="node1" presStyleIdx="1" presStyleCnt="3" custLinFactX="167666" custLinFactY="-41188" custLinFactNeighborX="200000" custLinFactNeighborY="-100000"/>
      <dgm:spPr>
        <a:scene3d>
          <a:camera prst="orthographicFront"/>
          <a:lightRig rig="threePt" dir="t"/>
        </a:scene3d>
        <a:sp3d>
          <a:bevelT prst="relaxedInset"/>
        </a:sp3d>
      </dgm:spPr>
    </dgm:pt>
    <dgm:pt modelId="{6432CCF9-4A2E-4D5C-85F2-B7A03661C5E0}" type="pres">
      <dgm:prSet presAssocID="{EC92044A-F606-4594-A987-EEDF715939C3}" presName="textBox3b" presStyleLbl="revTx" presStyleIdx="1" presStyleCnt="3" custScaleX="158757" custScaleY="104164" custLinFactNeighborX="41761" custLinFactNeighborY="-6370">
        <dgm:presLayoutVars>
          <dgm:bulletEnabled val="1"/>
        </dgm:presLayoutVars>
      </dgm:prSet>
      <dgm:spPr>
        <a:prstGeom prst="flowChartAlternateProcess">
          <a:avLst/>
        </a:prstGeom>
      </dgm:spPr>
    </dgm:pt>
    <dgm:pt modelId="{9A43F3E8-E90A-4800-B445-0C500E466C7D}" type="pres">
      <dgm:prSet presAssocID="{68EE6F20-C2B8-408C-87C2-C94EC29DB4D5}" presName="bullet3c" presStyleLbl="node1" presStyleIdx="2" presStyleCnt="3" custLinFactX="200000" custLinFactNeighborX="208233" custLinFactNeighborY="-26562"/>
      <dgm:spPr>
        <a:scene3d>
          <a:camera prst="orthographicFront"/>
          <a:lightRig rig="threePt" dir="t"/>
        </a:scene3d>
        <a:sp3d>
          <a:bevelT prst="relaxedInset"/>
        </a:sp3d>
      </dgm:spPr>
    </dgm:pt>
    <dgm:pt modelId="{CA9CAFB6-CB3F-485A-B714-E582A47C5D9D}" type="pres">
      <dgm:prSet presAssocID="{68EE6F20-C2B8-408C-87C2-C94EC29DB4D5}" presName="textBox3c" presStyleLbl="revTx" presStyleIdx="2" presStyleCnt="3" custScaleX="114367" custScaleY="52089" custLinFactX="6537" custLinFactNeighborX="100000" custLinFactNeighborY="-14382">
        <dgm:presLayoutVars>
          <dgm:bulletEnabled val="1"/>
        </dgm:presLayoutVars>
      </dgm:prSet>
      <dgm:spPr>
        <a:prstGeom prst="flowChartAlternateProcess">
          <a:avLst/>
        </a:prstGeom>
      </dgm:spPr>
    </dgm:pt>
  </dgm:ptLst>
  <dgm:cxnLst>
    <dgm:cxn modelId="{DEB0AB08-79BC-4EA0-B7E7-C7A044527A29}" srcId="{949D56B6-8B91-4AEB-B012-1AE9FB292E9B}" destId="{EC92044A-F606-4594-A987-EEDF715939C3}" srcOrd="1" destOrd="0" parTransId="{86942202-BD46-400A-A9E6-DDD969A4CE08}" sibTransId="{B54E1892-D8A6-4F45-956E-47A82163D688}"/>
    <dgm:cxn modelId="{B5011060-4AC1-46AD-91CF-58C343EF3E0C}" type="presOf" srcId="{949D56B6-8B91-4AEB-B012-1AE9FB292E9B}" destId="{D28A00F3-EC12-4033-BB67-46A405D57196}" srcOrd="0" destOrd="0" presId="urn:microsoft.com/office/officeart/2005/8/layout/arrow2"/>
    <dgm:cxn modelId="{BE7B6543-CF11-4B69-BDAB-AC4F6187F829}" type="presOf" srcId="{EC92044A-F606-4594-A987-EEDF715939C3}" destId="{6432CCF9-4A2E-4D5C-85F2-B7A03661C5E0}" srcOrd="0" destOrd="0" presId="urn:microsoft.com/office/officeart/2005/8/layout/arrow2"/>
    <dgm:cxn modelId="{186EBA69-9E80-443E-954F-B62C2F758E6B}" srcId="{949D56B6-8B91-4AEB-B012-1AE9FB292E9B}" destId="{0A62A32B-8FC5-4C03-A70F-2FD9746A1755}" srcOrd="0" destOrd="0" parTransId="{81A714C7-FB3C-459A-A108-B087534FA729}" sibTransId="{3879E94A-BF03-4B0A-B233-345AFD73739D}"/>
    <dgm:cxn modelId="{3CA9EE7E-47F5-4A0B-A6BA-2BF3E2690D34}" srcId="{949D56B6-8B91-4AEB-B012-1AE9FB292E9B}" destId="{68EE6F20-C2B8-408C-87C2-C94EC29DB4D5}" srcOrd="2" destOrd="0" parTransId="{0A3AB9DB-5C35-4925-B9AB-1CFA99E2B478}" sibTransId="{B5510AD3-9D4C-43F2-9B2F-B0025A70675A}"/>
    <dgm:cxn modelId="{DD5638A1-17A9-4591-9A0A-F0CAB8AE96B4}" type="presOf" srcId="{68EE6F20-C2B8-408C-87C2-C94EC29DB4D5}" destId="{CA9CAFB6-CB3F-485A-B714-E582A47C5D9D}" srcOrd="0" destOrd="0" presId="urn:microsoft.com/office/officeart/2005/8/layout/arrow2"/>
    <dgm:cxn modelId="{8E54D5B3-F830-45CB-9C44-967846577EDE}" type="presOf" srcId="{0A62A32B-8FC5-4C03-A70F-2FD9746A1755}" destId="{487D9A90-4D10-46AA-B56D-EC80712758F3}" srcOrd="0" destOrd="0" presId="urn:microsoft.com/office/officeart/2005/8/layout/arrow2"/>
    <dgm:cxn modelId="{38618876-9E94-4EAA-B27E-1918ACD1DAEB}" type="presParOf" srcId="{D28A00F3-EC12-4033-BB67-46A405D57196}" destId="{0D3A3973-A3A9-45E0-B339-4A817CB34CF0}" srcOrd="0" destOrd="0" presId="urn:microsoft.com/office/officeart/2005/8/layout/arrow2"/>
    <dgm:cxn modelId="{703D5794-8667-4DBE-A63D-A5E0843E2F6D}" type="presParOf" srcId="{D28A00F3-EC12-4033-BB67-46A405D57196}" destId="{A47BC562-5142-451F-956C-E6E34A03AB6C}" srcOrd="1" destOrd="0" presId="urn:microsoft.com/office/officeart/2005/8/layout/arrow2"/>
    <dgm:cxn modelId="{8F245930-6BA4-46FE-92CC-9A5588C55CEF}" type="presParOf" srcId="{A47BC562-5142-451F-956C-E6E34A03AB6C}" destId="{133C66E2-A214-410B-BDA8-1132A9EB60D6}" srcOrd="0" destOrd="0" presId="urn:microsoft.com/office/officeart/2005/8/layout/arrow2"/>
    <dgm:cxn modelId="{927CF216-23F7-42C3-90B2-65880558B297}" type="presParOf" srcId="{A47BC562-5142-451F-956C-E6E34A03AB6C}" destId="{487D9A90-4D10-46AA-B56D-EC80712758F3}" srcOrd="1" destOrd="0" presId="urn:microsoft.com/office/officeart/2005/8/layout/arrow2"/>
    <dgm:cxn modelId="{D10202FB-7E43-4BFB-8327-08C8440EEA97}" type="presParOf" srcId="{A47BC562-5142-451F-956C-E6E34A03AB6C}" destId="{8FE030FE-320B-4531-A9D5-0B1C4213061A}" srcOrd="2" destOrd="0" presId="urn:microsoft.com/office/officeart/2005/8/layout/arrow2"/>
    <dgm:cxn modelId="{15EF81E4-1F3C-4D60-BDAA-D44423054A92}" type="presParOf" srcId="{A47BC562-5142-451F-956C-E6E34A03AB6C}" destId="{6432CCF9-4A2E-4D5C-85F2-B7A03661C5E0}" srcOrd="3" destOrd="0" presId="urn:microsoft.com/office/officeart/2005/8/layout/arrow2"/>
    <dgm:cxn modelId="{F2494226-1ED3-4E0F-8BD3-1B1C8670BB3A}" type="presParOf" srcId="{A47BC562-5142-451F-956C-E6E34A03AB6C}" destId="{9A43F3E8-E90A-4800-B445-0C500E466C7D}" srcOrd="4" destOrd="0" presId="urn:microsoft.com/office/officeart/2005/8/layout/arrow2"/>
    <dgm:cxn modelId="{071EF545-F4FF-49B9-9C51-20F8CBFD6726}" type="presParOf" srcId="{A47BC562-5142-451F-956C-E6E34A03AB6C}" destId="{CA9CAFB6-CB3F-485A-B714-E582A47C5D9D}"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EB6ADF83-ED1C-4A44-BBFF-24300B1D3B05}"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F6FFD45B-A3A0-459F-9EC6-2DDDD420607A}">
      <dgm:prSet phldrT="[Text]" custT="1"/>
      <dgm:spPr/>
      <dgm:t>
        <a:bodyPr/>
        <a:lstStyle/>
        <a:p>
          <a:r>
            <a:rPr lang="ru-RU" sz="2000" dirty="0"/>
            <a:t>Конкурсная документация должна предусматривать такой момент, что бенефициары могут отклонить все заявки.</a:t>
          </a:r>
          <a:endParaRPr lang="en-US" sz="2000" dirty="0"/>
        </a:p>
      </dgm:t>
    </dgm:pt>
    <dgm:pt modelId="{758354DB-49F8-4985-A3E9-5DFBDD28D377}" type="parTrans" cxnId="{10ED832C-AD70-4EA7-87FD-304D7A2AE7F4}">
      <dgm:prSet/>
      <dgm:spPr/>
      <dgm:t>
        <a:bodyPr/>
        <a:lstStyle/>
        <a:p>
          <a:endParaRPr lang="en-US"/>
        </a:p>
      </dgm:t>
    </dgm:pt>
    <dgm:pt modelId="{D5ABF528-B114-4A92-900D-A08D32926BE1}" type="sibTrans" cxnId="{10ED832C-AD70-4EA7-87FD-304D7A2AE7F4}">
      <dgm:prSet/>
      <dgm:spPr/>
      <dgm:t>
        <a:bodyPr/>
        <a:lstStyle/>
        <a:p>
          <a:endParaRPr lang="en-US"/>
        </a:p>
      </dgm:t>
    </dgm:pt>
    <dgm:pt modelId="{0CD42B23-119A-4AC5-8693-BC07C4FEB254}">
      <dgm:prSet phldrT="[Text]" custT="1"/>
      <dgm:spPr/>
      <dgm:t>
        <a:bodyPr/>
        <a:lstStyle/>
        <a:p>
          <a:r>
            <a:rPr lang="en-US" sz="1800" dirty="0"/>
            <a:t>2</a:t>
          </a:r>
        </a:p>
      </dgm:t>
    </dgm:pt>
    <dgm:pt modelId="{DE634B40-01E7-4E62-A374-20A4F4CFAB0A}" type="parTrans" cxnId="{C833C066-4229-4393-9C69-3E3BF23ECAF2}">
      <dgm:prSet/>
      <dgm:spPr/>
      <dgm:t>
        <a:bodyPr/>
        <a:lstStyle/>
        <a:p>
          <a:endParaRPr lang="en-US"/>
        </a:p>
      </dgm:t>
    </dgm:pt>
    <dgm:pt modelId="{92B250BC-EA91-405E-B263-A8F901AEE024}" type="sibTrans" cxnId="{C833C066-4229-4393-9C69-3E3BF23ECAF2}">
      <dgm:prSet/>
      <dgm:spPr/>
      <dgm:t>
        <a:bodyPr/>
        <a:lstStyle/>
        <a:p>
          <a:endParaRPr lang="en-US"/>
        </a:p>
      </dgm:t>
    </dgm:pt>
    <dgm:pt modelId="{99AA5CE5-5C3C-48C4-9700-4FF1E33DA0F8}">
      <dgm:prSet phldrT="[Text]" custT="1"/>
      <dgm:spPr/>
      <dgm:t>
        <a:bodyPr/>
        <a:lstStyle/>
        <a:p>
          <a:r>
            <a:rPr lang="ru-RU" sz="1800" dirty="0"/>
            <a:t>Отклонение заявок и повторное проведение торгов: если соответствующая требованиям заявка предлагает соотношение цены и качества, которое значительно превышает предконкурсную смету расходов Бенефициара. Повторное проведение торгов проводится на основе пересмотренного объема и сметы закупаемых товаров.</a:t>
          </a:r>
          <a:endParaRPr lang="en-US" sz="1800" dirty="0"/>
        </a:p>
      </dgm:t>
    </dgm:pt>
    <dgm:pt modelId="{C9DAC70A-3625-432A-931A-C728A20C92A9}" type="parTrans" cxnId="{8AA7E9C5-B5B5-4A7C-891C-F8B15F90453D}">
      <dgm:prSet/>
      <dgm:spPr/>
      <dgm:t>
        <a:bodyPr/>
        <a:lstStyle/>
        <a:p>
          <a:endParaRPr lang="en-US"/>
        </a:p>
      </dgm:t>
    </dgm:pt>
    <dgm:pt modelId="{B7D5F31B-6D44-413D-B639-0AE1268CE0F1}" type="sibTrans" cxnId="{8AA7E9C5-B5B5-4A7C-891C-F8B15F90453D}">
      <dgm:prSet/>
      <dgm:spPr/>
      <dgm:t>
        <a:bodyPr/>
        <a:lstStyle/>
        <a:p>
          <a:endParaRPr lang="en-US"/>
        </a:p>
      </dgm:t>
    </dgm:pt>
    <dgm:pt modelId="{DF587A43-BEAB-4936-A98B-3BC85503F677}">
      <dgm:prSet phldrT="[Text]" custT="1"/>
      <dgm:spPr/>
      <dgm:t>
        <a:bodyPr/>
        <a:lstStyle/>
        <a:p>
          <a:r>
            <a:rPr lang="en-US" sz="1800" dirty="0"/>
            <a:t>3</a:t>
          </a:r>
        </a:p>
      </dgm:t>
    </dgm:pt>
    <dgm:pt modelId="{90E4D0D9-7F3A-45B2-B371-8DD444A39774}" type="parTrans" cxnId="{4225A53E-EF62-464E-9294-22093FC3956F}">
      <dgm:prSet/>
      <dgm:spPr/>
      <dgm:t>
        <a:bodyPr/>
        <a:lstStyle/>
        <a:p>
          <a:endParaRPr lang="en-US"/>
        </a:p>
      </dgm:t>
    </dgm:pt>
    <dgm:pt modelId="{F3AC7AFB-5D58-40AD-BDB2-FD2DCA0F415F}" type="sibTrans" cxnId="{4225A53E-EF62-464E-9294-22093FC3956F}">
      <dgm:prSet/>
      <dgm:spPr/>
      <dgm:t>
        <a:bodyPr/>
        <a:lstStyle/>
        <a:p>
          <a:endParaRPr lang="en-US"/>
        </a:p>
      </dgm:t>
    </dgm:pt>
    <dgm:pt modelId="{64ECAB5A-8514-4306-80D1-DD9112B37F77}">
      <dgm:prSet phldrT="[Text]" custT="1"/>
      <dgm:spPr/>
      <dgm:t>
        <a:bodyPr/>
        <a:lstStyle/>
        <a:p>
          <a:r>
            <a:rPr lang="en-US" sz="1800" dirty="0"/>
            <a:t>4</a:t>
          </a:r>
        </a:p>
      </dgm:t>
    </dgm:pt>
    <dgm:pt modelId="{11459F12-AE54-4CC7-83FD-56378A6DB7B7}" type="parTrans" cxnId="{7D0F5F43-9BC9-4AD4-AEE6-3B21514E54D6}">
      <dgm:prSet/>
      <dgm:spPr/>
      <dgm:t>
        <a:bodyPr/>
        <a:lstStyle/>
        <a:p>
          <a:endParaRPr lang="en-US"/>
        </a:p>
      </dgm:t>
    </dgm:pt>
    <dgm:pt modelId="{6AED5884-4B2E-491E-ABCF-8534FF150053}" type="sibTrans" cxnId="{7D0F5F43-9BC9-4AD4-AEE6-3B21514E54D6}">
      <dgm:prSet/>
      <dgm:spPr/>
      <dgm:t>
        <a:bodyPr/>
        <a:lstStyle/>
        <a:p>
          <a:endParaRPr lang="en-US"/>
        </a:p>
      </dgm:t>
    </dgm:pt>
    <dgm:pt modelId="{44C18DA8-683C-4E21-B68E-9FBBB4E3DAA9}">
      <dgm:prSet phldrT="[Text]" custT="1"/>
      <dgm:spPr/>
      <dgm:t>
        <a:bodyPr/>
        <a:lstStyle/>
        <a:p>
          <a:r>
            <a:rPr lang="ru-RU" sz="1800" dirty="0"/>
            <a:t>При отсутствии возражений со стороны ИБР, бенефициар может затем провести переговоры с участником торгов, который предлагает наилучшее соотношение цены и качества, чтобы попытаться получить договор с удовлетворительными условиями на основе пересмотренных условий.</a:t>
          </a:r>
          <a:endParaRPr lang="en-US" sz="1800" dirty="0"/>
        </a:p>
      </dgm:t>
    </dgm:pt>
    <dgm:pt modelId="{9403CFCC-90FA-4CFD-8BBA-46B80B033664}" type="parTrans" cxnId="{2645BFB7-BE77-4305-8701-27D6DE794C02}">
      <dgm:prSet/>
      <dgm:spPr/>
      <dgm:t>
        <a:bodyPr/>
        <a:lstStyle/>
        <a:p>
          <a:endParaRPr lang="en-US"/>
        </a:p>
      </dgm:t>
    </dgm:pt>
    <dgm:pt modelId="{A1B36091-E400-4212-92F0-1F5EF32B7FD7}" type="sibTrans" cxnId="{2645BFB7-BE77-4305-8701-27D6DE794C02}">
      <dgm:prSet/>
      <dgm:spPr/>
      <dgm:t>
        <a:bodyPr/>
        <a:lstStyle/>
        <a:p>
          <a:endParaRPr lang="en-US"/>
        </a:p>
      </dgm:t>
    </dgm:pt>
    <dgm:pt modelId="{DED39A54-4991-4F4D-A1C6-7B63939988CD}">
      <dgm:prSet phldrT="[Text]" custT="1"/>
      <dgm:spPr/>
      <dgm:t>
        <a:bodyPr/>
        <a:lstStyle/>
        <a:p>
          <a:r>
            <a:rPr lang="en-US" sz="1800" dirty="0"/>
            <a:t>5</a:t>
          </a:r>
        </a:p>
      </dgm:t>
    </dgm:pt>
    <dgm:pt modelId="{CC78D0A7-18F2-48FB-A720-3D8D2CCDB658}" type="parTrans" cxnId="{2C5E3802-95C4-4812-B2C1-67A9FB98DEC7}">
      <dgm:prSet/>
      <dgm:spPr/>
      <dgm:t>
        <a:bodyPr/>
        <a:lstStyle/>
        <a:p>
          <a:endParaRPr lang="en-US"/>
        </a:p>
      </dgm:t>
    </dgm:pt>
    <dgm:pt modelId="{18B66AED-7F6F-4468-B0AD-772AEF6406BF}" type="sibTrans" cxnId="{2C5E3802-95C4-4812-B2C1-67A9FB98DEC7}">
      <dgm:prSet/>
      <dgm:spPr/>
      <dgm:t>
        <a:bodyPr/>
        <a:lstStyle/>
        <a:p>
          <a:endParaRPr lang="en-US"/>
        </a:p>
      </dgm:t>
    </dgm:pt>
    <dgm:pt modelId="{9805AE47-5550-4F4A-BEE7-6C0BE6579298}">
      <dgm:prSet phldrT="[Text]" custT="1"/>
      <dgm:spPr/>
      <dgm:t>
        <a:bodyPr/>
        <a:lstStyle/>
        <a:p>
          <a:r>
            <a:rPr lang="ru-RU" sz="1800" dirty="0"/>
            <a:t>В качестве альтернативы бенефициар может рассмотреть возможность сокращения объемов работ и/или перераспределения рисков и ответственности, что может быть отражено в снижении договорной цены.</a:t>
          </a:r>
          <a:endParaRPr lang="en-US" sz="1800" dirty="0"/>
        </a:p>
      </dgm:t>
    </dgm:pt>
    <dgm:pt modelId="{A8A61FF0-723A-4DE5-B15F-54D6C89CFAEA}" type="parTrans" cxnId="{3EA5948F-C1C4-47D7-A7EA-3AF35F367D3E}">
      <dgm:prSet/>
      <dgm:spPr/>
      <dgm:t>
        <a:bodyPr/>
        <a:lstStyle/>
        <a:p>
          <a:endParaRPr lang="en-US"/>
        </a:p>
      </dgm:t>
    </dgm:pt>
    <dgm:pt modelId="{F2AFDA62-8113-4417-A3FC-E349CEE43DB7}" type="sibTrans" cxnId="{3EA5948F-C1C4-47D7-A7EA-3AF35F367D3E}">
      <dgm:prSet/>
      <dgm:spPr/>
      <dgm:t>
        <a:bodyPr/>
        <a:lstStyle/>
        <a:p>
          <a:endParaRPr lang="en-US"/>
        </a:p>
      </dgm:t>
    </dgm:pt>
    <dgm:pt modelId="{E3503B55-C171-4AEC-BF66-8B80F11D4101}">
      <dgm:prSet phldrT="[Text]" custT="1"/>
      <dgm:spPr/>
      <dgm:t>
        <a:bodyPr/>
        <a:lstStyle/>
        <a:p>
          <a:r>
            <a:rPr lang="ru-RU" sz="1800" dirty="0"/>
            <a:t>Если сокращение объемов работ или изменения конкурсной документации превышают 20 %, часто требуется проведение повторных торгов во избежание неясностей</a:t>
          </a:r>
          <a:r>
            <a:rPr lang="en-GB" sz="1800" dirty="0"/>
            <a:t>.</a:t>
          </a:r>
          <a:endParaRPr lang="en-US" sz="1800" dirty="0"/>
        </a:p>
      </dgm:t>
    </dgm:pt>
    <dgm:pt modelId="{3E2124DE-F488-4F61-84E4-18792AD71454}" type="parTrans" cxnId="{B7860257-32D0-4EAE-A927-4D7BB98BEAE2}">
      <dgm:prSet/>
      <dgm:spPr/>
      <dgm:t>
        <a:bodyPr/>
        <a:lstStyle/>
        <a:p>
          <a:endParaRPr lang="en-US"/>
        </a:p>
      </dgm:t>
    </dgm:pt>
    <dgm:pt modelId="{DC57375D-3B86-4263-89AD-E7F5314FF1F8}" type="sibTrans" cxnId="{B7860257-32D0-4EAE-A927-4D7BB98BEAE2}">
      <dgm:prSet/>
      <dgm:spPr/>
      <dgm:t>
        <a:bodyPr/>
        <a:lstStyle/>
        <a:p>
          <a:endParaRPr lang="en-US"/>
        </a:p>
      </dgm:t>
    </dgm:pt>
    <dgm:pt modelId="{22D77C4D-6E21-4E03-87ED-2C445AD3C538}">
      <dgm:prSet phldrT="[Text]" custT="1"/>
      <dgm:spPr/>
      <dgm:t>
        <a:bodyPr/>
        <a:lstStyle/>
        <a:p>
          <a:r>
            <a:rPr lang="en-US" sz="1800" dirty="0"/>
            <a:t>1</a:t>
          </a:r>
        </a:p>
      </dgm:t>
    </dgm:pt>
    <dgm:pt modelId="{CC5815A2-8036-43F1-9A5B-2A051916FDDD}" type="sibTrans" cxnId="{41031B0C-43D9-4E67-B685-DB45DA038B61}">
      <dgm:prSet/>
      <dgm:spPr/>
      <dgm:t>
        <a:bodyPr/>
        <a:lstStyle/>
        <a:p>
          <a:endParaRPr lang="en-US"/>
        </a:p>
      </dgm:t>
    </dgm:pt>
    <dgm:pt modelId="{C1496ECE-028F-44B7-882A-2C4CF9671496}" type="parTrans" cxnId="{41031B0C-43D9-4E67-B685-DB45DA038B61}">
      <dgm:prSet/>
      <dgm:spPr/>
      <dgm:t>
        <a:bodyPr/>
        <a:lstStyle/>
        <a:p>
          <a:endParaRPr lang="en-US"/>
        </a:p>
      </dgm:t>
    </dgm:pt>
    <dgm:pt modelId="{BEE2A7D9-0DED-4924-89AC-F26ACF8E35E4}" type="pres">
      <dgm:prSet presAssocID="{EB6ADF83-ED1C-4A44-BBFF-24300B1D3B05}" presName="linearFlow" presStyleCnt="0">
        <dgm:presLayoutVars>
          <dgm:dir/>
          <dgm:animLvl val="lvl"/>
          <dgm:resizeHandles val="exact"/>
        </dgm:presLayoutVars>
      </dgm:prSet>
      <dgm:spPr/>
    </dgm:pt>
    <dgm:pt modelId="{62AE0A4D-BD44-4202-B579-8D708A81C3F2}" type="pres">
      <dgm:prSet presAssocID="{22D77C4D-6E21-4E03-87ED-2C445AD3C538}" presName="composite" presStyleCnt="0"/>
      <dgm:spPr/>
    </dgm:pt>
    <dgm:pt modelId="{773CC4D4-0DDF-4041-8124-0F29D2CD6579}" type="pres">
      <dgm:prSet presAssocID="{22D77C4D-6E21-4E03-87ED-2C445AD3C538}" presName="parentText" presStyleLbl="alignNode1" presStyleIdx="0" presStyleCnt="5" custScaleX="103922" custScaleY="105755">
        <dgm:presLayoutVars>
          <dgm:chMax val="1"/>
          <dgm:bulletEnabled val="1"/>
        </dgm:presLayoutVars>
      </dgm:prSet>
      <dgm:spPr>
        <a:prstGeom prst="flowChartInputOutput">
          <a:avLst/>
        </a:prstGeom>
      </dgm:spPr>
    </dgm:pt>
    <dgm:pt modelId="{AC8A2A3B-1543-4326-9D1E-106DA157985B}" type="pres">
      <dgm:prSet presAssocID="{22D77C4D-6E21-4E03-87ED-2C445AD3C538}" presName="descendantText" presStyleLbl="alignAcc1" presStyleIdx="0" presStyleCnt="5" custScaleX="99640" custScaleY="124024" custLinFactNeighborX="-873" custLinFactNeighborY="48015">
        <dgm:presLayoutVars>
          <dgm:bulletEnabled val="1"/>
        </dgm:presLayoutVars>
      </dgm:prSet>
      <dgm:spPr/>
    </dgm:pt>
    <dgm:pt modelId="{F064E090-74D0-4EAA-8907-A95B8CED7851}" type="pres">
      <dgm:prSet presAssocID="{CC5815A2-8036-43F1-9A5B-2A051916FDDD}" presName="sp" presStyleCnt="0"/>
      <dgm:spPr/>
    </dgm:pt>
    <dgm:pt modelId="{73D4A815-7093-4129-8D2B-D244A994AAB7}" type="pres">
      <dgm:prSet presAssocID="{0CD42B23-119A-4AC5-8693-BC07C4FEB254}" presName="composite" presStyleCnt="0"/>
      <dgm:spPr/>
    </dgm:pt>
    <dgm:pt modelId="{1BFC0835-72E0-4E86-B4E9-F8B6AD6B446A}" type="pres">
      <dgm:prSet presAssocID="{0CD42B23-119A-4AC5-8693-BC07C4FEB254}" presName="parentText" presStyleLbl="alignNode1" presStyleIdx="1" presStyleCnt="5" custScaleX="99240" custScaleY="111328" custLinFactNeighborX="1651" custLinFactNeighborY="-10467">
        <dgm:presLayoutVars>
          <dgm:chMax val="1"/>
          <dgm:bulletEnabled val="1"/>
        </dgm:presLayoutVars>
      </dgm:prSet>
      <dgm:spPr>
        <a:prstGeom prst="parallelogram">
          <a:avLst/>
        </a:prstGeom>
      </dgm:spPr>
    </dgm:pt>
    <dgm:pt modelId="{18D9ABC1-5423-4FE5-9B5E-95962CC0CF85}" type="pres">
      <dgm:prSet presAssocID="{0CD42B23-119A-4AC5-8693-BC07C4FEB254}" presName="descendantText" presStyleLbl="alignAcc1" presStyleIdx="1" presStyleCnt="5" custScaleX="98904" custScaleY="152424" custLinFactNeighborX="-49" custLinFactNeighborY="18173">
        <dgm:presLayoutVars>
          <dgm:bulletEnabled val="1"/>
        </dgm:presLayoutVars>
      </dgm:prSet>
      <dgm:spPr/>
    </dgm:pt>
    <dgm:pt modelId="{EFFC4C91-647D-4207-B51F-FF0001892EE5}" type="pres">
      <dgm:prSet presAssocID="{92B250BC-EA91-405E-B263-A8F901AEE024}" presName="sp" presStyleCnt="0"/>
      <dgm:spPr/>
    </dgm:pt>
    <dgm:pt modelId="{831339DE-DB43-4B8A-9917-981F7474F7C5}" type="pres">
      <dgm:prSet presAssocID="{DF587A43-BEAB-4936-A98B-3BC85503F677}" presName="composite" presStyleCnt="0"/>
      <dgm:spPr/>
    </dgm:pt>
    <dgm:pt modelId="{A2692794-5758-4B43-B10C-11AA5EA0A906}" type="pres">
      <dgm:prSet presAssocID="{DF587A43-BEAB-4936-A98B-3BC85503F677}" presName="parentText" presStyleLbl="alignNode1" presStyleIdx="2" presStyleCnt="5" custLinFactNeighborX="638" custLinFactNeighborY="-13739">
        <dgm:presLayoutVars>
          <dgm:chMax val="1"/>
          <dgm:bulletEnabled val="1"/>
        </dgm:presLayoutVars>
      </dgm:prSet>
      <dgm:spPr>
        <a:prstGeom prst="parallelogram">
          <a:avLst/>
        </a:prstGeom>
      </dgm:spPr>
    </dgm:pt>
    <dgm:pt modelId="{35CB09DF-2638-409D-A4D3-BAC24DB03AA5}" type="pres">
      <dgm:prSet presAssocID="{DF587A43-BEAB-4936-A98B-3BC85503F677}" presName="descendantText" presStyleLbl="alignAcc1" presStyleIdx="2" presStyleCnt="5" custScaleX="99033" custScaleY="129749" custLinFactNeighborX="2513" custLinFactNeighborY="29910">
        <dgm:presLayoutVars>
          <dgm:bulletEnabled val="1"/>
        </dgm:presLayoutVars>
      </dgm:prSet>
      <dgm:spPr/>
    </dgm:pt>
    <dgm:pt modelId="{4DF0E1E7-EC92-419E-B9AE-6E23962D9DB9}" type="pres">
      <dgm:prSet presAssocID="{F3AC7AFB-5D58-40AD-BDB2-FD2DCA0F415F}" presName="sp" presStyleCnt="0"/>
      <dgm:spPr/>
    </dgm:pt>
    <dgm:pt modelId="{B77F7F6B-7906-4E32-900A-287A8A9EF9B6}" type="pres">
      <dgm:prSet presAssocID="{64ECAB5A-8514-4306-80D1-DD9112B37F77}" presName="composite" presStyleCnt="0"/>
      <dgm:spPr/>
    </dgm:pt>
    <dgm:pt modelId="{2ECBBF12-0CCC-41A5-A341-6699661D07EF}" type="pres">
      <dgm:prSet presAssocID="{64ECAB5A-8514-4306-80D1-DD9112B37F77}" presName="parentText" presStyleLbl="alignNode1" presStyleIdx="3" presStyleCnt="5" custLinFactNeighborX="-374" custLinFactNeighborY="-16626">
        <dgm:presLayoutVars>
          <dgm:chMax val="1"/>
          <dgm:bulletEnabled val="1"/>
        </dgm:presLayoutVars>
      </dgm:prSet>
      <dgm:spPr>
        <a:prstGeom prst="parallelogram">
          <a:avLst/>
        </a:prstGeom>
      </dgm:spPr>
    </dgm:pt>
    <dgm:pt modelId="{FCA2A8BD-3409-4E74-9FFD-8F7A4BA629D4}" type="pres">
      <dgm:prSet presAssocID="{64ECAB5A-8514-4306-80D1-DD9112B37F77}" presName="descendantText" presStyleLbl="alignAcc1" presStyleIdx="3" presStyleCnt="5" custScaleX="98718" custScaleY="118523" custLinFactNeighborX="-576" custLinFactNeighborY="13532">
        <dgm:presLayoutVars>
          <dgm:bulletEnabled val="1"/>
        </dgm:presLayoutVars>
      </dgm:prSet>
      <dgm:spPr/>
    </dgm:pt>
    <dgm:pt modelId="{DF18AA3B-B51E-4631-A59E-C7A91A467E6F}" type="pres">
      <dgm:prSet presAssocID="{6AED5884-4B2E-491E-ABCF-8534FF150053}" presName="sp" presStyleCnt="0"/>
      <dgm:spPr/>
    </dgm:pt>
    <dgm:pt modelId="{5A10FCAC-430F-46A6-BD7E-6A2004E838B7}" type="pres">
      <dgm:prSet presAssocID="{DED39A54-4991-4F4D-A1C6-7B63939988CD}" presName="composite" presStyleCnt="0"/>
      <dgm:spPr/>
    </dgm:pt>
    <dgm:pt modelId="{8463652C-2640-499F-B83B-5F0C4BAF9A41}" type="pres">
      <dgm:prSet presAssocID="{DED39A54-4991-4F4D-A1C6-7B63939988CD}" presName="parentText" presStyleLbl="alignNode1" presStyleIdx="4" presStyleCnt="5" custLinFactNeighborX="3770" custLinFactNeighborY="-18473">
        <dgm:presLayoutVars>
          <dgm:chMax val="1"/>
          <dgm:bulletEnabled val="1"/>
        </dgm:presLayoutVars>
      </dgm:prSet>
      <dgm:spPr>
        <a:prstGeom prst="parallelogram">
          <a:avLst/>
        </a:prstGeom>
      </dgm:spPr>
    </dgm:pt>
    <dgm:pt modelId="{FD552017-8F68-416D-97FB-DB5DFE480A53}" type="pres">
      <dgm:prSet presAssocID="{DED39A54-4991-4F4D-A1C6-7B63939988CD}" presName="descendantText" presStyleLbl="alignAcc1" presStyleIdx="4" presStyleCnt="5" custScaleX="99614" custScaleY="125715" custLinFactNeighborX="-69" custLinFactNeighborY="7341">
        <dgm:presLayoutVars>
          <dgm:bulletEnabled val="1"/>
        </dgm:presLayoutVars>
      </dgm:prSet>
      <dgm:spPr/>
    </dgm:pt>
  </dgm:ptLst>
  <dgm:cxnLst>
    <dgm:cxn modelId="{2C5E3802-95C4-4812-B2C1-67A9FB98DEC7}" srcId="{EB6ADF83-ED1C-4A44-BBFF-24300B1D3B05}" destId="{DED39A54-4991-4F4D-A1C6-7B63939988CD}" srcOrd="4" destOrd="0" parTransId="{CC78D0A7-18F2-48FB-A720-3D8D2CCDB658}" sibTransId="{18B66AED-7F6F-4468-B0AD-772AEF6406BF}"/>
    <dgm:cxn modelId="{41031B0C-43D9-4E67-B685-DB45DA038B61}" srcId="{EB6ADF83-ED1C-4A44-BBFF-24300B1D3B05}" destId="{22D77C4D-6E21-4E03-87ED-2C445AD3C538}" srcOrd="0" destOrd="0" parTransId="{C1496ECE-028F-44B7-882A-2C4CF9671496}" sibTransId="{CC5815A2-8036-43F1-9A5B-2A051916FDDD}"/>
    <dgm:cxn modelId="{43094526-6B60-4C57-AC8F-D49C9398B594}" type="presOf" srcId="{44C18DA8-683C-4E21-B68E-9FBBB4E3DAA9}" destId="{FCA2A8BD-3409-4E74-9FFD-8F7A4BA629D4}" srcOrd="0" destOrd="0" presId="urn:microsoft.com/office/officeart/2005/8/layout/chevron2"/>
    <dgm:cxn modelId="{10ED832C-AD70-4EA7-87FD-304D7A2AE7F4}" srcId="{22D77C4D-6E21-4E03-87ED-2C445AD3C538}" destId="{F6FFD45B-A3A0-459F-9EC6-2DDDD420607A}" srcOrd="0" destOrd="0" parTransId="{758354DB-49F8-4985-A3E9-5DFBDD28D377}" sibTransId="{D5ABF528-B114-4A92-900D-A08D32926BE1}"/>
    <dgm:cxn modelId="{4225A53E-EF62-464E-9294-22093FC3956F}" srcId="{EB6ADF83-ED1C-4A44-BBFF-24300B1D3B05}" destId="{DF587A43-BEAB-4936-A98B-3BC85503F677}" srcOrd="2" destOrd="0" parTransId="{90E4D0D9-7F3A-45B2-B371-8DD444A39774}" sibTransId="{F3AC7AFB-5D58-40AD-BDB2-FD2DCA0F415F}"/>
    <dgm:cxn modelId="{7D0F5F43-9BC9-4AD4-AEE6-3B21514E54D6}" srcId="{EB6ADF83-ED1C-4A44-BBFF-24300B1D3B05}" destId="{64ECAB5A-8514-4306-80D1-DD9112B37F77}" srcOrd="3" destOrd="0" parTransId="{11459F12-AE54-4CC7-83FD-56378A6DB7B7}" sibTransId="{6AED5884-4B2E-491E-ABCF-8534FF150053}"/>
    <dgm:cxn modelId="{DD056E65-1B5B-48F9-AB51-7DBA489A7312}" type="presOf" srcId="{22D77C4D-6E21-4E03-87ED-2C445AD3C538}" destId="{773CC4D4-0DDF-4041-8124-0F29D2CD6579}" srcOrd="0" destOrd="0" presId="urn:microsoft.com/office/officeart/2005/8/layout/chevron2"/>
    <dgm:cxn modelId="{C833C066-4229-4393-9C69-3E3BF23ECAF2}" srcId="{EB6ADF83-ED1C-4A44-BBFF-24300B1D3B05}" destId="{0CD42B23-119A-4AC5-8693-BC07C4FEB254}" srcOrd="1" destOrd="0" parTransId="{DE634B40-01E7-4E62-A374-20A4F4CFAB0A}" sibTransId="{92B250BC-EA91-405E-B263-A8F901AEE024}"/>
    <dgm:cxn modelId="{585C5654-52CA-4D2E-8065-E3AFF5C39C85}" type="presOf" srcId="{E3503B55-C171-4AEC-BF66-8B80F11D4101}" destId="{FD552017-8F68-416D-97FB-DB5DFE480A53}" srcOrd="0" destOrd="0" presId="urn:microsoft.com/office/officeart/2005/8/layout/chevron2"/>
    <dgm:cxn modelId="{FF3B0F75-998B-45CD-A293-F02EB0153AD0}" type="presOf" srcId="{0CD42B23-119A-4AC5-8693-BC07C4FEB254}" destId="{1BFC0835-72E0-4E86-B4E9-F8B6AD6B446A}" srcOrd="0" destOrd="0" presId="urn:microsoft.com/office/officeart/2005/8/layout/chevron2"/>
    <dgm:cxn modelId="{B7860257-32D0-4EAE-A927-4D7BB98BEAE2}" srcId="{DED39A54-4991-4F4D-A1C6-7B63939988CD}" destId="{E3503B55-C171-4AEC-BF66-8B80F11D4101}" srcOrd="0" destOrd="0" parTransId="{3E2124DE-F488-4F61-84E4-18792AD71454}" sibTransId="{DC57375D-3B86-4263-89AD-E7F5314FF1F8}"/>
    <dgm:cxn modelId="{18BFD084-3314-439B-A2FF-F362D8313BCF}" type="presOf" srcId="{64ECAB5A-8514-4306-80D1-DD9112B37F77}" destId="{2ECBBF12-0CCC-41A5-A341-6699661D07EF}" srcOrd="0" destOrd="0" presId="urn:microsoft.com/office/officeart/2005/8/layout/chevron2"/>
    <dgm:cxn modelId="{5DBFEC8D-5502-4BCE-B42F-7F2904A275EB}" type="presOf" srcId="{DF587A43-BEAB-4936-A98B-3BC85503F677}" destId="{A2692794-5758-4B43-B10C-11AA5EA0A906}" srcOrd="0" destOrd="0" presId="urn:microsoft.com/office/officeart/2005/8/layout/chevron2"/>
    <dgm:cxn modelId="{3EA5948F-C1C4-47D7-A7EA-3AF35F367D3E}" srcId="{DF587A43-BEAB-4936-A98B-3BC85503F677}" destId="{9805AE47-5550-4F4A-BEE7-6C0BE6579298}" srcOrd="0" destOrd="0" parTransId="{A8A61FF0-723A-4DE5-B15F-54D6C89CFAEA}" sibTransId="{F2AFDA62-8113-4417-A3FC-E349CEE43DB7}"/>
    <dgm:cxn modelId="{65CCB198-1244-47A9-AEF4-BF53932F4AEC}" type="presOf" srcId="{F6FFD45B-A3A0-459F-9EC6-2DDDD420607A}" destId="{AC8A2A3B-1543-4326-9D1E-106DA157985B}" srcOrd="0" destOrd="0" presId="urn:microsoft.com/office/officeart/2005/8/layout/chevron2"/>
    <dgm:cxn modelId="{E94D37A6-6C9C-4E96-BCC9-2149F5D2B24A}" type="presOf" srcId="{99AA5CE5-5C3C-48C4-9700-4FF1E33DA0F8}" destId="{18D9ABC1-5423-4FE5-9B5E-95962CC0CF85}" srcOrd="0" destOrd="0" presId="urn:microsoft.com/office/officeart/2005/8/layout/chevron2"/>
    <dgm:cxn modelId="{2645BFB7-BE77-4305-8701-27D6DE794C02}" srcId="{64ECAB5A-8514-4306-80D1-DD9112B37F77}" destId="{44C18DA8-683C-4E21-B68E-9FBBB4E3DAA9}" srcOrd="0" destOrd="0" parTransId="{9403CFCC-90FA-4CFD-8BBA-46B80B033664}" sibTransId="{A1B36091-E400-4212-92F0-1F5EF32B7FD7}"/>
    <dgm:cxn modelId="{8E5599C3-6B11-46C7-94BF-81E5E0DA1A5E}" type="presOf" srcId="{EB6ADF83-ED1C-4A44-BBFF-24300B1D3B05}" destId="{BEE2A7D9-0DED-4924-89AC-F26ACF8E35E4}" srcOrd="0" destOrd="0" presId="urn:microsoft.com/office/officeart/2005/8/layout/chevron2"/>
    <dgm:cxn modelId="{8AA7E9C5-B5B5-4A7C-891C-F8B15F90453D}" srcId="{0CD42B23-119A-4AC5-8693-BC07C4FEB254}" destId="{99AA5CE5-5C3C-48C4-9700-4FF1E33DA0F8}" srcOrd="0" destOrd="0" parTransId="{C9DAC70A-3625-432A-931A-C728A20C92A9}" sibTransId="{B7D5F31B-6D44-413D-B639-0AE1268CE0F1}"/>
    <dgm:cxn modelId="{9BC8D7E2-6D26-48CF-B880-AAAC679A7FF8}" type="presOf" srcId="{DED39A54-4991-4F4D-A1C6-7B63939988CD}" destId="{8463652C-2640-499F-B83B-5F0C4BAF9A41}" srcOrd="0" destOrd="0" presId="urn:microsoft.com/office/officeart/2005/8/layout/chevron2"/>
    <dgm:cxn modelId="{3FB31AFC-A147-4647-AAE4-F75783FC163D}" type="presOf" srcId="{9805AE47-5550-4F4A-BEE7-6C0BE6579298}" destId="{35CB09DF-2638-409D-A4D3-BAC24DB03AA5}" srcOrd="0" destOrd="0" presId="urn:microsoft.com/office/officeart/2005/8/layout/chevron2"/>
    <dgm:cxn modelId="{B08CADD7-39AC-465C-B04C-BB79EDC6EEE4}" type="presParOf" srcId="{BEE2A7D9-0DED-4924-89AC-F26ACF8E35E4}" destId="{62AE0A4D-BD44-4202-B579-8D708A81C3F2}" srcOrd="0" destOrd="0" presId="urn:microsoft.com/office/officeart/2005/8/layout/chevron2"/>
    <dgm:cxn modelId="{AFB4336B-C42C-4375-9311-6C253B1DB027}" type="presParOf" srcId="{62AE0A4D-BD44-4202-B579-8D708A81C3F2}" destId="{773CC4D4-0DDF-4041-8124-0F29D2CD6579}" srcOrd="0" destOrd="0" presId="urn:microsoft.com/office/officeart/2005/8/layout/chevron2"/>
    <dgm:cxn modelId="{59C7D1E1-C959-41F1-BD1A-534356D4D36E}" type="presParOf" srcId="{62AE0A4D-BD44-4202-B579-8D708A81C3F2}" destId="{AC8A2A3B-1543-4326-9D1E-106DA157985B}" srcOrd="1" destOrd="0" presId="urn:microsoft.com/office/officeart/2005/8/layout/chevron2"/>
    <dgm:cxn modelId="{A0AD35B1-40E2-4C47-AD86-527B8710FA08}" type="presParOf" srcId="{BEE2A7D9-0DED-4924-89AC-F26ACF8E35E4}" destId="{F064E090-74D0-4EAA-8907-A95B8CED7851}" srcOrd="1" destOrd="0" presId="urn:microsoft.com/office/officeart/2005/8/layout/chevron2"/>
    <dgm:cxn modelId="{79F8884E-76A1-4384-AFEE-162972EB4468}" type="presParOf" srcId="{BEE2A7D9-0DED-4924-89AC-F26ACF8E35E4}" destId="{73D4A815-7093-4129-8D2B-D244A994AAB7}" srcOrd="2" destOrd="0" presId="urn:microsoft.com/office/officeart/2005/8/layout/chevron2"/>
    <dgm:cxn modelId="{8C424E78-6C26-45D9-BDE7-E0DEF9EFB770}" type="presParOf" srcId="{73D4A815-7093-4129-8D2B-D244A994AAB7}" destId="{1BFC0835-72E0-4E86-B4E9-F8B6AD6B446A}" srcOrd="0" destOrd="0" presId="urn:microsoft.com/office/officeart/2005/8/layout/chevron2"/>
    <dgm:cxn modelId="{82D9EA56-6FBC-4A73-8A2F-E2728851A900}" type="presParOf" srcId="{73D4A815-7093-4129-8D2B-D244A994AAB7}" destId="{18D9ABC1-5423-4FE5-9B5E-95962CC0CF85}" srcOrd="1" destOrd="0" presId="urn:microsoft.com/office/officeart/2005/8/layout/chevron2"/>
    <dgm:cxn modelId="{C23A6948-6F4C-4C62-87C9-793D76A365BE}" type="presParOf" srcId="{BEE2A7D9-0DED-4924-89AC-F26ACF8E35E4}" destId="{EFFC4C91-647D-4207-B51F-FF0001892EE5}" srcOrd="3" destOrd="0" presId="urn:microsoft.com/office/officeart/2005/8/layout/chevron2"/>
    <dgm:cxn modelId="{8A15750B-2F47-441F-9325-4B5CF7C1DE45}" type="presParOf" srcId="{BEE2A7D9-0DED-4924-89AC-F26ACF8E35E4}" destId="{831339DE-DB43-4B8A-9917-981F7474F7C5}" srcOrd="4" destOrd="0" presId="urn:microsoft.com/office/officeart/2005/8/layout/chevron2"/>
    <dgm:cxn modelId="{AD8E1BDC-920F-490D-A319-B85BE04466C3}" type="presParOf" srcId="{831339DE-DB43-4B8A-9917-981F7474F7C5}" destId="{A2692794-5758-4B43-B10C-11AA5EA0A906}" srcOrd="0" destOrd="0" presId="urn:microsoft.com/office/officeart/2005/8/layout/chevron2"/>
    <dgm:cxn modelId="{03C0DA77-BFCE-494B-B357-C4058230EFD8}" type="presParOf" srcId="{831339DE-DB43-4B8A-9917-981F7474F7C5}" destId="{35CB09DF-2638-409D-A4D3-BAC24DB03AA5}" srcOrd="1" destOrd="0" presId="urn:microsoft.com/office/officeart/2005/8/layout/chevron2"/>
    <dgm:cxn modelId="{3CF5A444-18E8-42FA-B072-C064D337A270}" type="presParOf" srcId="{BEE2A7D9-0DED-4924-89AC-F26ACF8E35E4}" destId="{4DF0E1E7-EC92-419E-B9AE-6E23962D9DB9}" srcOrd="5" destOrd="0" presId="urn:microsoft.com/office/officeart/2005/8/layout/chevron2"/>
    <dgm:cxn modelId="{53E677AF-0BC5-4635-A14F-C98FE649F056}" type="presParOf" srcId="{BEE2A7D9-0DED-4924-89AC-F26ACF8E35E4}" destId="{B77F7F6B-7906-4E32-900A-287A8A9EF9B6}" srcOrd="6" destOrd="0" presId="urn:microsoft.com/office/officeart/2005/8/layout/chevron2"/>
    <dgm:cxn modelId="{DCF4C8E0-91CC-487A-BAF7-51647AB13157}" type="presParOf" srcId="{B77F7F6B-7906-4E32-900A-287A8A9EF9B6}" destId="{2ECBBF12-0CCC-41A5-A341-6699661D07EF}" srcOrd="0" destOrd="0" presId="urn:microsoft.com/office/officeart/2005/8/layout/chevron2"/>
    <dgm:cxn modelId="{E0FA5979-63CE-4B0F-A903-2568BED603FA}" type="presParOf" srcId="{B77F7F6B-7906-4E32-900A-287A8A9EF9B6}" destId="{FCA2A8BD-3409-4E74-9FFD-8F7A4BA629D4}" srcOrd="1" destOrd="0" presId="urn:microsoft.com/office/officeart/2005/8/layout/chevron2"/>
    <dgm:cxn modelId="{DD4E08FE-5C0C-4DA3-9F96-2880D493A7B1}" type="presParOf" srcId="{BEE2A7D9-0DED-4924-89AC-F26ACF8E35E4}" destId="{DF18AA3B-B51E-4631-A59E-C7A91A467E6F}" srcOrd="7" destOrd="0" presId="urn:microsoft.com/office/officeart/2005/8/layout/chevron2"/>
    <dgm:cxn modelId="{72CC07EB-D3CB-4C16-9AE1-314B2C8CCD91}" type="presParOf" srcId="{BEE2A7D9-0DED-4924-89AC-F26ACF8E35E4}" destId="{5A10FCAC-430F-46A6-BD7E-6A2004E838B7}" srcOrd="8" destOrd="0" presId="urn:microsoft.com/office/officeart/2005/8/layout/chevron2"/>
    <dgm:cxn modelId="{A41BCC20-190C-4774-804C-1B99FF21D982}" type="presParOf" srcId="{5A10FCAC-430F-46A6-BD7E-6A2004E838B7}" destId="{8463652C-2640-499F-B83B-5F0C4BAF9A41}" srcOrd="0" destOrd="0" presId="urn:microsoft.com/office/officeart/2005/8/layout/chevron2"/>
    <dgm:cxn modelId="{DD4C7EF2-CB9D-4B22-9FD8-BF3772F4A762}" type="presParOf" srcId="{5A10FCAC-430F-46A6-BD7E-6A2004E838B7}" destId="{FD552017-8F68-416D-97FB-DB5DFE480A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a:solidFill>
          <a:schemeClr val="tx2"/>
        </a:solidFill>
      </dgm:spPr>
      <dgm:t>
        <a:bodyPr/>
        <a:lstStyle/>
        <a:p>
          <a:r>
            <a:rPr lang="ru-RU" sz="2000" dirty="0"/>
            <a:t>Оценочный отчет</a:t>
          </a:r>
          <a:endParaRPr lang="en-US" sz="2000"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custT="1"/>
      <dgm:spPr>
        <a:solidFill>
          <a:schemeClr val="accent2">
            <a:lumMod val="60000"/>
            <a:lumOff val="40000"/>
            <a:alpha val="90000"/>
          </a:schemeClr>
        </a:solidFill>
      </dgm:spPr>
      <dgm:t>
        <a:bodyPr/>
        <a:lstStyle/>
        <a:p>
          <a:pPr>
            <a:spcBef>
              <a:spcPts val="600"/>
            </a:spcBef>
          </a:pPr>
          <a:r>
            <a:rPr lang="en-US" sz="2000" dirty="0"/>
            <a:t> </a:t>
          </a:r>
          <a:r>
            <a:rPr lang="ru-RU" sz="2000" dirty="0"/>
            <a:t>Подписывается бенефициаром</a:t>
          </a:r>
          <a:endParaRPr lang="en-US" sz="2000"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custT="1"/>
      <dgm:spPr>
        <a:solidFill>
          <a:schemeClr val="tx2"/>
        </a:solidFill>
      </dgm:spPr>
      <dgm:t>
        <a:bodyPr/>
        <a:lstStyle/>
        <a:p>
          <a:r>
            <a:rPr lang="ru-RU" sz="2000" dirty="0"/>
            <a:t>Предварительное рассмотрение заявок</a:t>
          </a:r>
          <a:endParaRPr lang="en-US" sz="2000"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C2602378-E463-4C3B-9999-705A45288ED9}">
      <dgm:prSet custT="1"/>
      <dgm:spPr>
        <a:solidFill>
          <a:schemeClr val="accent2">
            <a:lumMod val="60000"/>
            <a:lumOff val="40000"/>
            <a:alpha val="90000"/>
          </a:schemeClr>
        </a:solidFill>
      </dgm:spPr>
      <dgm:t>
        <a:bodyPr/>
        <a:lstStyle/>
        <a:p>
          <a:pPr>
            <a:spcBef>
              <a:spcPct val="0"/>
            </a:spcBef>
          </a:pPr>
          <a:r>
            <a:rPr lang="ru-RU" sz="2000" dirty="0"/>
            <a:t>Отсылается в кратчайший срок в банк</a:t>
          </a:r>
          <a:endParaRPr lang="en-US" sz="2000" dirty="0"/>
        </a:p>
      </dgm:t>
    </dgm:pt>
    <dgm:pt modelId="{292A6E9F-B2CB-4870-953D-1290B1BD3EE3}" type="parTrans" cxnId="{CE3C488C-8688-46F3-8828-3924C6B8A2DB}">
      <dgm:prSet/>
      <dgm:spPr/>
      <dgm:t>
        <a:bodyPr/>
        <a:lstStyle/>
        <a:p>
          <a:endParaRPr lang="en-US"/>
        </a:p>
      </dgm:t>
    </dgm:pt>
    <dgm:pt modelId="{532810D3-860E-4967-AF51-8EE04A10CC22}" type="sibTrans" cxnId="{CE3C488C-8688-46F3-8828-3924C6B8A2DB}">
      <dgm:prSet/>
      <dgm:spPr/>
      <dgm:t>
        <a:bodyPr/>
        <a:lstStyle/>
        <a:p>
          <a:endParaRPr lang="en-US"/>
        </a:p>
      </dgm:t>
    </dgm:pt>
    <dgm:pt modelId="{33D9B298-0453-446E-9144-F41C1A5D2D5F}">
      <dgm:prSet custT="1"/>
      <dgm:spPr>
        <a:solidFill>
          <a:schemeClr val="accent2">
            <a:lumMod val="60000"/>
            <a:lumOff val="40000"/>
            <a:alpha val="90000"/>
          </a:schemeClr>
        </a:solidFill>
      </dgm:spPr>
      <dgm:t>
        <a:bodyPr/>
        <a:lstStyle/>
        <a:p>
          <a:pPr>
            <a:spcBef>
              <a:spcPct val="0"/>
            </a:spcBef>
          </a:pPr>
          <a:endParaRPr lang="en-US" sz="2000" dirty="0"/>
        </a:p>
      </dgm:t>
    </dgm:pt>
    <dgm:pt modelId="{987A75D5-0028-4530-B7E6-AD2C149D6D5C}" type="parTrans" cxnId="{41E99C27-9C35-4EC9-934B-29D28327F3DD}">
      <dgm:prSet/>
      <dgm:spPr/>
      <dgm:t>
        <a:bodyPr/>
        <a:lstStyle/>
        <a:p>
          <a:endParaRPr lang="en-US"/>
        </a:p>
      </dgm:t>
    </dgm:pt>
    <dgm:pt modelId="{82B223A1-EA63-4582-BE28-2F56AA047F77}" type="sibTrans" cxnId="{41E99C27-9C35-4EC9-934B-29D28327F3DD}">
      <dgm:prSet/>
      <dgm:spPr/>
      <dgm:t>
        <a:bodyPr/>
        <a:lstStyle/>
        <a:p>
          <a:endParaRPr lang="en-US"/>
        </a:p>
      </dgm:t>
    </dgm:pt>
    <dgm:pt modelId="{5E6F6013-BB8C-4C21-BB7E-C4E1F51DD5CC}">
      <dgm:prSet phldrT="[Text]" custT="1"/>
      <dgm:spPr>
        <a:solidFill>
          <a:schemeClr val="accent2">
            <a:lumMod val="60000"/>
            <a:lumOff val="40000"/>
            <a:alpha val="90000"/>
          </a:schemeClr>
        </a:solidFill>
      </dgm:spPr>
      <dgm:t>
        <a:bodyPr/>
        <a:lstStyle/>
        <a:p>
          <a:pPr>
            <a:spcBef>
              <a:spcPct val="0"/>
            </a:spcBef>
          </a:pPr>
          <a:r>
            <a:rPr lang="ru-RU" sz="2000" dirty="0"/>
            <a:t>Утверждается органами бенефициара</a:t>
          </a:r>
          <a:endParaRPr lang="en-US" sz="2000" dirty="0"/>
        </a:p>
      </dgm:t>
    </dgm:pt>
    <dgm:pt modelId="{D62AD647-3B45-4741-9D2F-CA79D360BB85}" type="parTrans" cxnId="{AB43F5BB-DE11-4581-972C-D76336808658}">
      <dgm:prSet/>
      <dgm:spPr/>
      <dgm:t>
        <a:bodyPr/>
        <a:lstStyle/>
        <a:p>
          <a:endParaRPr lang="en-US"/>
        </a:p>
      </dgm:t>
    </dgm:pt>
    <dgm:pt modelId="{DD70A9A5-2B4C-45B4-A2C0-1254C2FD5DCC}" type="sibTrans" cxnId="{AB43F5BB-DE11-4581-972C-D76336808658}">
      <dgm:prSet/>
      <dgm:spPr/>
      <dgm:t>
        <a:bodyPr/>
        <a:lstStyle/>
        <a:p>
          <a:endParaRPr lang="en-US"/>
        </a:p>
      </dgm:t>
    </dgm:pt>
    <dgm:pt modelId="{7ABF5ECC-832D-4125-99E9-FC47883E93B8}">
      <dgm:prSet custT="1"/>
      <dgm:spPr>
        <a:solidFill>
          <a:schemeClr val="accent2">
            <a:lumMod val="60000"/>
            <a:lumOff val="40000"/>
            <a:alpha val="90000"/>
          </a:schemeClr>
        </a:solidFill>
      </dgm:spPr>
      <dgm:t>
        <a:bodyPr/>
        <a:lstStyle/>
        <a:p>
          <a:pPr>
            <a:spcBef>
              <a:spcPct val="0"/>
            </a:spcBef>
          </a:pPr>
          <a:r>
            <a:rPr lang="ru-RU" sz="2000" dirty="0"/>
            <a:t>Пороговые значения по договору (менеджер по закупкам на местах, региональный менеджер по закупкам, менеджер по глобальным закупкам, Комитет по контролю закупок по проектам)
Отсутствие возражений 
  Запрос разъяснений</a:t>
          </a:r>
          <a:r>
            <a:rPr lang="en-US" sz="2000" dirty="0"/>
            <a:t> </a:t>
          </a:r>
        </a:p>
      </dgm:t>
    </dgm:pt>
    <dgm:pt modelId="{1CE1C59D-011A-4AD4-B75B-2D6954B7F1A1}" type="parTrans" cxnId="{CE00E834-6D74-496E-995D-5EA3ECDB037A}">
      <dgm:prSet/>
      <dgm:spPr/>
      <dgm:t>
        <a:bodyPr/>
        <a:lstStyle/>
        <a:p>
          <a:endParaRPr lang="en-US"/>
        </a:p>
      </dgm:t>
    </dgm:pt>
    <dgm:pt modelId="{995D318F-AFAC-41CF-A371-16E07A64E47B}" type="sibTrans" cxnId="{CE00E834-6D74-496E-995D-5EA3ECDB037A}">
      <dgm:prSet/>
      <dgm:spPr/>
      <dgm:t>
        <a:bodyPr/>
        <a:lstStyle/>
        <a:p>
          <a:endParaRPr lang="en-US"/>
        </a:p>
      </dgm:t>
    </dgm:pt>
    <dgm:pt modelId="{4C3B674F-E903-44D9-BACD-870347621C97}">
      <dgm:prSet custT="1"/>
      <dgm:spPr>
        <a:solidFill>
          <a:schemeClr val="accent2">
            <a:lumMod val="60000"/>
            <a:lumOff val="40000"/>
            <a:alpha val="90000"/>
          </a:schemeClr>
        </a:solidFill>
      </dgm:spPr>
      <dgm:t>
        <a:bodyPr/>
        <a:lstStyle/>
        <a:p>
          <a:pPr>
            <a:spcBef>
              <a:spcPct val="0"/>
            </a:spcBef>
          </a:pPr>
          <a:endParaRPr lang="en-US" sz="2000" i="1" dirty="0">
            <a:effectLst/>
            <a:latin typeface="+mn-lt"/>
            <a:ea typeface="+mn-ea"/>
            <a:cs typeface="+mn-cs"/>
          </a:endParaRPr>
        </a:p>
      </dgm:t>
    </dgm:pt>
    <dgm:pt modelId="{0A38827E-DD74-4616-9D38-7A953CE944FA}" type="parTrans" cxnId="{AD4E3054-D72F-4103-9F43-12C2992B6C04}">
      <dgm:prSet/>
      <dgm:spPr/>
      <dgm:t>
        <a:bodyPr/>
        <a:lstStyle/>
        <a:p>
          <a:endParaRPr lang="en-US"/>
        </a:p>
      </dgm:t>
    </dgm:pt>
    <dgm:pt modelId="{EEC6743C-57A5-4A64-8687-8C54D92FFE51}" type="sibTrans" cxnId="{AD4E3054-D72F-4103-9F43-12C2992B6C04}">
      <dgm:prSet/>
      <dgm:spPr/>
      <dgm:t>
        <a:bodyPr/>
        <a:lstStyle/>
        <a:p>
          <a:endParaRPr lang="en-US"/>
        </a:p>
      </dgm:t>
    </dgm:pt>
    <dgm:pt modelId="{FF9B12E9-ECED-40E1-8C0D-8BEE84B54E70}">
      <dgm:prSet phldrT="[Text]" custT="1"/>
      <dgm:spPr>
        <a:solidFill>
          <a:schemeClr val="accent2">
            <a:lumMod val="60000"/>
            <a:lumOff val="40000"/>
            <a:alpha val="90000"/>
          </a:schemeClr>
        </a:solidFill>
      </dgm:spPr>
      <dgm:t>
        <a:bodyPr/>
        <a:lstStyle/>
        <a:p>
          <a:pPr>
            <a:spcBef>
              <a:spcPts val="600"/>
            </a:spcBef>
          </a:pPr>
          <a:endParaRPr lang="en-US" sz="2000" dirty="0"/>
        </a:p>
      </dgm:t>
    </dgm:pt>
    <dgm:pt modelId="{29415224-4BCC-4227-BFD4-5743343EBA76}" type="parTrans" cxnId="{063B45F3-DC1C-40AC-80A2-A5DA56095C14}">
      <dgm:prSet/>
      <dgm:spPr/>
      <dgm:t>
        <a:bodyPr/>
        <a:lstStyle/>
        <a:p>
          <a:endParaRPr lang="en-US"/>
        </a:p>
      </dgm:t>
    </dgm:pt>
    <dgm:pt modelId="{8A16F6CF-D02A-4E41-B376-64DB92C9FF2B}" type="sibTrans" cxnId="{063B45F3-DC1C-40AC-80A2-A5DA56095C14}">
      <dgm:prSet/>
      <dgm:spPr/>
      <dgm:t>
        <a:bodyPr/>
        <a:lstStyle/>
        <a:p>
          <a:endParaRPr lang="en-US"/>
        </a:p>
      </dgm:t>
    </dgm:pt>
    <dgm:pt modelId="{9163D72E-3315-488B-B48D-2AF5A14AB197}">
      <dgm:prSet phldrT="[Text]" custT="1"/>
      <dgm:spPr>
        <a:solidFill>
          <a:schemeClr val="accent2">
            <a:lumMod val="60000"/>
            <a:lumOff val="40000"/>
            <a:alpha val="90000"/>
          </a:schemeClr>
        </a:solidFill>
      </dgm:spPr>
      <dgm:t>
        <a:bodyPr/>
        <a:lstStyle/>
        <a:p>
          <a:pPr>
            <a:spcBef>
              <a:spcPts val="600"/>
            </a:spcBef>
          </a:pPr>
          <a:endParaRPr lang="en-US" sz="2000" dirty="0"/>
        </a:p>
      </dgm:t>
    </dgm:pt>
    <dgm:pt modelId="{F9A5DCEA-6788-498E-8F4A-FF100D39C56E}" type="parTrans" cxnId="{81CC1348-500A-49FB-939D-464F856ABA07}">
      <dgm:prSet/>
      <dgm:spPr/>
      <dgm:t>
        <a:bodyPr/>
        <a:lstStyle/>
        <a:p>
          <a:endParaRPr lang="en-US"/>
        </a:p>
      </dgm:t>
    </dgm:pt>
    <dgm:pt modelId="{0DF00D19-FAA6-4BBE-94F8-3838BB3BDCD5}" type="sibTrans" cxnId="{81CC1348-500A-49FB-939D-464F856ABA07}">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custScaleX="10698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custScaleX="10698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custScaleX="10698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custScaleX="106982">
        <dgm:presLayoutVars>
          <dgm:bulletEnabled val="1"/>
        </dgm:presLayoutVars>
      </dgm:prSet>
      <dgm:spPr/>
    </dgm:pt>
  </dgm:ptLst>
  <dgm:cxnLst>
    <dgm:cxn modelId="{57C9EB14-72F5-4757-AF73-9D954FCC4D9F}" srcId="{00E91121-E67A-4FAA-85D8-BA30EB7A4066}" destId="{4BCB9E51-9D62-489E-9E2E-95EE924C97E1}" srcOrd="1" destOrd="0" parTransId="{C7532F2D-C0EB-4EEF-80BB-AF4AA0F25AF8}" sibTransId="{AFB3E044-2467-40C7-A092-73EF0A4DFE7D}"/>
    <dgm:cxn modelId="{3526961A-C429-4819-B731-1FAFF42D2728}" type="presOf" srcId="{11580097-DEB5-40B6-8A33-E8D06BACAFDE}" destId="{E1F63C7D-F609-43DF-B976-78D9400E235B}" srcOrd="0" destOrd="0" presId="urn:microsoft.com/office/officeart/2005/8/layout/hList1"/>
    <dgm:cxn modelId="{B9B3E01A-7D67-4241-B19B-80E72DB7D045}" type="presOf" srcId="{33D9B298-0453-446E-9144-F41C1A5D2D5F}" destId="{F9174E01-2620-4301-9BD3-BF4F848FA21A}" srcOrd="0" destOrd="4" presId="urn:microsoft.com/office/officeart/2005/8/layout/hList1"/>
    <dgm:cxn modelId="{41E99C27-9C35-4EC9-934B-29D28327F3DD}" srcId="{00E91121-E67A-4FAA-85D8-BA30EB7A4066}" destId="{33D9B298-0453-446E-9144-F41C1A5D2D5F}" srcOrd="4" destOrd="0" parTransId="{987A75D5-0028-4530-B7E6-AD2C149D6D5C}" sibTransId="{82B223A1-EA63-4582-BE28-2F56AA047F77}"/>
    <dgm:cxn modelId="{CE00E834-6D74-496E-995D-5EA3ECDB037A}" srcId="{E64729F8-5891-4E8E-97CB-E952BC639063}" destId="{7ABF5ECC-832D-4125-99E9-FC47883E93B8}" srcOrd="1" destOrd="0" parTransId="{1CE1C59D-011A-4AD4-B75B-2D6954B7F1A1}" sibTransId="{995D318F-AFAC-41CF-A371-16E07A64E47B}"/>
    <dgm:cxn modelId="{3DE1185F-3E22-40BD-9C83-3C3CC5DF7FC5}" type="presOf" srcId="{E64729F8-5891-4E8E-97CB-E952BC639063}" destId="{1A2F9FE5-6893-4937-AFB6-3EA1BB9AB021}" srcOrd="0" destOrd="0" presId="urn:microsoft.com/office/officeart/2005/8/layout/hList1"/>
    <dgm:cxn modelId="{14C45845-1D1F-4C65-B2B9-57E43F3D5D19}" type="presOf" srcId="{9163D72E-3315-488B-B48D-2AF5A14AB197}" destId="{4433689F-B444-490B-BE16-BAC57E636C02}" srcOrd="0" destOrd="0" presId="urn:microsoft.com/office/officeart/2005/8/layout/hList1"/>
    <dgm:cxn modelId="{CB381146-9D15-48EA-8656-CA3EA4E252EC}" type="presOf" srcId="{5E6F6013-BB8C-4C21-BB7E-C4E1F51DD5CC}" destId="{F9174E01-2620-4301-9BD3-BF4F848FA21A}" srcOrd="0" destOrd="2" presId="urn:microsoft.com/office/officeart/2005/8/layout/hList1"/>
    <dgm:cxn modelId="{81CC1348-500A-49FB-939D-464F856ABA07}" srcId="{E64729F8-5891-4E8E-97CB-E952BC639063}" destId="{9163D72E-3315-488B-B48D-2AF5A14AB197}" srcOrd="0" destOrd="0" parTransId="{F9A5DCEA-6788-498E-8F4A-FF100D39C56E}" sibTransId="{0DF00D19-FAA6-4BBE-94F8-3838BB3BDCD5}"/>
    <dgm:cxn modelId="{DF92BD4D-7F19-409F-AB66-2456CF8EE00E}" type="presOf" srcId="{7ABF5ECC-832D-4125-99E9-FC47883E93B8}" destId="{4433689F-B444-490B-BE16-BAC57E636C02}" srcOrd="0" destOrd="1" presId="urn:microsoft.com/office/officeart/2005/8/layout/hList1"/>
    <dgm:cxn modelId="{AD4E3054-D72F-4103-9F43-12C2992B6C04}" srcId="{E64729F8-5891-4E8E-97CB-E952BC639063}" destId="{4C3B674F-E903-44D9-BACD-870347621C97}" srcOrd="2" destOrd="0" parTransId="{0A38827E-DD74-4616-9D38-7A953CE944FA}" sibTransId="{EEC6743C-57A5-4A64-8687-8C54D92FFE51}"/>
    <dgm:cxn modelId="{EAAD8B7A-0868-41C3-A7FB-209036F7666C}" type="presOf" srcId="{4BCB9E51-9D62-489E-9E2E-95EE924C97E1}" destId="{F9174E01-2620-4301-9BD3-BF4F848FA21A}" srcOrd="0" destOrd="1"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CE3C488C-8688-46F3-8828-3924C6B8A2DB}" srcId="{00E91121-E67A-4FAA-85D8-BA30EB7A4066}" destId="{C2602378-E463-4C3B-9999-705A45288ED9}" srcOrd="3" destOrd="0" parTransId="{292A6E9F-B2CB-4870-953D-1290B1BD3EE3}" sibTransId="{532810D3-860E-4967-AF51-8EE04A10CC22}"/>
    <dgm:cxn modelId="{A858729F-60C6-46AC-99D4-2797ADF40950}" srcId="{11580097-DEB5-40B6-8A33-E8D06BACAFDE}" destId="{00E91121-E67A-4FAA-85D8-BA30EB7A4066}" srcOrd="0" destOrd="0" parTransId="{86E1AE66-CA4B-41FA-B2D0-FD9F9ACDF9DE}" sibTransId="{2D65464C-CE88-4755-9874-332C531C8DCF}"/>
    <dgm:cxn modelId="{0857EF9F-7513-48AA-BCF0-D8A7CF833D22}" type="presOf" srcId="{4C3B674F-E903-44D9-BACD-870347621C97}" destId="{4433689F-B444-490B-BE16-BAC57E636C02}" srcOrd="0" destOrd="2" presId="urn:microsoft.com/office/officeart/2005/8/layout/hList1"/>
    <dgm:cxn modelId="{AB43F5BB-DE11-4581-972C-D76336808658}" srcId="{00E91121-E67A-4FAA-85D8-BA30EB7A4066}" destId="{5E6F6013-BB8C-4C21-BB7E-C4E1F51DD5CC}" srcOrd="2" destOrd="0" parTransId="{D62AD647-3B45-4741-9D2F-CA79D360BB85}" sibTransId="{DD70A9A5-2B4C-45B4-A2C0-1254C2FD5DCC}"/>
    <dgm:cxn modelId="{BA6956C0-12DD-40F6-B9C7-FCCA2D5F91AD}" type="presOf" srcId="{C2602378-E463-4C3B-9999-705A45288ED9}" destId="{F9174E01-2620-4301-9BD3-BF4F848FA21A}" srcOrd="0" destOrd="3" presId="urn:microsoft.com/office/officeart/2005/8/layout/hList1"/>
    <dgm:cxn modelId="{B0C238E8-D2F8-4856-BFB4-FCE3150BE07D}" type="presOf" srcId="{00E91121-E67A-4FAA-85D8-BA30EB7A4066}" destId="{CFA91F05-9FC3-4274-802D-E7567CB8BCA1}" srcOrd="0" destOrd="0" presId="urn:microsoft.com/office/officeart/2005/8/layout/hList1"/>
    <dgm:cxn modelId="{DB64C2EA-13EE-438B-AD93-4B87E573BD3F}" type="presOf" srcId="{FF9B12E9-ECED-40E1-8C0D-8BEE84B54E70}" destId="{F9174E01-2620-4301-9BD3-BF4F848FA21A}" srcOrd="0" destOrd="0" presId="urn:microsoft.com/office/officeart/2005/8/layout/hList1"/>
    <dgm:cxn modelId="{063B45F3-DC1C-40AC-80A2-A5DA56095C14}" srcId="{00E91121-E67A-4FAA-85D8-BA30EB7A4066}" destId="{FF9B12E9-ECED-40E1-8C0D-8BEE84B54E70}" srcOrd="0" destOrd="0" parTransId="{29415224-4BCC-4227-BFD4-5743343EBA76}" sibTransId="{8A16F6CF-D02A-4E41-B376-64DB92C9FF2B}"/>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4FF7BEDB-193E-418D-94F0-7D2D736C1B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C9906B-B475-4ACB-AF7A-3ED056FCEC9D}">
      <dgm:prSet/>
      <dgm:spPr/>
      <dgm:t>
        <a:bodyPr/>
        <a:lstStyle/>
        <a:p>
          <a:pPr algn="ctr" rtl="0"/>
          <a:r>
            <a:rPr lang="ru-RU" dirty="0"/>
            <a:t>Приобретение </a:t>
          </a:r>
          <a:r>
            <a:rPr lang="en-US" dirty="0"/>
            <a:t>100 </a:t>
          </a:r>
          <a:r>
            <a:rPr lang="ru-RU" dirty="0"/>
            <a:t>городских автобусов </a:t>
          </a:r>
          <a:r>
            <a:rPr lang="en-US" dirty="0"/>
            <a:t>1</a:t>
          </a:r>
          <a:endParaRPr lang="en-GB" dirty="0"/>
        </a:p>
      </dgm:t>
    </dgm:pt>
    <dgm:pt modelId="{D3C934A9-773C-4389-B3E1-DF5D31E823F0}" type="parTrans" cxnId="{E7DBD84E-67E0-4D7A-BFD4-E82F6F792677}">
      <dgm:prSet/>
      <dgm:spPr/>
      <dgm:t>
        <a:bodyPr/>
        <a:lstStyle/>
        <a:p>
          <a:endParaRPr lang="en-US"/>
        </a:p>
      </dgm:t>
    </dgm:pt>
    <dgm:pt modelId="{BC82971C-4446-4FB8-8EA0-471D537C7582}" type="sibTrans" cxnId="{E7DBD84E-67E0-4D7A-BFD4-E82F6F792677}">
      <dgm:prSet/>
      <dgm:spPr/>
      <dgm:t>
        <a:bodyPr/>
        <a:lstStyle/>
        <a:p>
          <a:endParaRPr lang="en-US"/>
        </a:p>
      </dgm:t>
    </dgm:pt>
    <dgm:pt modelId="{5B579A2E-B602-45A9-B17A-E198F196C404}">
      <dgm:prSet/>
      <dgm:spPr/>
      <dgm:t>
        <a:bodyPr/>
        <a:lstStyle/>
        <a:p>
          <a:pPr rtl="0"/>
          <a:r>
            <a:rPr lang="ru-RU" dirty="0"/>
            <a:t>Валюта, выбранная для конвертации в единую валюту: </a:t>
          </a:r>
          <a:r>
            <a:rPr lang="ru-RU" b="1" dirty="0"/>
            <a:t>доллары США</a:t>
          </a:r>
          <a:r>
            <a:rPr lang="ru-RU" dirty="0"/>
            <a:t>.
Источник обменного курса: </a:t>
          </a:r>
          <a:r>
            <a:rPr lang="ru-RU" b="1" dirty="0"/>
            <a:t>Financial Times, Лондон</a:t>
          </a:r>
          <a:r>
            <a:rPr lang="ru-RU" dirty="0"/>
            <a:t>
Дата обменного курса: </a:t>
          </a:r>
          <a:r>
            <a:rPr lang="ru-RU" b="1" dirty="0"/>
            <a:t>Дата открытия торгов</a:t>
          </a:r>
          <a:r>
            <a:rPr lang="ru-RU" dirty="0"/>
            <a:t>
</a:t>
          </a:r>
          <a:r>
            <a:rPr lang="ru-RU" b="1" dirty="0"/>
            <a:t>Поставка</a:t>
          </a:r>
          <a:r>
            <a:rPr lang="ru-RU" dirty="0"/>
            <a:t>: В соответствии с Графиком требований, автобусы должны быть доставлены в течение 6-12 месяцев с даты открытия аккредитива. Частичные отгрузки в течение этого периода разрешены. Досрочная поставка не будет засчитываться, а заявки, предлагающие поставки в период более 12 месяцев, будут рассматриваться как не отвечающие требованиям. В допустимом диапазоне 6-12 месяцев за оценку цен предложений будет взиматься корректировка в размере 3000 долларов США за автобус в месяц.</a:t>
          </a:r>
          <a:endParaRPr lang="en-GB" dirty="0"/>
        </a:p>
      </dgm:t>
    </dgm:pt>
    <dgm:pt modelId="{3AE5B9EC-6794-4260-AFC2-37FDC2F9E3D4}" type="parTrans" cxnId="{CB3DBEA7-A538-4FCF-AC71-9B83BCD58D52}">
      <dgm:prSet/>
      <dgm:spPr/>
      <dgm:t>
        <a:bodyPr/>
        <a:lstStyle/>
        <a:p>
          <a:endParaRPr lang="en-US"/>
        </a:p>
      </dgm:t>
    </dgm:pt>
    <dgm:pt modelId="{87884884-4C06-43FD-A666-E0F67A6EF323}" type="sibTrans" cxnId="{CB3DBEA7-A538-4FCF-AC71-9B83BCD58D52}">
      <dgm:prSet/>
      <dgm:spPr/>
      <dgm:t>
        <a:bodyPr/>
        <a:lstStyle/>
        <a:p>
          <a:endParaRPr lang="en-US"/>
        </a:p>
      </dgm:t>
    </dgm:pt>
    <dgm:pt modelId="{71DFD78F-773C-4567-9D66-97159015D6EF}" type="pres">
      <dgm:prSet presAssocID="{4FF7BEDB-193E-418D-94F0-7D2D736C1BA4}" presName="linear" presStyleCnt="0">
        <dgm:presLayoutVars>
          <dgm:animLvl val="lvl"/>
          <dgm:resizeHandles val="exact"/>
        </dgm:presLayoutVars>
      </dgm:prSet>
      <dgm:spPr/>
    </dgm:pt>
    <dgm:pt modelId="{8696AB3A-EE37-4725-B8A0-7BA8BC102904}" type="pres">
      <dgm:prSet presAssocID="{56C9906B-B475-4ACB-AF7A-3ED056FCEC9D}" presName="parentText" presStyleLbl="node1" presStyleIdx="0" presStyleCnt="1">
        <dgm:presLayoutVars>
          <dgm:chMax val="0"/>
          <dgm:bulletEnabled val="1"/>
        </dgm:presLayoutVars>
      </dgm:prSet>
      <dgm:spPr/>
    </dgm:pt>
    <dgm:pt modelId="{66091EBB-AEBE-46F6-B6E2-BB86E5F459D5}" type="pres">
      <dgm:prSet presAssocID="{56C9906B-B475-4ACB-AF7A-3ED056FCEC9D}" presName="childText" presStyleLbl="revTx" presStyleIdx="0" presStyleCnt="1">
        <dgm:presLayoutVars>
          <dgm:bulletEnabled val="1"/>
        </dgm:presLayoutVars>
      </dgm:prSet>
      <dgm:spPr/>
    </dgm:pt>
  </dgm:ptLst>
  <dgm:cxnLst>
    <dgm:cxn modelId="{80ED780E-2079-41B5-AA4E-4C6EE4FDD96B}" type="presOf" srcId="{5B579A2E-B602-45A9-B17A-E198F196C404}" destId="{66091EBB-AEBE-46F6-B6E2-BB86E5F459D5}" srcOrd="0" destOrd="0" presId="urn:microsoft.com/office/officeart/2005/8/layout/vList2"/>
    <dgm:cxn modelId="{8AEB5236-5802-4F07-AA86-B6629616ACD3}" type="presOf" srcId="{56C9906B-B475-4ACB-AF7A-3ED056FCEC9D}" destId="{8696AB3A-EE37-4725-B8A0-7BA8BC102904}" srcOrd="0" destOrd="0" presId="urn:microsoft.com/office/officeart/2005/8/layout/vList2"/>
    <dgm:cxn modelId="{9FA78042-C400-431D-A21E-E25497950AD5}" type="presOf" srcId="{4FF7BEDB-193E-418D-94F0-7D2D736C1BA4}" destId="{71DFD78F-773C-4567-9D66-97159015D6EF}" srcOrd="0" destOrd="0" presId="urn:microsoft.com/office/officeart/2005/8/layout/vList2"/>
    <dgm:cxn modelId="{E7DBD84E-67E0-4D7A-BFD4-E82F6F792677}" srcId="{4FF7BEDB-193E-418D-94F0-7D2D736C1BA4}" destId="{56C9906B-B475-4ACB-AF7A-3ED056FCEC9D}" srcOrd="0" destOrd="0" parTransId="{D3C934A9-773C-4389-B3E1-DF5D31E823F0}" sibTransId="{BC82971C-4446-4FB8-8EA0-471D537C7582}"/>
    <dgm:cxn modelId="{CB3DBEA7-A538-4FCF-AC71-9B83BCD58D52}" srcId="{56C9906B-B475-4ACB-AF7A-3ED056FCEC9D}" destId="{5B579A2E-B602-45A9-B17A-E198F196C404}" srcOrd="0" destOrd="0" parTransId="{3AE5B9EC-6794-4260-AFC2-37FDC2F9E3D4}" sibTransId="{87884884-4C06-43FD-A666-E0F67A6EF323}"/>
    <dgm:cxn modelId="{6AB8A3DA-AF8D-464B-8E5B-B6A324758CD1}" type="presParOf" srcId="{71DFD78F-773C-4567-9D66-97159015D6EF}" destId="{8696AB3A-EE37-4725-B8A0-7BA8BC102904}" srcOrd="0" destOrd="0" presId="urn:microsoft.com/office/officeart/2005/8/layout/vList2"/>
    <dgm:cxn modelId="{06F8F969-AC3D-40B3-B457-B3BF5D555C81}" type="presParOf" srcId="{71DFD78F-773C-4567-9D66-97159015D6EF}" destId="{66091EBB-AEBE-46F6-B6E2-BB86E5F459D5}"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7634ADF9-361A-4941-B2D4-5A221DE7DD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E87CC4-224D-4536-BD46-B0DEAF9AB63F}">
      <dgm:prSet/>
      <dgm:spPr/>
      <dgm:t>
        <a:bodyPr/>
        <a:lstStyle/>
        <a:p>
          <a:pPr algn="ctr"/>
          <a:r>
            <a:rPr lang="ru-RU" dirty="0"/>
            <a:t>Приобретение </a:t>
          </a:r>
          <a:r>
            <a:rPr lang="en-US" dirty="0"/>
            <a:t>100 </a:t>
          </a:r>
          <a:r>
            <a:rPr lang="ru-RU" dirty="0"/>
            <a:t>городских автобусов </a:t>
          </a:r>
          <a:r>
            <a:rPr lang="en-US" dirty="0"/>
            <a:t>1</a:t>
          </a:r>
          <a:endParaRPr lang="en-GB" dirty="0"/>
        </a:p>
      </dgm:t>
    </dgm:pt>
    <dgm:pt modelId="{271F82CE-2748-48D4-8BF6-DD03F3B05DD7}" type="parTrans" cxnId="{5E8EAE7A-3CC1-4E65-886A-C9852C539B01}">
      <dgm:prSet/>
      <dgm:spPr/>
      <dgm:t>
        <a:bodyPr/>
        <a:lstStyle/>
        <a:p>
          <a:endParaRPr lang="en-US"/>
        </a:p>
      </dgm:t>
    </dgm:pt>
    <dgm:pt modelId="{4D43803B-D110-43BC-9702-9CB106FB9F0E}" type="sibTrans" cxnId="{5E8EAE7A-3CC1-4E65-886A-C9852C539B01}">
      <dgm:prSet/>
      <dgm:spPr/>
      <dgm:t>
        <a:bodyPr/>
        <a:lstStyle/>
        <a:p>
          <a:endParaRPr lang="en-US"/>
        </a:p>
      </dgm:t>
    </dgm:pt>
    <dgm:pt modelId="{F2E43262-9012-4ADB-80A1-110F43C75450}">
      <dgm:prSet/>
      <dgm:spPr/>
      <dgm:t>
        <a:bodyPr/>
        <a:lstStyle/>
        <a:p>
          <a:pPr rtl="0"/>
          <a:r>
            <a:rPr lang="ru-RU" b="1" dirty="0"/>
            <a:t>Эксплуатация: </a:t>
          </a:r>
          <a:r>
            <a:rPr lang="ru-RU" dirty="0"/>
            <a:t>Претенденты должны указать требования на первые 4 года эксплуатации.
</a:t>
          </a:r>
          <a:r>
            <a:rPr lang="ru-RU" b="1" dirty="0"/>
            <a:t>Эксплуатационные расходы: </a:t>
          </a:r>
          <a:r>
            <a:rPr lang="ru-RU" dirty="0"/>
            <a:t>Затраты на топливо должны оцениваться в течение 4 лет, исходя из того, что транспортное средство будет проезжать 20 000 км/год, при стоимости топлива 1 доллар США за литр и коэффициенте дисконтирования 10% для чистой приведенной стоимости. Участники торгов должны указать расход топлива на 100 км.
</a:t>
          </a:r>
          <a:r>
            <a:rPr lang="ru-RU" b="1" dirty="0"/>
            <a:t>Полезная нагрузка: </a:t>
          </a:r>
          <a:r>
            <a:rPr lang="ru-RU" dirty="0"/>
            <a:t>Минимальная вместимость должна составлять 60 человек, за каждого дополнительного пассажира участник торгов получит вознаграждение в размере 500 долларов США при оценке.
</a:t>
          </a:r>
          <a:r>
            <a:rPr lang="ru-RU" b="1" dirty="0"/>
            <a:t>Выбросы CO2: </a:t>
          </a:r>
          <a:r>
            <a:rPr lang="ru-RU" dirty="0"/>
            <a:t>макс. 800 грамм/км</a:t>
          </a:r>
          <a:endParaRPr lang="en-GB" dirty="0"/>
        </a:p>
      </dgm:t>
    </dgm:pt>
    <dgm:pt modelId="{F408C60B-577D-403A-85A6-50667044788E}" type="parTrans" cxnId="{F5BC9221-AD2D-4B65-8903-99979488CF3C}">
      <dgm:prSet/>
      <dgm:spPr/>
      <dgm:t>
        <a:bodyPr/>
        <a:lstStyle/>
        <a:p>
          <a:endParaRPr lang="en-US"/>
        </a:p>
      </dgm:t>
    </dgm:pt>
    <dgm:pt modelId="{D4BEAF82-386E-4462-891B-B5F4A02DE5A3}" type="sibTrans" cxnId="{F5BC9221-AD2D-4B65-8903-99979488CF3C}">
      <dgm:prSet/>
      <dgm:spPr/>
      <dgm:t>
        <a:bodyPr/>
        <a:lstStyle/>
        <a:p>
          <a:endParaRPr lang="en-US"/>
        </a:p>
      </dgm:t>
    </dgm:pt>
    <dgm:pt modelId="{917B7DC0-A853-492F-81D3-92837DECF1F0}" type="pres">
      <dgm:prSet presAssocID="{7634ADF9-361A-4941-B2D4-5A221DE7DDA6}" presName="linear" presStyleCnt="0">
        <dgm:presLayoutVars>
          <dgm:animLvl val="lvl"/>
          <dgm:resizeHandles val="exact"/>
        </dgm:presLayoutVars>
      </dgm:prSet>
      <dgm:spPr/>
    </dgm:pt>
    <dgm:pt modelId="{4444E2DA-D630-4591-8DA1-47014E176F9C}" type="pres">
      <dgm:prSet presAssocID="{37E87CC4-224D-4536-BD46-B0DEAF9AB63F}" presName="parentText" presStyleLbl="node1" presStyleIdx="0" presStyleCnt="1">
        <dgm:presLayoutVars>
          <dgm:chMax val="0"/>
          <dgm:bulletEnabled val="1"/>
        </dgm:presLayoutVars>
      </dgm:prSet>
      <dgm:spPr/>
    </dgm:pt>
    <dgm:pt modelId="{57371E4D-EE99-4FA8-B513-00B2DC6D2C43}" type="pres">
      <dgm:prSet presAssocID="{37E87CC4-224D-4536-BD46-B0DEAF9AB63F}" presName="childText" presStyleLbl="revTx" presStyleIdx="0" presStyleCnt="1">
        <dgm:presLayoutVars>
          <dgm:bulletEnabled val="1"/>
        </dgm:presLayoutVars>
      </dgm:prSet>
      <dgm:spPr/>
    </dgm:pt>
  </dgm:ptLst>
  <dgm:cxnLst>
    <dgm:cxn modelId="{D3F67513-AE8D-4EB7-82AA-01332A17D0E3}" type="presOf" srcId="{37E87CC4-224D-4536-BD46-B0DEAF9AB63F}" destId="{4444E2DA-D630-4591-8DA1-47014E176F9C}" srcOrd="0" destOrd="0" presId="urn:microsoft.com/office/officeart/2005/8/layout/vList2"/>
    <dgm:cxn modelId="{F5BC9221-AD2D-4B65-8903-99979488CF3C}" srcId="{37E87CC4-224D-4536-BD46-B0DEAF9AB63F}" destId="{F2E43262-9012-4ADB-80A1-110F43C75450}" srcOrd="0" destOrd="0" parTransId="{F408C60B-577D-403A-85A6-50667044788E}" sibTransId="{D4BEAF82-386E-4462-891B-B5F4A02DE5A3}"/>
    <dgm:cxn modelId="{5E8EAE7A-3CC1-4E65-886A-C9852C539B01}" srcId="{7634ADF9-361A-4941-B2D4-5A221DE7DDA6}" destId="{37E87CC4-224D-4536-BD46-B0DEAF9AB63F}" srcOrd="0" destOrd="0" parTransId="{271F82CE-2748-48D4-8BF6-DD03F3B05DD7}" sibTransId="{4D43803B-D110-43BC-9702-9CB106FB9F0E}"/>
    <dgm:cxn modelId="{6AE29C7F-73E5-42CE-A2AC-2FF7197DF0A2}" type="presOf" srcId="{F2E43262-9012-4ADB-80A1-110F43C75450}" destId="{57371E4D-EE99-4FA8-B513-00B2DC6D2C43}" srcOrd="0" destOrd="0" presId="urn:microsoft.com/office/officeart/2005/8/layout/vList2"/>
    <dgm:cxn modelId="{80DF37AE-4569-4CB7-AD4C-C71B75F03A1D}" type="presOf" srcId="{7634ADF9-361A-4941-B2D4-5A221DE7DDA6}" destId="{917B7DC0-A853-492F-81D3-92837DECF1F0}" srcOrd="0" destOrd="0" presId="urn:microsoft.com/office/officeart/2005/8/layout/vList2"/>
    <dgm:cxn modelId="{C82B2C11-91ED-451A-A3E1-CEA2DB209670}" type="presParOf" srcId="{917B7DC0-A853-492F-81D3-92837DECF1F0}" destId="{4444E2DA-D630-4591-8DA1-47014E176F9C}" srcOrd="0" destOrd="0" presId="urn:microsoft.com/office/officeart/2005/8/layout/vList2"/>
    <dgm:cxn modelId="{BABED833-E7BB-4C14-A90E-BC9CA7A2459A}" type="presParOf" srcId="{917B7DC0-A853-492F-81D3-92837DECF1F0}" destId="{57371E4D-EE99-4FA8-B513-00B2DC6D2C4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A2A43726-453D-4198-8785-77ADFAC11188}" type="doc">
      <dgm:prSet loTypeId="urn:microsoft.com/office/officeart/2009/3/layout/IncreasingArrowsProcess" loCatId="process" qsTypeId="urn:microsoft.com/office/officeart/2005/8/quickstyle/simple1" qsCatId="simple" csTypeId="urn:microsoft.com/office/officeart/2005/8/colors/accent0_1" csCatId="mainScheme" phldr="1"/>
      <dgm:spPr/>
    </dgm:pt>
    <dgm:pt modelId="{C5B8F03B-7A7C-4174-9F71-96EB8CA95D84}">
      <dgm:prSet phldrT="[Text]" custT="1"/>
      <dgm:spPr>
        <a:solidFill>
          <a:schemeClr val="accent2"/>
        </a:solidFill>
      </dgm:spPr>
      <dgm:t>
        <a:bodyPr/>
        <a:lstStyle/>
        <a:p>
          <a:r>
            <a:rPr lang="ru-RU" sz="2600" dirty="0"/>
            <a:t>Потребность</a:t>
          </a:r>
          <a:r>
            <a:rPr lang="en-US" sz="2600" dirty="0"/>
            <a:t> </a:t>
          </a:r>
          <a:r>
            <a:rPr lang="en-US" sz="2600" dirty="0">
              <a:sym typeface="Wingdings" panose="05000000000000000000" pitchFamily="2" charset="2"/>
            </a:rPr>
            <a:t> </a:t>
          </a:r>
          <a:r>
            <a:rPr lang="ru-RU" sz="2600" dirty="0">
              <a:sym typeface="Wingdings" panose="05000000000000000000" pitchFamily="2" charset="2"/>
            </a:rPr>
            <a:t>Анализ</a:t>
          </a:r>
          <a:endParaRPr lang="en-US" sz="2600" dirty="0"/>
        </a:p>
      </dgm:t>
    </dgm:pt>
    <dgm:pt modelId="{4B1C2DB9-7819-4CCA-B9D0-599A599CD5F5}" type="parTrans" cxnId="{CC009ADF-24D2-455B-84B6-58A47A6B05A8}">
      <dgm:prSet/>
      <dgm:spPr/>
      <dgm:t>
        <a:bodyPr/>
        <a:lstStyle/>
        <a:p>
          <a:endParaRPr lang="en-US" sz="2600"/>
        </a:p>
      </dgm:t>
    </dgm:pt>
    <dgm:pt modelId="{D0FE7FA3-4898-4FD9-8AA9-3B11B009E69D}" type="sibTrans" cxnId="{CC009ADF-24D2-455B-84B6-58A47A6B05A8}">
      <dgm:prSet/>
      <dgm:spPr/>
      <dgm:t>
        <a:bodyPr/>
        <a:lstStyle/>
        <a:p>
          <a:endParaRPr lang="en-US" sz="2600"/>
        </a:p>
      </dgm:t>
    </dgm:pt>
    <dgm:pt modelId="{8F8154C1-F494-4161-ADF3-0B8D0449C0D5}">
      <dgm:prSet phldrT="[Text]" custT="1"/>
      <dgm:spPr>
        <a:solidFill>
          <a:schemeClr val="accent2">
            <a:lumMod val="40000"/>
            <a:lumOff val="60000"/>
          </a:schemeClr>
        </a:solidFill>
      </dgm:spPr>
      <dgm:t>
        <a:bodyPr/>
        <a:lstStyle/>
        <a:p>
          <a:r>
            <a:rPr lang="ru-RU" sz="2600" dirty="0"/>
            <a:t>Спецификации</a:t>
          </a:r>
          <a:endParaRPr lang="en-US" sz="2600" dirty="0"/>
        </a:p>
      </dgm:t>
    </dgm:pt>
    <dgm:pt modelId="{646F7EFC-4016-4B26-A33C-9918D0FFF357}" type="parTrans" cxnId="{5312A8D5-2817-4B9F-B944-4E3C2AC8059B}">
      <dgm:prSet/>
      <dgm:spPr/>
      <dgm:t>
        <a:bodyPr/>
        <a:lstStyle/>
        <a:p>
          <a:endParaRPr lang="en-US" sz="2600"/>
        </a:p>
      </dgm:t>
    </dgm:pt>
    <dgm:pt modelId="{8BED742B-E313-4FAE-8915-4CBF602FBAE8}" type="sibTrans" cxnId="{5312A8D5-2817-4B9F-B944-4E3C2AC8059B}">
      <dgm:prSet/>
      <dgm:spPr/>
      <dgm:t>
        <a:bodyPr/>
        <a:lstStyle/>
        <a:p>
          <a:endParaRPr lang="en-US" sz="2600"/>
        </a:p>
      </dgm:t>
    </dgm:pt>
    <dgm:pt modelId="{5A1157E4-C672-4A58-8497-1A23D6073811}">
      <dgm:prSet phldrT="[Text]" custT="1"/>
      <dgm:spPr>
        <a:solidFill>
          <a:schemeClr val="accent4">
            <a:lumMod val="40000"/>
            <a:lumOff val="60000"/>
          </a:schemeClr>
        </a:solidFill>
      </dgm:spPr>
      <dgm:t>
        <a:bodyPr/>
        <a:lstStyle/>
        <a:p>
          <a:r>
            <a:rPr lang="ru-RU" sz="2600" dirty="0"/>
            <a:t>Оценка</a:t>
          </a:r>
          <a:endParaRPr lang="en-US" sz="2600" dirty="0"/>
        </a:p>
      </dgm:t>
    </dgm:pt>
    <dgm:pt modelId="{BD51EF01-7A99-4154-9C3C-FF4350D191D9}" type="parTrans" cxnId="{DCDF2633-3185-4B74-B6C2-66C16444B952}">
      <dgm:prSet/>
      <dgm:spPr/>
      <dgm:t>
        <a:bodyPr/>
        <a:lstStyle/>
        <a:p>
          <a:endParaRPr lang="en-US" sz="2600"/>
        </a:p>
      </dgm:t>
    </dgm:pt>
    <dgm:pt modelId="{6DDB6C11-CFA0-459E-8F33-E286613C38E5}" type="sibTrans" cxnId="{DCDF2633-3185-4B74-B6C2-66C16444B952}">
      <dgm:prSet/>
      <dgm:spPr/>
      <dgm:t>
        <a:bodyPr/>
        <a:lstStyle/>
        <a:p>
          <a:endParaRPr lang="en-US" sz="2600"/>
        </a:p>
      </dgm:t>
    </dgm:pt>
    <dgm:pt modelId="{173DFF53-7923-4242-964B-3C42408D1664}">
      <dgm:prSet phldrT="[Text]" custT="1"/>
      <dgm:spPr>
        <a:solidFill>
          <a:srgbClr val="FFFF99"/>
        </a:solidFill>
      </dgm:spPr>
      <dgm:t>
        <a:bodyPr/>
        <a:lstStyle/>
        <a:p>
          <a:r>
            <a:rPr lang="ru-RU" sz="2600" dirty="0"/>
            <a:t>УС</a:t>
          </a:r>
          <a:r>
            <a:rPr lang="en-US" sz="2600" dirty="0"/>
            <a:t> </a:t>
          </a:r>
          <a:r>
            <a:rPr lang="ru-RU" sz="2600" dirty="0"/>
            <a:t>и</a:t>
          </a:r>
          <a:r>
            <a:rPr lang="en-US" sz="2600" dirty="0"/>
            <a:t> </a:t>
          </a:r>
          <a:r>
            <a:rPr lang="ru-RU" sz="2600" dirty="0"/>
            <a:t>приемка</a:t>
          </a:r>
          <a:endParaRPr lang="en-US" sz="2600" dirty="0"/>
        </a:p>
      </dgm:t>
    </dgm:pt>
    <dgm:pt modelId="{BBC33C54-612E-44C7-9538-67DE6344AFD7}" type="parTrans" cxnId="{18B529B2-24DB-4343-8E1A-B40C6FEEB318}">
      <dgm:prSet/>
      <dgm:spPr/>
      <dgm:t>
        <a:bodyPr/>
        <a:lstStyle/>
        <a:p>
          <a:endParaRPr lang="en-US" sz="2600"/>
        </a:p>
      </dgm:t>
    </dgm:pt>
    <dgm:pt modelId="{318DF319-85A0-4A0C-A628-6092DD594468}" type="sibTrans" cxnId="{18B529B2-24DB-4343-8E1A-B40C6FEEB318}">
      <dgm:prSet/>
      <dgm:spPr/>
      <dgm:t>
        <a:bodyPr/>
        <a:lstStyle/>
        <a:p>
          <a:endParaRPr lang="en-US" sz="2600"/>
        </a:p>
      </dgm:t>
    </dgm:pt>
    <dgm:pt modelId="{93761DD6-A409-4463-B8A7-36177E7C25C9}">
      <dgm:prSet phldrT="[Text]" custT="1"/>
      <dgm:spPr>
        <a:solidFill>
          <a:srgbClr val="FFFF00"/>
        </a:solidFill>
      </dgm:spPr>
      <dgm:t>
        <a:bodyPr/>
        <a:lstStyle/>
        <a:p>
          <a:r>
            <a:rPr lang="ru-RU" sz="2600" dirty="0"/>
            <a:t>Выгода</a:t>
          </a:r>
          <a:endParaRPr lang="en-US" sz="2600" dirty="0"/>
        </a:p>
      </dgm:t>
    </dgm:pt>
    <dgm:pt modelId="{53D24E0B-AF91-42EE-862B-031D73E56243}" type="parTrans" cxnId="{48934B60-F643-4C72-A521-5D5C7E19D348}">
      <dgm:prSet/>
      <dgm:spPr/>
      <dgm:t>
        <a:bodyPr/>
        <a:lstStyle/>
        <a:p>
          <a:endParaRPr lang="en-US" sz="2600"/>
        </a:p>
      </dgm:t>
    </dgm:pt>
    <dgm:pt modelId="{A7167093-D5FF-469E-AB66-6EC7C8C00BC9}" type="sibTrans" cxnId="{48934B60-F643-4C72-A521-5D5C7E19D348}">
      <dgm:prSet/>
      <dgm:spPr/>
      <dgm:t>
        <a:bodyPr/>
        <a:lstStyle/>
        <a:p>
          <a:endParaRPr lang="en-US" sz="2600"/>
        </a:p>
      </dgm:t>
    </dgm:pt>
    <dgm:pt modelId="{1DCB5943-50B3-492C-AA0D-18C3A0576356}" type="pres">
      <dgm:prSet presAssocID="{A2A43726-453D-4198-8785-77ADFAC11188}" presName="Name0" presStyleCnt="0">
        <dgm:presLayoutVars>
          <dgm:chMax val="5"/>
          <dgm:chPref val="5"/>
          <dgm:dir/>
          <dgm:animLvl val="lvl"/>
        </dgm:presLayoutVars>
      </dgm:prSet>
      <dgm:spPr/>
    </dgm:pt>
    <dgm:pt modelId="{78C33BF6-37FF-4FB7-9161-74C49438CEBF}" type="pres">
      <dgm:prSet presAssocID="{C5B8F03B-7A7C-4174-9F71-96EB8CA95D84}" presName="parentText1" presStyleLbl="node1" presStyleIdx="0" presStyleCnt="5">
        <dgm:presLayoutVars>
          <dgm:chMax/>
          <dgm:chPref val="3"/>
          <dgm:bulletEnabled val="1"/>
        </dgm:presLayoutVars>
      </dgm:prSet>
      <dgm:spPr/>
    </dgm:pt>
    <dgm:pt modelId="{8EBFA258-0F32-4858-A77C-11BBA56CA035}" type="pres">
      <dgm:prSet presAssocID="{8F8154C1-F494-4161-ADF3-0B8D0449C0D5}" presName="parentText2" presStyleLbl="node1" presStyleIdx="1" presStyleCnt="5">
        <dgm:presLayoutVars>
          <dgm:chMax/>
          <dgm:chPref val="3"/>
          <dgm:bulletEnabled val="1"/>
        </dgm:presLayoutVars>
      </dgm:prSet>
      <dgm:spPr/>
    </dgm:pt>
    <dgm:pt modelId="{4EFF7654-9D9A-435E-B24A-B6A3D4C4EDCF}" type="pres">
      <dgm:prSet presAssocID="{5A1157E4-C672-4A58-8497-1A23D6073811}" presName="parentText3" presStyleLbl="node1" presStyleIdx="2" presStyleCnt="5">
        <dgm:presLayoutVars>
          <dgm:chMax/>
          <dgm:chPref val="3"/>
          <dgm:bulletEnabled val="1"/>
        </dgm:presLayoutVars>
      </dgm:prSet>
      <dgm:spPr/>
    </dgm:pt>
    <dgm:pt modelId="{C591314C-6FE8-4F55-B989-27214330D1B7}" type="pres">
      <dgm:prSet presAssocID="{173DFF53-7923-4242-964B-3C42408D1664}" presName="parentText4" presStyleLbl="node1" presStyleIdx="3" presStyleCnt="5">
        <dgm:presLayoutVars>
          <dgm:chMax/>
          <dgm:chPref val="3"/>
          <dgm:bulletEnabled val="1"/>
        </dgm:presLayoutVars>
      </dgm:prSet>
      <dgm:spPr/>
    </dgm:pt>
    <dgm:pt modelId="{90355AAA-C6EF-4867-A59D-4B639B556846}" type="pres">
      <dgm:prSet presAssocID="{93761DD6-A409-4463-B8A7-36177E7C25C9}" presName="parentText5" presStyleLbl="node1" presStyleIdx="4" presStyleCnt="5" custLinFactNeighborX="980">
        <dgm:presLayoutVars>
          <dgm:chMax/>
          <dgm:chPref val="3"/>
          <dgm:bulletEnabled val="1"/>
        </dgm:presLayoutVars>
      </dgm:prSet>
      <dgm:spPr/>
    </dgm:pt>
  </dgm:ptLst>
  <dgm:cxnLst>
    <dgm:cxn modelId="{DCDF2633-3185-4B74-B6C2-66C16444B952}" srcId="{A2A43726-453D-4198-8785-77ADFAC11188}" destId="{5A1157E4-C672-4A58-8497-1A23D6073811}" srcOrd="2" destOrd="0" parTransId="{BD51EF01-7A99-4154-9C3C-FF4350D191D9}" sibTransId="{6DDB6C11-CFA0-459E-8F33-E286613C38E5}"/>
    <dgm:cxn modelId="{B1DB505D-AE14-465D-A409-CB14DF71C6CB}" type="presOf" srcId="{5A1157E4-C672-4A58-8497-1A23D6073811}" destId="{4EFF7654-9D9A-435E-B24A-B6A3D4C4EDCF}" srcOrd="0" destOrd="0" presId="urn:microsoft.com/office/officeart/2009/3/layout/IncreasingArrowsProcess"/>
    <dgm:cxn modelId="{48934B60-F643-4C72-A521-5D5C7E19D348}" srcId="{A2A43726-453D-4198-8785-77ADFAC11188}" destId="{93761DD6-A409-4463-B8A7-36177E7C25C9}" srcOrd="4" destOrd="0" parTransId="{53D24E0B-AF91-42EE-862B-031D73E56243}" sibTransId="{A7167093-D5FF-469E-AB66-6EC7C8C00BC9}"/>
    <dgm:cxn modelId="{65E49B4E-87A2-4022-A3A8-A95A29FF31F4}" type="presOf" srcId="{93761DD6-A409-4463-B8A7-36177E7C25C9}" destId="{90355AAA-C6EF-4867-A59D-4B639B556846}" srcOrd="0" destOrd="0" presId="urn:microsoft.com/office/officeart/2009/3/layout/IncreasingArrowsProcess"/>
    <dgm:cxn modelId="{4503DE9E-D3B6-4091-B531-59CC21454978}" type="presOf" srcId="{8F8154C1-F494-4161-ADF3-0B8D0449C0D5}" destId="{8EBFA258-0F32-4858-A77C-11BBA56CA035}" srcOrd="0" destOrd="0" presId="urn:microsoft.com/office/officeart/2009/3/layout/IncreasingArrowsProcess"/>
    <dgm:cxn modelId="{994C79A4-9D30-49EF-ACB1-008978C26E17}" type="presOf" srcId="{173DFF53-7923-4242-964B-3C42408D1664}" destId="{C591314C-6FE8-4F55-B989-27214330D1B7}" srcOrd="0" destOrd="0" presId="urn:microsoft.com/office/officeart/2009/3/layout/IncreasingArrowsProcess"/>
    <dgm:cxn modelId="{18B529B2-24DB-4343-8E1A-B40C6FEEB318}" srcId="{A2A43726-453D-4198-8785-77ADFAC11188}" destId="{173DFF53-7923-4242-964B-3C42408D1664}" srcOrd="3" destOrd="0" parTransId="{BBC33C54-612E-44C7-9538-67DE6344AFD7}" sibTransId="{318DF319-85A0-4A0C-A628-6092DD594468}"/>
    <dgm:cxn modelId="{5312A8D5-2817-4B9F-B944-4E3C2AC8059B}" srcId="{A2A43726-453D-4198-8785-77ADFAC11188}" destId="{8F8154C1-F494-4161-ADF3-0B8D0449C0D5}" srcOrd="1" destOrd="0" parTransId="{646F7EFC-4016-4B26-A33C-9918D0FFF357}" sibTransId="{8BED742B-E313-4FAE-8915-4CBF602FBAE8}"/>
    <dgm:cxn modelId="{A090D0D8-AA8E-4234-A73C-F3775BA816E4}" type="presOf" srcId="{A2A43726-453D-4198-8785-77ADFAC11188}" destId="{1DCB5943-50B3-492C-AA0D-18C3A0576356}" srcOrd="0" destOrd="0" presId="urn:microsoft.com/office/officeart/2009/3/layout/IncreasingArrowsProcess"/>
    <dgm:cxn modelId="{CC009ADF-24D2-455B-84B6-58A47A6B05A8}" srcId="{A2A43726-453D-4198-8785-77ADFAC11188}" destId="{C5B8F03B-7A7C-4174-9F71-96EB8CA95D84}" srcOrd="0" destOrd="0" parTransId="{4B1C2DB9-7819-4CCA-B9D0-599A599CD5F5}" sibTransId="{D0FE7FA3-4898-4FD9-8AA9-3B11B009E69D}"/>
    <dgm:cxn modelId="{458247E3-27DB-49DD-A127-AB3F3B3EFA72}" type="presOf" srcId="{C5B8F03B-7A7C-4174-9F71-96EB8CA95D84}" destId="{78C33BF6-37FF-4FB7-9161-74C49438CEBF}" srcOrd="0" destOrd="0" presId="urn:microsoft.com/office/officeart/2009/3/layout/IncreasingArrowsProcess"/>
    <dgm:cxn modelId="{21D34D23-D180-4A0A-94BB-B71610F7FBE1}" type="presParOf" srcId="{1DCB5943-50B3-492C-AA0D-18C3A0576356}" destId="{78C33BF6-37FF-4FB7-9161-74C49438CEBF}" srcOrd="0" destOrd="0" presId="urn:microsoft.com/office/officeart/2009/3/layout/IncreasingArrowsProcess"/>
    <dgm:cxn modelId="{38178307-4ED7-4541-87E8-85E081BD45A8}" type="presParOf" srcId="{1DCB5943-50B3-492C-AA0D-18C3A0576356}" destId="{8EBFA258-0F32-4858-A77C-11BBA56CA035}" srcOrd="1" destOrd="0" presId="urn:microsoft.com/office/officeart/2009/3/layout/IncreasingArrowsProcess"/>
    <dgm:cxn modelId="{9A44A1B4-0C00-4F55-B9B5-728A0E0A9E20}" type="presParOf" srcId="{1DCB5943-50B3-492C-AA0D-18C3A0576356}" destId="{4EFF7654-9D9A-435E-B24A-B6A3D4C4EDCF}" srcOrd="2" destOrd="0" presId="urn:microsoft.com/office/officeart/2009/3/layout/IncreasingArrowsProcess"/>
    <dgm:cxn modelId="{6142A8AD-44D1-4EBE-8605-B56E7DDCC9E1}" type="presParOf" srcId="{1DCB5943-50B3-492C-AA0D-18C3A0576356}" destId="{C591314C-6FE8-4F55-B989-27214330D1B7}" srcOrd="3" destOrd="0" presId="urn:microsoft.com/office/officeart/2009/3/layout/IncreasingArrowsProcess"/>
    <dgm:cxn modelId="{E9DF9CB0-4431-4E83-A76E-550EECB27AD8}" type="presParOf" srcId="{1DCB5943-50B3-492C-AA0D-18C3A0576356}" destId="{90355AAA-C6EF-4867-A59D-4B639B556846}" srcOrd="4"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675D3A2B-9523-4668-B6CA-E4FCCB1FBDE8}" type="doc">
      <dgm:prSet loTypeId="urn:microsoft.com/office/officeart/2005/8/layout/hProcess9" loCatId="process" qsTypeId="urn:microsoft.com/office/officeart/2005/8/quickstyle/3d2" qsCatId="3D" csTypeId="urn:microsoft.com/office/officeart/2005/8/colors/colorful1" csCatId="colorful" phldr="1"/>
      <dgm:spPr/>
    </dgm:pt>
    <dgm:pt modelId="{2B8D70E4-03F6-48E6-9B07-F4D2BA380ECD}">
      <dgm:prSet phldrT="[Text]"/>
      <dgm:spPr/>
      <dgm:t>
        <a:bodyPr/>
        <a:lstStyle/>
        <a:p>
          <a:r>
            <a:rPr lang="ru-RU" dirty="0"/>
            <a:t>Задачи развития</a:t>
          </a:r>
          <a:r>
            <a:rPr lang="en-US" dirty="0"/>
            <a:t> </a:t>
          </a:r>
        </a:p>
      </dgm:t>
    </dgm:pt>
    <dgm:pt modelId="{C01ACB12-ED03-4DB5-B6C4-E2DCD0514AA3}" type="parTrans" cxnId="{7575F994-03CA-498E-8998-D6EC22B90CA2}">
      <dgm:prSet/>
      <dgm:spPr/>
      <dgm:t>
        <a:bodyPr/>
        <a:lstStyle/>
        <a:p>
          <a:endParaRPr lang="en-US"/>
        </a:p>
      </dgm:t>
    </dgm:pt>
    <dgm:pt modelId="{C478F4B1-15EE-444C-B418-120465C7FF34}" type="sibTrans" cxnId="{7575F994-03CA-498E-8998-D6EC22B90CA2}">
      <dgm:prSet/>
      <dgm:spPr/>
      <dgm:t>
        <a:bodyPr/>
        <a:lstStyle/>
        <a:p>
          <a:endParaRPr lang="en-US"/>
        </a:p>
      </dgm:t>
    </dgm:pt>
    <dgm:pt modelId="{ABEA8FFF-2F36-4665-9D42-D3E7D306FF9D}">
      <dgm:prSet phldrT="[Text]"/>
      <dgm:spPr/>
      <dgm:t>
        <a:bodyPr/>
        <a:lstStyle/>
        <a:p>
          <a:r>
            <a:rPr lang="ru-RU" dirty="0"/>
            <a:t>КПЭ результата</a:t>
          </a:r>
          <a:endParaRPr lang="en-US" dirty="0">
            <a:solidFill>
              <a:schemeClr val="accent2">
                <a:lumMod val="75000"/>
              </a:schemeClr>
            </a:solidFill>
          </a:endParaRPr>
        </a:p>
      </dgm:t>
    </dgm:pt>
    <dgm:pt modelId="{C3E2E667-B1FF-4ED3-B3DC-8A23B3D573AE}" type="parTrans" cxnId="{82BAED82-E634-46F7-A812-74B9DE4A07A6}">
      <dgm:prSet/>
      <dgm:spPr/>
      <dgm:t>
        <a:bodyPr/>
        <a:lstStyle/>
        <a:p>
          <a:endParaRPr lang="en-US"/>
        </a:p>
      </dgm:t>
    </dgm:pt>
    <dgm:pt modelId="{8EF127B6-8F3B-43D0-9297-489FBD7E7E9D}" type="sibTrans" cxnId="{82BAED82-E634-46F7-A812-74B9DE4A07A6}">
      <dgm:prSet/>
      <dgm:spPr/>
      <dgm:t>
        <a:bodyPr/>
        <a:lstStyle/>
        <a:p>
          <a:endParaRPr lang="en-US"/>
        </a:p>
      </dgm:t>
    </dgm:pt>
    <dgm:pt modelId="{FD8C75DC-E191-4750-A2B7-F1909AF2CA76}">
      <dgm:prSet phldrT="[Text]"/>
      <dgm:spPr/>
      <dgm:t>
        <a:bodyPr/>
        <a:lstStyle/>
        <a:p>
          <a:r>
            <a:rPr lang="ru-RU" dirty="0"/>
            <a:t>Измерение</a:t>
          </a:r>
          <a:r>
            <a:rPr lang="en-US" dirty="0"/>
            <a:t>…</a:t>
          </a:r>
        </a:p>
      </dgm:t>
    </dgm:pt>
    <dgm:pt modelId="{8B6790BC-2C24-4795-93D3-8F0FE1006AB5}" type="parTrans" cxnId="{F4C2549C-B5A5-4D05-9647-67CC02C4DB87}">
      <dgm:prSet/>
      <dgm:spPr/>
      <dgm:t>
        <a:bodyPr/>
        <a:lstStyle/>
        <a:p>
          <a:endParaRPr lang="en-US"/>
        </a:p>
      </dgm:t>
    </dgm:pt>
    <dgm:pt modelId="{80BE0214-C05B-42E3-B193-576EE66A910E}" type="sibTrans" cxnId="{F4C2549C-B5A5-4D05-9647-67CC02C4DB87}">
      <dgm:prSet/>
      <dgm:spPr/>
      <dgm:t>
        <a:bodyPr/>
        <a:lstStyle/>
        <a:p>
          <a:endParaRPr lang="en-US"/>
        </a:p>
      </dgm:t>
    </dgm:pt>
    <dgm:pt modelId="{26BA337B-BE9B-4214-9A89-BA776F472EBF}" type="pres">
      <dgm:prSet presAssocID="{675D3A2B-9523-4668-B6CA-E4FCCB1FBDE8}" presName="CompostProcess" presStyleCnt="0">
        <dgm:presLayoutVars>
          <dgm:dir/>
          <dgm:resizeHandles val="exact"/>
        </dgm:presLayoutVars>
      </dgm:prSet>
      <dgm:spPr/>
    </dgm:pt>
    <dgm:pt modelId="{E957BCE2-2B5B-420F-90AE-03C3F9B6B200}" type="pres">
      <dgm:prSet presAssocID="{675D3A2B-9523-4668-B6CA-E4FCCB1FBDE8}" presName="arrow" presStyleLbl="bgShp" presStyleIdx="0" presStyleCnt="1"/>
      <dgm:spPr/>
    </dgm:pt>
    <dgm:pt modelId="{4E5123AE-A5EB-4D7B-BE8A-CBEC2044DC84}" type="pres">
      <dgm:prSet presAssocID="{675D3A2B-9523-4668-B6CA-E4FCCB1FBDE8}" presName="linearProcess" presStyleCnt="0"/>
      <dgm:spPr/>
    </dgm:pt>
    <dgm:pt modelId="{CA2D9FDD-40AE-4FC8-9B41-C46707783A36}" type="pres">
      <dgm:prSet presAssocID="{2B8D70E4-03F6-48E6-9B07-F4D2BA380ECD}" presName="textNode" presStyleLbl="node1" presStyleIdx="0" presStyleCnt="3">
        <dgm:presLayoutVars>
          <dgm:bulletEnabled val="1"/>
        </dgm:presLayoutVars>
      </dgm:prSet>
      <dgm:spPr/>
    </dgm:pt>
    <dgm:pt modelId="{A0B48DD7-1CAB-407F-A79B-D5E62481754A}" type="pres">
      <dgm:prSet presAssocID="{C478F4B1-15EE-444C-B418-120465C7FF34}" presName="sibTrans" presStyleCnt="0"/>
      <dgm:spPr/>
    </dgm:pt>
    <dgm:pt modelId="{EDF3DFFD-96DD-46B8-8486-0B9B58553D75}" type="pres">
      <dgm:prSet presAssocID="{ABEA8FFF-2F36-4665-9D42-D3E7D306FF9D}" presName="textNode" presStyleLbl="node1" presStyleIdx="1" presStyleCnt="3">
        <dgm:presLayoutVars>
          <dgm:bulletEnabled val="1"/>
        </dgm:presLayoutVars>
      </dgm:prSet>
      <dgm:spPr/>
    </dgm:pt>
    <dgm:pt modelId="{8C57BAF4-67DE-4DE3-829E-5C3974351C23}" type="pres">
      <dgm:prSet presAssocID="{8EF127B6-8F3B-43D0-9297-489FBD7E7E9D}" presName="sibTrans" presStyleCnt="0"/>
      <dgm:spPr/>
    </dgm:pt>
    <dgm:pt modelId="{6E5CE6B3-786B-4D5C-9BC0-6A52E48EFA8C}" type="pres">
      <dgm:prSet presAssocID="{FD8C75DC-E191-4750-A2B7-F1909AF2CA76}" presName="textNode" presStyleLbl="node1" presStyleIdx="2" presStyleCnt="3">
        <dgm:presLayoutVars>
          <dgm:bulletEnabled val="1"/>
        </dgm:presLayoutVars>
      </dgm:prSet>
      <dgm:spPr/>
    </dgm:pt>
  </dgm:ptLst>
  <dgm:cxnLst>
    <dgm:cxn modelId="{B3BA7642-9CAD-4D2D-8A34-0F8AD64C4944}" type="presOf" srcId="{2B8D70E4-03F6-48E6-9B07-F4D2BA380ECD}" destId="{CA2D9FDD-40AE-4FC8-9B41-C46707783A36}" srcOrd="0" destOrd="0" presId="urn:microsoft.com/office/officeart/2005/8/layout/hProcess9"/>
    <dgm:cxn modelId="{F7F06370-6352-4615-9526-54185BBA91A2}" type="presOf" srcId="{FD8C75DC-E191-4750-A2B7-F1909AF2CA76}" destId="{6E5CE6B3-786B-4D5C-9BC0-6A52E48EFA8C}" srcOrd="0" destOrd="0" presId="urn:microsoft.com/office/officeart/2005/8/layout/hProcess9"/>
    <dgm:cxn modelId="{82BAED82-E634-46F7-A812-74B9DE4A07A6}" srcId="{675D3A2B-9523-4668-B6CA-E4FCCB1FBDE8}" destId="{ABEA8FFF-2F36-4665-9D42-D3E7D306FF9D}" srcOrd="1" destOrd="0" parTransId="{C3E2E667-B1FF-4ED3-B3DC-8A23B3D573AE}" sibTransId="{8EF127B6-8F3B-43D0-9297-489FBD7E7E9D}"/>
    <dgm:cxn modelId="{7575F994-03CA-498E-8998-D6EC22B90CA2}" srcId="{675D3A2B-9523-4668-B6CA-E4FCCB1FBDE8}" destId="{2B8D70E4-03F6-48E6-9B07-F4D2BA380ECD}" srcOrd="0" destOrd="0" parTransId="{C01ACB12-ED03-4DB5-B6C4-E2DCD0514AA3}" sibTransId="{C478F4B1-15EE-444C-B418-120465C7FF34}"/>
    <dgm:cxn modelId="{F4C2549C-B5A5-4D05-9647-67CC02C4DB87}" srcId="{675D3A2B-9523-4668-B6CA-E4FCCB1FBDE8}" destId="{FD8C75DC-E191-4750-A2B7-F1909AF2CA76}" srcOrd="2" destOrd="0" parTransId="{8B6790BC-2C24-4795-93D3-8F0FE1006AB5}" sibTransId="{80BE0214-C05B-42E3-B193-576EE66A910E}"/>
    <dgm:cxn modelId="{1365B4A7-BC77-4534-A1A1-80156BE6DC10}" type="presOf" srcId="{ABEA8FFF-2F36-4665-9D42-D3E7D306FF9D}" destId="{EDF3DFFD-96DD-46B8-8486-0B9B58553D75}" srcOrd="0" destOrd="0" presId="urn:microsoft.com/office/officeart/2005/8/layout/hProcess9"/>
    <dgm:cxn modelId="{0E16DAAA-76AE-4B06-819B-4C5C2DA99965}" type="presOf" srcId="{675D3A2B-9523-4668-B6CA-E4FCCB1FBDE8}" destId="{26BA337B-BE9B-4214-9A89-BA776F472EBF}" srcOrd="0" destOrd="0" presId="urn:microsoft.com/office/officeart/2005/8/layout/hProcess9"/>
    <dgm:cxn modelId="{53B72D9D-68A7-4D51-AA52-EA4DFD8392C2}" type="presParOf" srcId="{26BA337B-BE9B-4214-9A89-BA776F472EBF}" destId="{E957BCE2-2B5B-420F-90AE-03C3F9B6B200}" srcOrd="0" destOrd="0" presId="urn:microsoft.com/office/officeart/2005/8/layout/hProcess9"/>
    <dgm:cxn modelId="{03C2A797-1142-4166-B362-363CFA005751}" type="presParOf" srcId="{26BA337B-BE9B-4214-9A89-BA776F472EBF}" destId="{4E5123AE-A5EB-4D7B-BE8A-CBEC2044DC84}" srcOrd="1" destOrd="0" presId="urn:microsoft.com/office/officeart/2005/8/layout/hProcess9"/>
    <dgm:cxn modelId="{4683DAD6-80B8-4A6E-86AA-DA9EA4B036E3}" type="presParOf" srcId="{4E5123AE-A5EB-4D7B-BE8A-CBEC2044DC84}" destId="{CA2D9FDD-40AE-4FC8-9B41-C46707783A36}" srcOrd="0" destOrd="0" presId="urn:microsoft.com/office/officeart/2005/8/layout/hProcess9"/>
    <dgm:cxn modelId="{7D4451A8-293B-4475-85EC-7F5D1FF78C72}" type="presParOf" srcId="{4E5123AE-A5EB-4D7B-BE8A-CBEC2044DC84}" destId="{A0B48DD7-1CAB-407F-A79B-D5E62481754A}" srcOrd="1" destOrd="0" presId="urn:microsoft.com/office/officeart/2005/8/layout/hProcess9"/>
    <dgm:cxn modelId="{825A5B6E-2EAA-46FB-8513-0C70DF4111DE}" type="presParOf" srcId="{4E5123AE-A5EB-4D7B-BE8A-CBEC2044DC84}" destId="{EDF3DFFD-96DD-46B8-8486-0B9B58553D75}" srcOrd="2" destOrd="0" presId="urn:microsoft.com/office/officeart/2005/8/layout/hProcess9"/>
    <dgm:cxn modelId="{FBB69D69-4578-45C2-BF67-BB188AC80E72}" type="presParOf" srcId="{4E5123AE-A5EB-4D7B-BE8A-CBEC2044DC84}" destId="{8C57BAF4-67DE-4DE3-829E-5C3974351C23}" srcOrd="3" destOrd="0" presId="urn:microsoft.com/office/officeart/2005/8/layout/hProcess9"/>
    <dgm:cxn modelId="{8FD52C94-6898-44AA-B921-6058C968C6A9}" type="presParOf" srcId="{4E5123AE-A5EB-4D7B-BE8A-CBEC2044DC84}" destId="{6E5CE6B3-786B-4D5C-9BC0-6A52E48EFA8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0DF6A2F5-F65E-49DC-94E8-9DA091D0DDF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1BDDE4E-91A8-4335-BDCB-D3D4FFB9ED71}">
      <dgm:prSet custT="1">
        <dgm:style>
          <a:lnRef idx="1">
            <a:schemeClr val="accent4"/>
          </a:lnRef>
          <a:fillRef idx="3">
            <a:schemeClr val="accent4"/>
          </a:fillRef>
          <a:effectRef idx="2">
            <a:schemeClr val="accent4"/>
          </a:effectRef>
          <a:fontRef idx="minor">
            <a:schemeClr val="lt1"/>
          </a:fontRef>
        </dgm:style>
      </dgm:prSet>
      <dgm:spPr>
        <a:effectLst>
          <a:innerShdw blurRad="63500" dist="50800" dir="5400000">
            <a:prstClr val="black">
              <a:alpha val="50000"/>
            </a:prstClr>
          </a:innerShdw>
        </a:effectLst>
      </dgm:spPr>
      <dgm:t>
        <a:bodyPr/>
        <a:lstStyle/>
        <a:p>
          <a:pPr rtl="0"/>
          <a:r>
            <a:rPr lang="ru-RU" sz="1200" dirty="0"/>
            <a:t>Область применения</a:t>
          </a:r>
          <a:r>
            <a:rPr lang="en-US" sz="1200" dirty="0"/>
            <a:t> (</a:t>
          </a:r>
          <a:r>
            <a:rPr lang="ru-RU" sz="1200" dirty="0"/>
            <a:t>Качество</a:t>
          </a:r>
          <a:r>
            <a:rPr lang="en-US" sz="1200" dirty="0"/>
            <a:t>, </a:t>
          </a:r>
          <a:r>
            <a:rPr lang="ru-RU" sz="1200" dirty="0"/>
            <a:t>Изменения</a:t>
          </a:r>
          <a:r>
            <a:rPr lang="en-US" sz="1200" dirty="0"/>
            <a:t>…)</a:t>
          </a:r>
          <a:endParaRPr lang="en-GB" sz="1200" dirty="0"/>
        </a:p>
      </dgm:t>
    </dgm:pt>
    <dgm:pt modelId="{E9760884-AF0B-4E52-8ADD-5F578A13CF8F}" type="parTrans" cxnId="{8791FDA2-E350-4267-9D67-B33E558C2756}">
      <dgm:prSet/>
      <dgm:spPr/>
      <dgm:t>
        <a:bodyPr/>
        <a:lstStyle/>
        <a:p>
          <a:endParaRPr lang="en-US"/>
        </a:p>
      </dgm:t>
    </dgm:pt>
    <dgm:pt modelId="{2D0A45C5-4D7F-4650-ABF5-2A4EB1CD5A58}" type="sibTrans" cxnId="{8791FDA2-E350-4267-9D67-B33E558C2756}">
      <dgm:prSet/>
      <dgm:spPr/>
      <dgm:t>
        <a:bodyPr/>
        <a:lstStyle/>
        <a:p>
          <a:endParaRPr lang="en-US"/>
        </a:p>
      </dgm:t>
    </dgm:pt>
    <dgm:pt modelId="{07BB7BBA-A721-431C-9A52-CC88EBA60FE4}">
      <dgm:prSet custT="1">
        <dgm:style>
          <a:lnRef idx="1">
            <a:schemeClr val="accent2"/>
          </a:lnRef>
          <a:fillRef idx="3">
            <a:schemeClr val="accent2"/>
          </a:fillRef>
          <a:effectRef idx="2">
            <a:schemeClr val="accent2"/>
          </a:effectRef>
          <a:fontRef idx="minor">
            <a:schemeClr val="lt1"/>
          </a:fontRef>
        </dgm:style>
      </dgm:prSet>
      <dgm:spPr>
        <a:effectLst>
          <a:innerShdw blurRad="63500" dist="50800" dir="5400000">
            <a:prstClr val="black">
              <a:alpha val="50000"/>
            </a:prstClr>
          </a:innerShdw>
        </a:effectLst>
      </dgm:spPr>
      <dgm:t>
        <a:bodyPr/>
        <a:lstStyle/>
        <a:p>
          <a:pPr rtl="0"/>
          <a:r>
            <a:rPr lang="ru-RU" sz="1600"/>
            <a:t>Время</a:t>
          </a:r>
          <a:endParaRPr lang="en-GB" sz="1600" dirty="0"/>
        </a:p>
      </dgm:t>
    </dgm:pt>
    <dgm:pt modelId="{AD002F80-A124-4624-8769-B29D18D44349}" type="parTrans" cxnId="{723B0FCA-2F8A-4EB0-AEC7-BDD79C9F0A21}">
      <dgm:prSet/>
      <dgm:spPr/>
      <dgm:t>
        <a:bodyPr/>
        <a:lstStyle/>
        <a:p>
          <a:endParaRPr lang="en-US"/>
        </a:p>
      </dgm:t>
    </dgm:pt>
    <dgm:pt modelId="{B60AB7B4-92EE-4167-967F-F0300B00C716}" type="sibTrans" cxnId="{723B0FCA-2F8A-4EB0-AEC7-BDD79C9F0A21}">
      <dgm:prSet/>
      <dgm:spPr/>
      <dgm:t>
        <a:bodyPr/>
        <a:lstStyle/>
        <a:p>
          <a:endParaRPr lang="en-US"/>
        </a:p>
      </dgm:t>
    </dgm:pt>
    <dgm:pt modelId="{F5512C63-0B5D-4D39-8006-ADAE26BFA96A}">
      <dgm:prSet custT="1">
        <dgm:style>
          <a:lnRef idx="1">
            <a:schemeClr val="accent6"/>
          </a:lnRef>
          <a:fillRef idx="3">
            <a:schemeClr val="accent6"/>
          </a:fillRef>
          <a:effectRef idx="2">
            <a:schemeClr val="accent6"/>
          </a:effectRef>
          <a:fontRef idx="minor">
            <a:schemeClr val="lt1"/>
          </a:fontRef>
        </dgm:style>
      </dgm:prSet>
      <dgm:spPr>
        <a:effectLst>
          <a:innerShdw blurRad="63500" dist="50800" dir="5400000">
            <a:prstClr val="black">
              <a:alpha val="50000"/>
            </a:prstClr>
          </a:innerShdw>
        </a:effectLst>
      </dgm:spPr>
      <dgm:t>
        <a:bodyPr/>
        <a:lstStyle/>
        <a:p>
          <a:pPr rtl="0"/>
          <a:r>
            <a:rPr lang="ru-RU" sz="1600" dirty="0"/>
            <a:t>Денежные средства</a:t>
          </a:r>
          <a:endParaRPr lang="en-GB" sz="1600" dirty="0"/>
        </a:p>
      </dgm:t>
    </dgm:pt>
    <dgm:pt modelId="{B9013A16-7337-4B2C-BF68-0EC706DFD8DC}" type="parTrans" cxnId="{5DFDB336-9623-4744-A77D-A3A0F8CAF2CC}">
      <dgm:prSet/>
      <dgm:spPr/>
      <dgm:t>
        <a:bodyPr/>
        <a:lstStyle/>
        <a:p>
          <a:endParaRPr lang="en-US"/>
        </a:p>
      </dgm:t>
    </dgm:pt>
    <dgm:pt modelId="{C5009C3C-243C-4ED2-90F0-0001EB060DD5}" type="sibTrans" cxnId="{5DFDB336-9623-4744-A77D-A3A0F8CAF2CC}">
      <dgm:prSet/>
      <dgm:spPr/>
      <dgm:t>
        <a:bodyPr/>
        <a:lstStyle/>
        <a:p>
          <a:endParaRPr lang="en-US"/>
        </a:p>
      </dgm:t>
    </dgm:pt>
    <dgm:pt modelId="{6BFF2875-E1C4-480B-8953-3EEA6345E1A5}">
      <dgm:prSet custT="1">
        <dgm:style>
          <a:lnRef idx="1">
            <a:schemeClr val="accent1"/>
          </a:lnRef>
          <a:fillRef idx="3">
            <a:schemeClr val="accent1"/>
          </a:fillRef>
          <a:effectRef idx="2">
            <a:schemeClr val="accent1"/>
          </a:effectRef>
          <a:fontRef idx="minor">
            <a:schemeClr val="lt1"/>
          </a:fontRef>
        </dgm:style>
      </dgm:prSet>
      <dgm:spPr>
        <a:effectLst>
          <a:innerShdw blurRad="63500" dist="50800" dir="5400000">
            <a:prstClr val="black">
              <a:alpha val="50000"/>
            </a:prstClr>
          </a:innerShdw>
        </a:effectLst>
      </dgm:spPr>
      <dgm:t>
        <a:bodyPr/>
        <a:lstStyle/>
        <a:p>
          <a:pPr rtl="0"/>
          <a:r>
            <a:rPr lang="ru-RU" sz="1600" dirty="0"/>
            <a:t>Претензии</a:t>
          </a:r>
          <a:r>
            <a:rPr lang="en-US" sz="1600" dirty="0"/>
            <a:t> </a:t>
          </a:r>
          <a:r>
            <a:rPr lang="ru-RU" sz="1600" dirty="0"/>
            <a:t>и</a:t>
          </a:r>
          <a:r>
            <a:rPr lang="en-US" sz="1600" dirty="0"/>
            <a:t> </a:t>
          </a:r>
          <a:r>
            <a:rPr lang="ru-RU" sz="1600" dirty="0"/>
            <a:t>споры</a:t>
          </a:r>
          <a:endParaRPr lang="en-GB" sz="1600" dirty="0"/>
        </a:p>
      </dgm:t>
    </dgm:pt>
    <dgm:pt modelId="{248CCD07-76B2-4EF9-B18F-B76A5E32529D}" type="parTrans" cxnId="{A88C2887-F3DD-42F7-818F-A6030EFB6538}">
      <dgm:prSet/>
      <dgm:spPr/>
      <dgm:t>
        <a:bodyPr/>
        <a:lstStyle/>
        <a:p>
          <a:endParaRPr lang="en-US"/>
        </a:p>
      </dgm:t>
    </dgm:pt>
    <dgm:pt modelId="{C0986B9A-8AD6-4104-9A23-B20BAD017CE2}" type="sibTrans" cxnId="{A88C2887-F3DD-42F7-818F-A6030EFB6538}">
      <dgm:prSet/>
      <dgm:spPr/>
      <dgm:t>
        <a:bodyPr/>
        <a:lstStyle/>
        <a:p>
          <a:endParaRPr lang="en-US"/>
        </a:p>
      </dgm:t>
    </dgm:pt>
    <dgm:pt modelId="{038A6508-AF67-4A3A-B4CE-A6F8A488ADC3}">
      <dgm:prSet custT="1">
        <dgm:style>
          <a:lnRef idx="1">
            <a:schemeClr val="dk1"/>
          </a:lnRef>
          <a:fillRef idx="3">
            <a:schemeClr val="dk1"/>
          </a:fillRef>
          <a:effectRef idx="2">
            <a:schemeClr val="dk1"/>
          </a:effectRef>
          <a:fontRef idx="minor">
            <a:schemeClr val="lt1"/>
          </a:fontRef>
        </dgm:style>
      </dgm:prSet>
      <dgm:spPr>
        <a:solidFill>
          <a:srgbClr val="FF09E8"/>
        </a:solidFill>
        <a:effectLst>
          <a:innerShdw blurRad="63500" dist="50800" dir="5400000">
            <a:prstClr val="black">
              <a:alpha val="50000"/>
            </a:prstClr>
          </a:innerShdw>
        </a:effectLst>
      </dgm:spPr>
      <dgm:t>
        <a:bodyPr/>
        <a:lstStyle/>
        <a:p>
          <a:pPr rtl="0"/>
          <a:r>
            <a:rPr lang="ru-RU" sz="1100" dirty="0"/>
            <a:t>Взаимоотношения</a:t>
          </a:r>
          <a:endParaRPr lang="en-GB" sz="1100" dirty="0"/>
        </a:p>
      </dgm:t>
    </dgm:pt>
    <dgm:pt modelId="{AACAA74B-09E3-4560-ACCB-FA23FB1683A2}" type="parTrans" cxnId="{A76712A0-0682-431E-B907-911B1B3E0BF3}">
      <dgm:prSet/>
      <dgm:spPr/>
      <dgm:t>
        <a:bodyPr/>
        <a:lstStyle/>
        <a:p>
          <a:endParaRPr lang="en-US"/>
        </a:p>
      </dgm:t>
    </dgm:pt>
    <dgm:pt modelId="{C1D6BBC8-7E5E-4FC0-BEEE-0AA89D2967B1}" type="sibTrans" cxnId="{A76712A0-0682-431E-B907-911B1B3E0BF3}">
      <dgm:prSet/>
      <dgm:spPr/>
      <dgm:t>
        <a:bodyPr/>
        <a:lstStyle/>
        <a:p>
          <a:endParaRPr lang="en-US"/>
        </a:p>
      </dgm:t>
    </dgm:pt>
    <dgm:pt modelId="{4FCBD3C1-D28A-459E-A0A0-D50C145688AB}">
      <dgm:prSet custT="1">
        <dgm:style>
          <a:lnRef idx="1">
            <a:schemeClr val="accent5"/>
          </a:lnRef>
          <a:fillRef idx="3">
            <a:schemeClr val="accent5"/>
          </a:fillRef>
          <a:effectRef idx="2">
            <a:schemeClr val="accent5"/>
          </a:effectRef>
          <a:fontRef idx="minor">
            <a:schemeClr val="lt1"/>
          </a:fontRef>
        </dgm:style>
      </dgm:prSet>
      <dgm:spPr>
        <a:effectLst>
          <a:innerShdw blurRad="63500" dist="50800" dir="5400000">
            <a:prstClr val="black">
              <a:alpha val="50000"/>
            </a:prstClr>
          </a:innerShdw>
        </a:effectLst>
      </dgm:spPr>
      <dgm:t>
        <a:bodyPr/>
        <a:lstStyle/>
        <a:p>
          <a:pPr rtl="0"/>
          <a:r>
            <a:rPr lang="ru-RU" sz="1400" dirty="0"/>
            <a:t>Передача выгод</a:t>
          </a:r>
          <a:endParaRPr lang="en-GB" sz="1400" dirty="0"/>
        </a:p>
      </dgm:t>
    </dgm:pt>
    <dgm:pt modelId="{8649742A-35EB-458C-BDAF-AA6041F6BD13}" type="parTrans" cxnId="{BF100D6F-6794-451A-B0E4-C98252CCC010}">
      <dgm:prSet/>
      <dgm:spPr/>
      <dgm:t>
        <a:bodyPr/>
        <a:lstStyle/>
        <a:p>
          <a:endParaRPr lang="en-US"/>
        </a:p>
      </dgm:t>
    </dgm:pt>
    <dgm:pt modelId="{26AC4BF9-4A0E-4C09-95E1-607493974B70}" type="sibTrans" cxnId="{BF100D6F-6794-451A-B0E4-C98252CCC010}">
      <dgm:prSet/>
      <dgm:spPr/>
      <dgm:t>
        <a:bodyPr/>
        <a:lstStyle/>
        <a:p>
          <a:endParaRPr lang="en-US"/>
        </a:p>
      </dgm:t>
    </dgm:pt>
    <dgm:pt modelId="{E7AE7294-CBFF-4A5D-BA4F-887858D08FAF}" type="pres">
      <dgm:prSet presAssocID="{0DF6A2F5-F65E-49DC-94E8-9DA091D0DDF2}" presName="cycle" presStyleCnt="0">
        <dgm:presLayoutVars>
          <dgm:dir/>
          <dgm:resizeHandles val="exact"/>
        </dgm:presLayoutVars>
      </dgm:prSet>
      <dgm:spPr/>
    </dgm:pt>
    <dgm:pt modelId="{77FAF4E9-D6D3-4C6A-9C15-D1A083AE6205}" type="pres">
      <dgm:prSet presAssocID="{61BDDE4E-91A8-4335-BDCB-D3D4FFB9ED71}" presName="node" presStyleLbl="node1" presStyleIdx="0" presStyleCnt="6" custScaleX="112454">
        <dgm:presLayoutVars>
          <dgm:bulletEnabled val="1"/>
        </dgm:presLayoutVars>
      </dgm:prSet>
      <dgm:spPr/>
    </dgm:pt>
    <dgm:pt modelId="{4714E704-1724-40CD-A664-77F186D9E9C5}" type="pres">
      <dgm:prSet presAssocID="{2D0A45C5-4D7F-4650-ABF5-2A4EB1CD5A58}" presName="sibTrans" presStyleLbl="sibTrans2D1" presStyleIdx="0" presStyleCnt="6"/>
      <dgm:spPr/>
    </dgm:pt>
    <dgm:pt modelId="{ECE29CE9-9532-422E-950A-9EFE92624BA6}" type="pres">
      <dgm:prSet presAssocID="{2D0A45C5-4D7F-4650-ABF5-2A4EB1CD5A58}" presName="connectorText" presStyleLbl="sibTrans2D1" presStyleIdx="0" presStyleCnt="6"/>
      <dgm:spPr/>
    </dgm:pt>
    <dgm:pt modelId="{E160EB85-7AE7-4137-A8E0-98575A3C79FD}" type="pres">
      <dgm:prSet presAssocID="{07BB7BBA-A721-431C-9A52-CC88EBA60FE4}" presName="node" presStyleLbl="node1" presStyleIdx="1" presStyleCnt="6">
        <dgm:presLayoutVars>
          <dgm:bulletEnabled val="1"/>
        </dgm:presLayoutVars>
      </dgm:prSet>
      <dgm:spPr/>
    </dgm:pt>
    <dgm:pt modelId="{AB1AA8E8-05D1-4751-A4DD-31390BA57E04}" type="pres">
      <dgm:prSet presAssocID="{B60AB7B4-92EE-4167-967F-F0300B00C716}" presName="sibTrans" presStyleLbl="sibTrans2D1" presStyleIdx="1" presStyleCnt="6"/>
      <dgm:spPr/>
    </dgm:pt>
    <dgm:pt modelId="{22785B9F-3C5D-449F-9F22-8E2C2D3B8513}" type="pres">
      <dgm:prSet presAssocID="{B60AB7B4-92EE-4167-967F-F0300B00C716}" presName="connectorText" presStyleLbl="sibTrans2D1" presStyleIdx="1" presStyleCnt="6"/>
      <dgm:spPr/>
    </dgm:pt>
    <dgm:pt modelId="{0F1543BB-47CF-470B-A137-17E623F4CD71}" type="pres">
      <dgm:prSet presAssocID="{F5512C63-0B5D-4D39-8006-ADAE26BFA96A}" presName="node" presStyleLbl="node1" presStyleIdx="2" presStyleCnt="6" custScaleX="135756">
        <dgm:presLayoutVars>
          <dgm:bulletEnabled val="1"/>
        </dgm:presLayoutVars>
      </dgm:prSet>
      <dgm:spPr/>
    </dgm:pt>
    <dgm:pt modelId="{0C497D08-3A50-4542-B061-D6CEE62FD8F1}" type="pres">
      <dgm:prSet presAssocID="{C5009C3C-243C-4ED2-90F0-0001EB060DD5}" presName="sibTrans" presStyleLbl="sibTrans2D1" presStyleIdx="2" presStyleCnt="6"/>
      <dgm:spPr/>
    </dgm:pt>
    <dgm:pt modelId="{59125C1D-1EF2-41DE-A676-2ACC050661FF}" type="pres">
      <dgm:prSet presAssocID="{C5009C3C-243C-4ED2-90F0-0001EB060DD5}" presName="connectorText" presStyleLbl="sibTrans2D1" presStyleIdx="2" presStyleCnt="6"/>
      <dgm:spPr/>
    </dgm:pt>
    <dgm:pt modelId="{0E7B2DC4-89E3-4B76-B3B7-93F6EBA4AE3B}" type="pres">
      <dgm:prSet presAssocID="{6BFF2875-E1C4-480B-8953-3EEA6345E1A5}" presName="node" presStyleLbl="node1" presStyleIdx="3" presStyleCnt="6" custScaleX="127184">
        <dgm:presLayoutVars>
          <dgm:bulletEnabled val="1"/>
        </dgm:presLayoutVars>
      </dgm:prSet>
      <dgm:spPr/>
    </dgm:pt>
    <dgm:pt modelId="{3BAE4DE5-9888-4830-B073-36623832F26D}" type="pres">
      <dgm:prSet presAssocID="{C0986B9A-8AD6-4104-9A23-B20BAD017CE2}" presName="sibTrans" presStyleLbl="sibTrans2D1" presStyleIdx="3" presStyleCnt="6"/>
      <dgm:spPr/>
    </dgm:pt>
    <dgm:pt modelId="{D450229A-08D2-4AF9-9B71-79023847F2EE}" type="pres">
      <dgm:prSet presAssocID="{C0986B9A-8AD6-4104-9A23-B20BAD017CE2}" presName="connectorText" presStyleLbl="sibTrans2D1" presStyleIdx="3" presStyleCnt="6"/>
      <dgm:spPr/>
    </dgm:pt>
    <dgm:pt modelId="{C8F00AD1-9348-4324-982E-9051506243DB}" type="pres">
      <dgm:prSet presAssocID="{038A6508-AF67-4A3A-B4CE-A6F8A488ADC3}" presName="node" presStyleLbl="node1" presStyleIdx="4" presStyleCnt="6">
        <dgm:presLayoutVars>
          <dgm:bulletEnabled val="1"/>
        </dgm:presLayoutVars>
      </dgm:prSet>
      <dgm:spPr/>
    </dgm:pt>
    <dgm:pt modelId="{61739E28-98F3-4B79-AD3D-0EF643361907}" type="pres">
      <dgm:prSet presAssocID="{C1D6BBC8-7E5E-4FC0-BEEE-0AA89D2967B1}" presName="sibTrans" presStyleLbl="sibTrans2D1" presStyleIdx="4" presStyleCnt="6"/>
      <dgm:spPr/>
    </dgm:pt>
    <dgm:pt modelId="{CD373B36-15E0-4E3F-8ED4-0A9AE57E93CC}" type="pres">
      <dgm:prSet presAssocID="{C1D6BBC8-7E5E-4FC0-BEEE-0AA89D2967B1}" presName="connectorText" presStyleLbl="sibTrans2D1" presStyleIdx="4" presStyleCnt="6"/>
      <dgm:spPr/>
    </dgm:pt>
    <dgm:pt modelId="{9F27CADE-AD50-4157-8FF5-17D1D13D1208}" type="pres">
      <dgm:prSet presAssocID="{4FCBD3C1-D28A-459E-A0A0-D50C145688AB}" presName="node" presStyleLbl="node1" presStyleIdx="5" presStyleCnt="6">
        <dgm:presLayoutVars>
          <dgm:bulletEnabled val="1"/>
        </dgm:presLayoutVars>
      </dgm:prSet>
      <dgm:spPr/>
    </dgm:pt>
    <dgm:pt modelId="{3ED86DBA-B987-4BDB-A6E5-781D509840CA}" type="pres">
      <dgm:prSet presAssocID="{26AC4BF9-4A0E-4C09-95E1-607493974B70}" presName="sibTrans" presStyleLbl="sibTrans2D1" presStyleIdx="5" presStyleCnt="6"/>
      <dgm:spPr/>
    </dgm:pt>
    <dgm:pt modelId="{577C0446-D97E-42DA-9640-0AFBD8DC166F}" type="pres">
      <dgm:prSet presAssocID="{26AC4BF9-4A0E-4C09-95E1-607493974B70}" presName="connectorText" presStyleLbl="sibTrans2D1" presStyleIdx="5" presStyleCnt="6"/>
      <dgm:spPr/>
    </dgm:pt>
  </dgm:ptLst>
  <dgm:cxnLst>
    <dgm:cxn modelId="{29DEA700-458B-4724-B813-4EB9994150C4}" type="presOf" srcId="{4FCBD3C1-D28A-459E-A0A0-D50C145688AB}" destId="{9F27CADE-AD50-4157-8FF5-17D1D13D1208}" srcOrd="0" destOrd="0" presId="urn:microsoft.com/office/officeart/2005/8/layout/cycle2"/>
    <dgm:cxn modelId="{33CD7D01-AE64-4D68-ADE7-9792BBA7477E}" type="presOf" srcId="{C0986B9A-8AD6-4104-9A23-B20BAD017CE2}" destId="{D450229A-08D2-4AF9-9B71-79023847F2EE}" srcOrd="1" destOrd="0" presId="urn:microsoft.com/office/officeart/2005/8/layout/cycle2"/>
    <dgm:cxn modelId="{E4F1E10B-C6D7-46C0-A33B-514AFCB0CF79}" type="presOf" srcId="{0DF6A2F5-F65E-49DC-94E8-9DA091D0DDF2}" destId="{E7AE7294-CBFF-4A5D-BA4F-887858D08FAF}" srcOrd="0" destOrd="0" presId="urn:microsoft.com/office/officeart/2005/8/layout/cycle2"/>
    <dgm:cxn modelId="{90B07D2E-AF35-4440-ACB3-BDD44EB81E7A}" type="presOf" srcId="{26AC4BF9-4A0E-4C09-95E1-607493974B70}" destId="{3ED86DBA-B987-4BDB-A6E5-781D509840CA}" srcOrd="0" destOrd="0" presId="urn:microsoft.com/office/officeart/2005/8/layout/cycle2"/>
    <dgm:cxn modelId="{5DFDB336-9623-4744-A77D-A3A0F8CAF2CC}" srcId="{0DF6A2F5-F65E-49DC-94E8-9DA091D0DDF2}" destId="{F5512C63-0B5D-4D39-8006-ADAE26BFA96A}" srcOrd="2" destOrd="0" parTransId="{B9013A16-7337-4B2C-BF68-0EC706DFD8DC}" sibTransId="{C5009C3C-243C-4ED2-90F0-0001EB060DD5}"/>
    <dgm:cxn modelId="{FF0C1E5D-4844-457A-9C42-A1E49BA6DC74}" type="presOf" srcId="{038A6508-AF67-4A3A-B4CE-A6F8A488ADC3}" destId="{C8F00AD1-9348-4324-982E-9051506243DB}" srcOrd="0" destOrd="0" presId="urn:microsoft.com/office/officeart/2005/8/layout/cycle2"/>
    <dgm:cxn modelId="{96844062-BC1E-4D81-902F-BE0A25DDDFA5}" type="presOf" srcId="{C5009C3C-243C-4ED2-90F0-0001EB060DD5}" destId="{0C497D08-3A50-4542-B061-D6CEE62FD8F1}" srcOrd="0" destOrd="0" presId="urn:microsoft.com/office/officeart/2005/8/layout/cycle2"/>
    <dgm:cxn modelId="{03CDD165-D299-4C17-9EB8-67B1D13E8B18}" type="presOf" srcId="{61BDDE4E-91A8-4335-BDCB-D3D4FFB9ED71}" destId="{77FAF4E9-D6D3-4C6A-9C15-D1A083AE6205}" srcOrd="0" destOrd="0" presId="urn:microsoft.com/office/officeart/2005/8/layout/cycle2"/>
    <dgm:cxn modelId="{BF100D6F-6794-451A-B0E4-C98252CCC010}" srcId="{0DF6A2F5-F65E-49DC-94E8-9DA091D0DDF2}" destId="{4FCBD3C1-D28A-459E-A0A0-D50C145688AB}" srcOrd="5" destOrd="0" parTransId="{8649742A-35EB-458C-BDAF-AA6041F6BD13}" sibTransId="{26AC4BF9-4A0E-4C09-95E1-607493974B70}"/>
    <dgm:cxn modelId="{D5E36356-4843-489B-AFBD-6B023F575D8E}" type="presOf" srcId="{6BFF2875-E1C4-480B-8953-3EEA6345E1A5}" destId="{0E7B2DC4-89E3-4B76-B3B7-93F6EBA4AE3B}" srcOrd="0" destOrd="0" presId="urn:microsoft.com/office/officeart/2005/8/layout/cycle2"/>
    <dgm:cxn modelId="{F10F7857-1595-4466-B17F-4CF3857BAD35}" type="presOf" srcId="{C5009C3C-243C-4ED2-90F0-0001EB060DD5}" destId="{59125C1D-1EF2-41DE-A676-2ACC050661FF}" srcOrd="1" destOrd="0" presId="urn:microsoft.com/office/officeart/2005/8/layout/cycle2"/>
    <dgm:cxn modelId="{B402B658-E32F-4375-84C1-B51F1800A411}" type="presOf" srcId="{07BB7BBA-A721-431C-9A52-CC88EBA60FE4}" destId="{E160EB85-7AE7-4137-A8E0-98575A3C79FD}" srcOrd="0" destOrd="0" presId="urn:microsoft.com/office/officeart/2005/8/layout/cycle2"/>
    <dgm:cxn modelId="{4A1FA47D-0313-4D06-A4A9-118FED7E1228}" type="presOf" srcId="{2D0A45C5-4D7F-4650-ABF5-2A4EB1CD5A58}" destId="{ECE29CE9-9532-422E-950A-9EFE92624BA6}" srcOrd="1" destOrd="0" presId="urn:microsoft.com/office/officeart/2005/8/layout/cycle2"/>
    <dgm:cxn modelId="{A88C2887-F3DD-42F7-818F-A6030EFB6538}" srcId="{0DF6A2F5-F65E-49DC-94E8-9DA091D0DDF2}" destId="{6BFF2875-E1C4-480B-8953-3EEA6345E1A5}" srcOrd="3" destOrd="0" parTransId="{248CCD07-76B2-4EF9-B18F-B76A5E32529D}" sibTransId="{C0986B9A-8AD6-4104-9A23-B20BAD017CE2}"/>
    <dgm:cxn modelId="{00BC4498-10C6-4381-87FC-6A758F614253}" type="presOf" srcId="{B60AB7B4-92EE-4167-967F-F0300B00C716}" destId="{AB1AA8E8-05D1-4751-A4DD-31390BA57E04}" srcOrd="0" destOrd="0" presId="urn:microsoft.com/office/officeart/2005/8/layout/cycle2"/>
    <dgm:cxn modelId="{A76712A0-0682-431E-B907-911B1B3E0BF3}" srcId="{0DF6A2F5-F65E-49DC-94E8-9DA091D0DDF2}" destId="{038A6508-AF67-4A3A-B4CE-A6F8A488ADC3}" srcOrd="4" destOrd="0" parTransId="{AACAA74B-09E3-4560-ACCB-FA23FB1683A2}" sibTransId="{C1D6BBC8-7E5E-4FC0-BEEE-0AA89D2967B1}"/>
    <dgm:cxn modelId="{8791FDA2-E350-4267-9D67-B33E558C2756}" srcId="{0DF6A2F5-F65E-49DC-94E8-9DA091D0DDF2}" destId="{61BDDE4E-91A8-4335-BDCB-D3D4FFB9ED71}" srcOrd="0" destOrd="0" parTransId="{E9760884-AF0B-4E52-8ADD-5F578A13CF8F}" sibTransId="{2D0A45C5-4D7F-4650-ABF5-2A4EB1CD5A58}"/>
    <dgm:cxn modelId="{1432B2AE-B016-44D5-B284-259FC46A007A}" type="presOf" srcId="{C1D6BBC8-7E5E-4FC0-BEEE-0AA89D2967B1}" destId="{61739E28-98F3-4B79-AD3D-0EF643361907}" srcOrd="0" destOrd="0" presId="urn:microsoft.com/office/officeart/2005/8/layout/cycle2"/>
    <dgm:cxn modelId="{F48FBCAF-F752-43EA-B751-A9EB63BB122C}" type="presOf" srcId="{C1D6BBC8-7E5E-4FC0-BEEE-0AA89D2967B1}" destId="{CD373B36-15E0-4E3F-8ED4-0A9AE57E93CC}" srcOrd="1" destOrd="0" presId="urn:microsoft.com/office/officeart/2005/8/layout/cycle2"/>
    <dgm:cxn modelId="{C8F03AB5-5EBC-4D42-84A5-D916218B3F8E}" type="presOf" srcId="{26AC4BF9-4A0E-4C09-95E1-607493974B70}" destId="{577C0446-D97E-42DA-9640-0AFBD8DC166F}" srcOrd="1" destOrd="0" presId="urn:microsoft.com/office/officeart/2005/8/layout/cycle2"/>
    <dgm:cxn modelId="{261BA6B7-B177-4082-A45B-37B7AC6931B4}" type="presOf" srcId="{B60AB7B4-92EE-4167-967F-F0300B00C716}" destId="{22785B9F-3C5D-449F-9F22-8E2C2D3B8513}" srcOrd="1" destOrd="0" presId="urn:microsoft.com/office/officeart/2005/8/layout/cycle2"/>
    <dgm:cxn modelId="{0B91A7C9-72E1-49E8-870D-0499C350CD47}" type="presOf" srcId="{2D0A45C5-4D7F-4650-ABF5-2A4EB1CD5A58}" destId="{4714E704-1724-40CD-A664-77F186D9E9C5}" srcOrd="0" destOrd="0" presId="urn:microsoft.com/office/officeart/2005/8/layout/cycle2"/>
    <dgm:cxn modelId="{723B0FCA-2F8A-4EB0-AEC7-BDD79C9F0A21}" srcId="{0DF6A2F5-F65E-49DC-94E8-9DA091D0DDF2}" destId="{07BB7BBA-A721-431C-9A52-CC88EBA60FE4}" srcOrd="1" destOrd="0" parTransId="{AD002F80-A124-4624-8769-B29D18D44349}" sibTransId="{B60AB7B4-92EE-4167-967F-F0300B00C716}"/>
    <dgm:cxn modelId="{889E78E0-1252-4DD8-B51A-7DE2A67880B9}" type="presOf" srcId="{C0986B9A-8AD6-4104-9A23-B20BAD017CE2}" destId="{3BAE4DE5-9888-4830-B073-36623832F26D}" srcOrd="0" destOrd="0" presId="urn:microsoft.com/office/officeart/2005/8/layout/cycle2"/>
    <dgm:cxn modelId="{358984E2-6500-42DF-B500-0E7F51065272}" type="presOf" srcId="{F5512C63-0B5D-4D39-8006-ADAE26BFA96A}" destId="{0F1543BB-47CF-470B-A137-17E623F4CD71}" srcOrd="0" destOrd="0" presId="urn:microsoft.com/office/officeart/2005/8/layout/cycle2"/>
    <dgm:cxn modelId="{B9B9E488-4713-47FB-BEDD-593205DE89DE}" type="presParOf" srcId="{E7AE7294-CBFF-4A5D-BA4F-887858D08FAF}" destId="{77FAF4E9-D6D3-4C6A-9C15-D1A083AE6205}" srcOrd="0" destOrd="0" presId="urn:microsoft.com/office/officeart/2005/8/layout/cycle2"/>
    <dgm:cxn modelId="{A22F04C9-4577-4665-8D41-591B0E046756}" type="presParOf" srcId="{E7AE7294-CBFF-4A5D-BA4F-887858D08FAF}" destId="{4714E704-1724-40CD-A664-77F186D9E9C5}" srcOrd="1" destOrd="0" presId="urn:microsoft.com/office/officeart/2005/8/layout/cycle2"/>
    <dgm:cxn modelId="{7737FE3C-3C2D-4ACD-9B75-BFC25B5CA7C5}" type="presParOf" srcId="{4714E704-1724-40CD-A664-77F186D9E9C5}" destId="{ECE29CE9-9532-422E-950A-9EFE92624BA6}" srcOrd="0" destOrd="0" presId="urn:microsoft.com/office/officeart/2005/8/layout/cycle2"/>
    <dgm:cxn modelId="{07A58F5F-15D5-497B-A678-58C567466E4E}" type="presParOf" srcId="{E7AE7294-CBFF-4A5D-BA4F-887858D08FAF}" destId="{E160EB85-7AE7-4137-A8E0-98575A3C79FD}" srcOrd="2" destOrd="0" presId="urn:microsoft.com/office/officeart/2005/8/layout/cycle2"/>
    <dgm:cxn modelId="{9DEBF311-031D-4F34-AEE1-7726EAEDB46E}" type="presParOf" srcId="{E7AE7294-CBFF-4A5D-BA4F-887858D08FAF}" destId="{AB1AA8E8-05D1-4751-A4DD-31390BA57E04}" srcOrd="3" destOrd="0" presId="urn:microsoft.com/office/officeart/2005/8/layout/cycle2"/>
    <dgm:cxn modelId="{48CDFC52-B2C9-410E-B013-70FF84A3BBDB}" type="presParOf" srcId="{AB1AA8E8-05D1-4751-A4DD-31390BA57E04}" destId="{22785B9F-3C5D-449F-9F22-8E2C2D3B8513}" srcOrd="0" destOrd="0" presId="urn:microsoft.com/office/officeart/2005/8/layout/cycle2"/>
    <dgm:cxn modelId="{14BD28C4-35BC-4AE9-94D0-FD13468A86AB}" type="presParOf" srcId="{E7AE7294-CBFF-4A5D-BA4F-887858D08FAF}" destId="{0F1543BB-47CF-470B-A137-17E623F4CD71}" srcOrd="4" destOrd="0" presId="urn:microsoft.com/office/officeart/2005/8/layout/cycle2"/>
    <dgm:cxn modelId="{A63803A5-67AA-4E4B-AA46-216BC0CD2D61}" type="presParOf" srcId="{E7AE7294-CBFF-4A5D-BA4F-887858D08FAF}" destId="{0C497D08-3A50-4542-B061-D6CEE62FD8F1}" srcOrd="5" destOrd="0" presId="urn:microsoft.com/office/officeart/2005/8/layout/cycle2"/>
    <dgm:cxn modelId="{6E736EEC-A88F-40AB-AABC-94D66AAD7739}" type="presParOf" srcId="{0C497D08-3A50-4542-B061-D6CEE62FD8F1}" destId="{59125C1D-1EF2-41DE-A676-2ACC050661FF}" srcOrd="0" destOrd="0" presId="urn:microsoft.com/office/officeart/2005/8/layout/cycle2"/>
    <dgm:cxn modelId="{CC79CFDD-2B3B-4996-B427-3B54CE1B8E10}" type="presParOf" srcId="{E7AE7294-CBFF-4A5D-BA4F-887858D08FAF}" destId="{0E7B2DC4-89E3-4B76-B3B7-93F6EBA4AE3B}" srcOrd="6" destOrd="0" presId="urn:microsoft.com/office/officeart/2005/8/layout/cycle2"/>
    <dgm:cxn modelId="{B8360FA9-0096-441C-AFAC-AE0CD64C867B}" type="presParOf" srcId="{E7AE7294-CBFF-4A5D-BA4F-887858D08FAF}" destId="{3BAE4DE5-9888-4830-B073-36623832F26D}" srcOrd="7" destOrd="0" presId="urn:microsoft.com/office/officeart/2005/8/layout/cycle2"/>
    <dgm:cxn modelId="{E3C17E3A-0E06-4789-9DFB-FEBA98634D32}" type="presParOf" srcId="{3BAE4DE5-9888-4830-B073-36623832F26D}" destId="{D450229A-08D2-4AF9-9B71-79023847F2EE}" srcOrd="0" destOrd="0" presId="urn:microsoft.com/office/officeart/2005/8/layout/cycle2"/>
    <dgm:cxn modelId="{DAA3EEF8-A880-4731-B9C5-D871C735A7A4}" type="presParOf" srcId="{E7AE7294-CBFF-4A5D-BA4F-887858D08FAF}" destId="{C8F00AD1-9348-4324-982E-9051506243DB}" srcOrd="8" destOrd="0" presId="urn:microsoft.com/office/officeart/2005/8/layout/cycle2"/>
    <dgm:cxn modelId="{4C251EA5-7FED-4286-BE4F-EBC652E6F416}" type="presParOf" srcId="{E7AE7294-CBFF-4A5D-BA4F-887858D08FAF}" destId="{61739E28-98F3-4B79-AD3D-0EF643361907}" srcOrd="9" destOrd="0" presId="urn:microsoft.com/office/officeart/2005/8/layout/cycle2"/>
    <dgm:cxn modelId="{CF5A0926-E999-4812-890C-FD9AF343FEAE}" type="presParOf" srcId="{61739E28-98F3-4B79-AD3D-0EF643361907}" destId="{CD373B36-15E0-4E3F-8ED4-0A9AE57E93CC}" srcOrd="0" destOrd="0" presId="urn:microsoft.com/office/officeart/2005/8/layout/cycle2"/>
    <dgm:cxn modelId="{81BB8B9B-1094-4313-9C41-E0E86B0107EF}" type="presParOf" srcId="{E7AE7294-CBFF-4A5D-BA4F-887858D08FAF}" destId="{9F27CADE-AD50-4157-8FF5-17D1D13D1208}" srcOrd="10" destOrd="0" presId="urn:microsoft.com/office/officeart/2005/8/layout/cycle2"/>
    <dgm:cxn modelId="{302EDF33-E6E7-476F-B3CC-BF4CD93AADD4}" type="presParOf" srcId="{E7AE7294-CBFF-4A5D-BA4F-887858D08FAF}" destId="{3ED86DBA-B987-4BDB-A6E5-781D509840CA}" srcOrd="11" destOrd="0" presId="urn:microsoft.com/office/officeart/2005/8/layout/cycle2"/>
    <dgm:cxn modelId="{0882D9E8-E272-42E8-BC32-D64FF76AFF8A}" type="presParOf" srcId="{3ED86DBA-B987-4BDB-A6E5-781D509840CA}" destId="{577C0446-D97E-42DA-9640-0AFBD8DC166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B13225E2-CA64-4FB4-853E-E7ABEC17D6E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8BDB082-049D-49EB-A5CA-3FDE1E6A9220}">
      <dgm:prSet custT="1"/>
      <dgm:spPr>
        <a:solidFill>
          <a:schemeClr val="accent6">
            <a:lumMod val="75000"/>
          </a:schemeClr>
        </a:solidFill>
      </dgm:spPr>
      <dgm:t>
        <a:bodyPr/>
        <a:lstStyle/>
        <a:p>
          <a:pPr algn="l" rtl="0"/>
          <a:r>
            <a:rPr lang="ru-RU" sz="2000" dirty="0"/>
            <a:t>планирования, организации, управления и контроля производительности/исполнения и управления отношениями, а также прогнозирование, предотвращение и решение проблем для обеспечения того, чтобы сторона выполнила свои обязательства и достигла своих результатов.</a:t>
          </a:r>
          <a:endParaRPr lang="en-GB" sz="2000" dirty="0"/>
        </a:p>
      </dgm:t>
    </dgm:pt>
    <dgm:pt modelId="{CA9B57EA-A7D1-45D3-B3CD-6DAB25942222}" type="parTrans" cxnId="{6D14532F-D190-4FD4-A53F-10D671E0E4E9}">
      <dgm:prSet/>
      <dgm:spPr/>
      <dgm:t>
        <a:bodyPr/>
        <a:lstStyle/>
        <a:p>
          <a:endParaRPr lang="en-US"/>
        </a:p>
      </dgm:t>
    </dgm:pt>
    <dgm:pt modelId="{DA38EB00-5E0C-4A43-BDBC-5C12A0D46A62}" type="sibTrans" cxnId="{6D14532F-D190-4FD4-A53F-10D671E0E4E9}">
      <dgm:prSet/>
      <dgm:spPr/>
      <dgm:t>
        <a:bodyPr/>
        <a:lstStyle/>
        <a:p>
          <a:endParaRPr lang="en-US"/>
        </a:p>
      </dgm:t>
    </dgm:pt>
    <dgm:pt modelId="{803A2615-D9A4-42AA-9A57-9783E49A4A86}">
      <dgm:prSet custT="1"/>
      <dgm:spPr>
        <a:solidFill>
          <a:schemeClr val="accent6">
            <a:lumMod val="50000"/>
          </a:schemeClr>
        </a:solidFill>
      </dgm:spPr>
      <dgm:t>
        <a:bodyPr/>
        <a:lstStyle/>
        <a:p>
          <a:pPr algn="l" rtl="0"/>
          <a:r>
            <a:rPr lang="ru-RU" sz="2000" dirty="0"/>
            <a:t>В договорах указаны наименования (Ф.И.О.), возможности, должности, обязанности, обязательства, ответственности, возмещение и т. д. ... заинтересованных сторон.</a:t>
          </a:r>
          <a:endParaRPr lang="en-GB" sz="2000" dirty="0"/>
        </a:p>
      </dgm:t>
    </dgm:pt>
    <dgm:pt modelId="{F7444C15-4885-4BFA-AD09-3FCE814C7935}" type="parTrans" cxnId="{F6897FD6-1FD8-4E31-8C4A-FD7102F1869C}">
      <dgm:prSet/>
      <dgm:spPr/>
      <dgm:t>
        <a:bodyPr/>
        <a:lstStyle/>
        <a:p>
          <a:endParaRPr lang="en-US"/>
        </a:p>
      </dgm:t>
    </dgm:pt>
    <dgm:pt modelId="{D0612E42-AF74-4123-ACEC-2B37B1587937}" type="sibTrans" cxnId="{F6897FD6-1FD8-4E31-8C4A-FD7102F1869C}">
      <dgm:prSet/>
      <dgm:spPr/>
      <dgm:t>
        <a:bodyPr/>
        <a:lstStyle/>
        <a:p>
          <a:endParaRPr lang="en-US"/>
        </a:p>
      </dgm:t>
    </dgm:pt>
    <dgm:pt modelId="{DA369D9F-D4B5-4FD9-BB93-F32CE590690F}" type="pres">
      <dgm:prSet presAssocID="{B13225E2-CA64-4FB4-853E-E7ABEC17D6ED}" presName="Name0" presStyleCnt="0">
        <dgm:presLayoutVars>
          <dgm:dir/>
          <dgm:animLvl val="lvl"/>
          <dgm:resizeHandles val="exact"/>
        </dgm:presLayoutVars>
      </dgm:prSet>
      <dgm:spPr/>
    </dgm:pt>
    <dgm:pt modelId="{8DBA4F41-1739-4AB6-89DA-FDF64FDCE975}" type="pres">
      <dgm:prSet presAssocID="{B8BDB082-049D-49EB-A5CA-3FDE1E6A9220}" presName="linNode" presStyleCnt="0"/>
      <dgm:spPr/>
    </dgm:pt>
    <dgm:pt modelId="{17D6B075-A571-41ED-A93F-3E9DDCCA5A22}" type="pres">
      <dgm:prSet presAssocID="{B8BDB082-049D-49EB-A5CA-3FDE1E6A9220}" presName="parentText" presStyleLbl="node1" presStyleIdx="0" presStyleCnt="2" custScaleX="277778" custLinFactNeighborX="-866" custLinFactNeighborY="-1500">
        <dgm:presLayoutVars>
          <dgm:chMax val="1"/>
          <dgm:bulletEnabled val="1"/>
        </dgm:presLayoutVars>
      </dgm:prSet>
      <dgm:spPr/>
    </dgm:pt>
    <dgm:pt modelId="{3E9553BF-BFB6-4EE3-B013-85825EE395E1}" type="pres">
      <dgm:prSet presAssocID="{DA38EB00-5E0C-4A43-BDBC-5C12A0D46A62}" presName="sp" presStyleCnt="0"/>
      <dgm:spPr/>
    </dgm:pt>
    <dgm:pt modelId="{CC5EB614-2634-46EA-9CDF-8BAA04638F25}" type="pres">
      <dgm:prSet presAssocID="{803A2615-D9A4-42AA-9A57-9783E49A4A86}" presName="linNode" presStyleCnt="0"/>
      <dgm:spPr/>
    </dgm:pt>
    <dgm:pt modelId="{CC155E10-342D-4DC3-ACB5-D40FB78C7A7D}" type="pres">
      <dgm:prSet presAssocID="{803A2615-D9A4-42AA-9A57-9783E49A4A86}" presName="parentText" presStyleLbl="node1" presStyleIdx="1" presStyleCnt="2" custScaleX="277778">
        <dgm:presLayoutVars>
          <dgm:chMax val="1"/>
          <dgm:bulletEnabled val="1"/>
        </dgm:presLayoutVars>
      </dgm:prSet>
      <dgm:spPr/>
    </dgm:pt>
  </dgm:ptLst>
  <dgm:cxnLst>
    <dgm:cxn modelId="{E18EAF28-325B-4D3C-85FD-CB8F711B89D5}" type="presOf" srcId="{B13225E2-CA64-4FB4-853E-E7ABEC17D6ED}" destId="{DA369D9F-D4B5-4FD9-BB93-F32CE590690F}" srcOrd="0" destOrd="0" presId="urn:microsoft.com/office/officeart/2005/8/layout/vList5"/>
    <dgm:cxn modelId="{6D14532F-D190-4FD4-A53F-10D671E0E4E9}" srcId="{B13225E2-CA64-4FB4-853E-E7ABEC17D6ED}" destId="{B8BDB082-049D-49EB-A5CA-3FDE1E6A9220}" srcOrd="0" destOrd="0" parTransId="{CA9B57EA-A7D1-45D3-B3CD-6DAB25942222}" sibTransId="{DA38EB00-5E0C-4A43-BDBC-5C12A0D46A62}"/>
    <dgm:cxn modelId="{39ED6E45-3312-477D-9438-F4571DAE481A}" type="presOf" srcId="{803A2615-D9A4-42AA-9A57-9783E49A4A86}" destId="{CC155E10-342D-4DC3-ACB5-D40FB78C7A7D}" srcOrd="0" destOrd="0" presId="urn:microsoft.com/office/officeart/2005/8/layout/vList5"/>
    <dgm:cxn modelId="{5012A271-5108-43B0-AFBB-372FA3324950}" type="presOf" srcId="{B8BDB082-049D-49EB-A5CA-3FDE1E6A9220}" destId="{17D6B075-A571-41ED-A93F-3E9DDCCA5A22}" srcOrd="0" destOrd="0" presId="urn:microsoft.com/office/officeart/2005/8/layout/vList5"/>
    <dgm:cxn modelId="{F6897FD6-1FD8-4E31-8C4A-FD7102F1869C}" srcId="{B13225E2-CA64-4FB4-853E-E7ABEC17D6ED}" destId="{803A2615-D9A4-42AA-9A57-9783E49A4A86}" srcOrd="1" destOrd="0" parTransId="{F7444C15-4885-4BFA-AD09-3FCE814C7935}" sibTransId="{D0612E42-AF74-4123-ACEC-2B37B1587937}"/>
    <dgm:cxn modelId="{58546118-9DB1-4387-8102-FF646D92995B}" type="presParOf" srcId="{DA369D9F-D4B5-4FD9-BB93-F32CE590690F}" destId="{8DBA4F41-1739-4AB6-89DA-FDF64FDCE975}" srcOrd="0" destOrd="0" presId="urn:microsoft.com/office/officeart/2005/8/layout/vList5"/>
    <dgm:cxn modelId="{9F6EE21D-97C3-4262-A50F-8002DFFCC5E5}" type="presParOf" srcId="{8DBA4F41-1739-4AB6-89DA-FDF64FDCE975}" destId="{17D6B075-A571-41ED-A93F-3E9DDCCA5A22}" srcOrd="0" destOrd="0" presId="urn:microsoft.com/office/officeart/2005/8/layout/vList5"/>
    <dgm:cxn modelId="{D4750149-0940-4129-9419-EA13C61F76D0}" type="presParOf" srcId="{DA369D9F-D4B5-4FD9-BB93-F32CE590690F}" destId="{3E9553BF-BFB6-4EE3-B013-85825EE395E1}" srcOrd="1" destOrd="0" presId="urn:microsoft.com/office/officeart/2005/8/layout/vList5"/>
    <dgm:cxn modelId="{EF1D8810-AD93-48F2-83CC-44CBDAF915F8}" type="presParOf" srcId="{DA369D9F-D4B5-4FD9-BB93-F32CE590690F}" destId="{CC5EB614-2634-46EA-9CDF-8BAA04638F25}" srcOrd="2" destOrd="0" presId="urn:microsoft.com/office/officeart/2005/8/layout/vList5"/>
    <dgm:cxn modelId="{B1C4AAB7-3CCB-40B6-A4EB-897812117D8B}" type="presParOf" srcId="{CC5EB614-2634-46EA-9CDF-8BAA04638F25}" destId="{CC155E10-342D-4DC3-ACB5-D40FB78C7A7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183534-BE2E-44FD-B8DF-44D486E9E2E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83C5876F-D794-4972-AF5E-5F7C31CF4329}">
      <dgm:prSet/>
      <dgm:spPr/>
      <dgm:t>
        <a:bodyPr/>
        <a:lstStyle/>
        <a:p>
          <a:pPr rtl="0"/>
          <a:r>
            <a:rPr lang="ru-RU" dirty="0"/>
            <a:t>Планирование закупок — это планирование заключения договоров или реализации проектов, направленных на достижение определенных результатов.</a:t>
          </a:r>
          <a:endParaRPr lang="en-GB" dirty="0"/>
        </a:p>
      </dgm:t>
    </dgm:pt>
    <dgm:pt modelId="{808E7BB6-DFA7-451E-95FE-0C78948F0322}" type="parTrans" cxnId="{824772CC-90AC-4CAF-9CB2-2BA0C742D0A9}">
      <dgm:prSet/>
      <dgm:spPr/>
      <dgm:t>
        <a:bodyPr/>
        <a:lstStyle/>
        <a:p>
          <a:endParaRPr lang="en-US"/>
        </a:p>
      </dgm:t>
    </dgm:pt>
    <dgm:pt modelId="{B1F42898-7D07-4067-A381-E6C3D30B133F}" type="sibTrans" cxnId="{824772CC-90AC-4CAF-9CB2-2BA0C742D0A9}">
      <dgm:prSet/>
      <dgm:spPr/>
      <dgm:t>
        <a:bodyPr/>
        <a:lstStyle/>
        <a:p>
          <a:endParaRPr lang="en-US"/>
        </a:p>
      </dgm:t>
    </dgm:pt>
    <dgm:pt modelId="{3661C2E6-14FD-4924-A166-01169B067226}">
      <dgm:prSet/>
      <dgm:spPr/>
      <dgm:t>
        <a:bodyPr/>
        <a:lstStyle/>
        <a:p>
          <a:pPr rtl="0"/>
          <a:r>
            <a:rPr lang="ru-RU" dirty="0"/>
            <a:t>Эти промежуточные результаты планируются в рамках стратегического плана закупок, чтобы обеспечить достижение результатов и последующих стратегических целей.</a:t>
          </a:r>
          <a:r>
            <a:rPr lang="en-US" dirty="0"/>
            <a:t> </a:t>
          </a:r>
          <a:endParaRPr lang="en-GB" dirty="0"/>
        </a:p>
      </dgm:t>
    </dgm:pt>
    <dgm:pt modelId="{8F956D2A-C0E2-4DD8-B239-993237C04F36}" type="parTrans" cxnId="{21423214-F166-4776-8182-02628743A25D}">
      <dgm:prSet/>
      <dgm:spPr/>
      <dgm:t>
        <a:bodyPr/>
        <a:lstStyle/>
        <a:p>
          <a:endParaRPr lang="en-US"/>
        </a:p>
      </dgm:t>
    </dgm:pt>
    <dgm:pt modelId="{7810A971-9AB8-4156-830E-3FDF60353029}" type="sibTrans" cxnId="{21423214-F166-4776-8182-02628743A25D}">
      <dgm:prSet/>
      <dgm:spPr/>
      <dgm:t>
        <a:bodyPr/>
        <a:lstStyle/>
        <a:p>
          <a:endParaRPr lang="en-US"/>
        </a:p>
      </dgm:t>
    </dgm:pt>
    <dgm:pt modelId="{5A6458EE-1CC4-48B7-AA20-13E9822055ED}">
      <dgm:prSet/>
      <dgm:spPr/>
      <dgm:t>
        <a:bodyPr/>
        <a:lstStyle/>
        <a:p>
          <a:pPr rtl="0"/>
          <a:r>
            <a:rPr lang="ru-RU" dirty="0"/>
            <a:t>Как правило, план стратегический план закупок составляется на уровне портфеля, в то время как оперативный план закупок включает все результаты программы.</a:t>
          </a:r>
          <a:endParaRPr lang="en-GB" dirty="0"/>
        </a:p>
      </dgm:t>
    </dgm:pt>
    <dgm:pt modelId="{ADBE52CA-3497-42DE-A099-3678546BF243}" type="parTrans" cxnId="{5DE0B387-EA09-49DA-B0D4-F326FE74C36C}">
      <dgm:prSet/>
      <dgm:spPr/>
      <dgm:t>
        <a:bodyPr/>
        <a:lstStyle/>
        <a:p>
          <a:endParaRPr lang="en-US"/>
        </a:p>
      </dgm:t>
    </dgm:pt>
    <dgm:pt modelId="{6C63D9ED-B10D-49AC-AC40-533CD9B24A72}" type="sibTrans" cxnId="{5DE0B387-EA09-49DA-B0D4-F326FE74C36C}">
      <dgm:prSet/>
      <dgm:spPr/>
      <dgm:t>
        <a:bodyPr/>
        <a:lstStyle/>
        <a:p>
          <a:endParaRPr lang="en-US"/>
        </a:p>
      </dgm:t>
    </dgm:pt>
    <dgm:pt modelId="{9C809914-6F97-4D2C-800D-B8DA8EB44D17}" type="pres">
      <dgm:prSet presAssocID="{7A183534-BE2E-44FD-B8DF-44D486E9E2E8}" presName="Name0" presStyleCnt="0">
        <dgm:presLayoutVars>
          <dgm:chMax val="7"/>
          <dgm:dir/>
          <dgm:animLvl val="lvl"/>
          <dgm:resizeHandles val="exact"/>
        </dgm:presLayoutVars>
      </dgm:prSet>
      <dgm:spPr/>
    </dgm:pt>
    <dgm:pt modelId="{ECE7A919-C932-4310-BBE6-90F11927E13F}" type="pres">
      <dgm:prSet presAssocID="{83C5876F-D794-4972-AF5E-5F7C31CF4329}" presName="circle1" presStyleLbl="node1" presStyleIdx="0" presStyleCnt="3"/>
      <dgm:spPr/>
    </dgm:pt>
    <dgm:pt modelId="{C53B7743-EDF6-4F71-9160-EA8A77693294}" type="pres">
      <dgm:prSet presAssocID="{83C5876F-D794-4972-AF5E-5F7C31CF4329}" presName="space" presStyleCnt="0"/>
      <dgm:spPr/>
    </dgm:pt>
    <dgm:pt modelId="{B09429BF-A1D3-4C6C-9703-8B5E6E74237E}" type="pres">
      <dgm:prSet presAssocID="{83C5876F-D794-4972-AF5E-5F7C31CF4329}" presName="rect1" presStyleLbl="alignAcc1" presStyleIdx="0" presStyleCnt="3"/>
      <dgm:spPr/>
    </dgm:pt>
    <dgm:pt modelId="{257B94E0-1343-4F5B-95E0-936DE6921BB8}" type="pres">
      <dgm:prSet presAssocID="{3661C2E6-14FD-4924-A166-01169B067226}" presName="vertSpace2" presStyleLbl="node1" presStyleIdx="0" presStyleCnt="3"/>
      <dgm:spPr/>
    </dgm:pt>
    <dgm:pt modelId="{F6429482-4870-4520-AA35-7E6F38A1FFE9}" type="pres">
      <dgm:prSet presAssocID="{3661C2E6-14FD-4924-A166-01169B067226}" presName="circle2" presStyleLbl="node1" presStyleIdx="1" presStyleCnt="3"/>
      <dgm:spPr/>
    </dgm:pt>
    <dgm:pt modelId="{2173E8BC-E39C-41CE-A178-77EC9FC734E7}" type="pres">
      <dgm:prSet presAssocID="{3661C2E6-14FD-4924-A166-01169B067226}" presName="rect2" presStyleLbl="alignAcc1" presStyleIdx="1" presStyleCnt="3"/>
      <dgm:spPr/>
    </dgm:pt>
    <dgm:pt modelId="{07861ED7-DCE3-4E2D-B8CA-9B62A71EDCF4}" type="pres">
      <dgm:prSet presAssocID="{5A6458EE-1CC4-48B7-AA20-13E9822055ED}" presName="vertSpace3" presStyleLbl="node1" presStyleIdx="1" presStyleCnt="3"/>
      <dgm:spPr/>
    </dgm:pt>
    <dgm:pt modelId="{0B66120F-BA7A-49EA-A373-017E11706738}" type="pres">
      <dgm:prSet presAssocID="{5A6458EE-1CC4-48B7-AA20-13E9822055ED}" presName="circle3" presStyleLbl="node1" presStyleIdx="2" presStyleCnt="3"/>
      <dgm:spPr/>
    </dgm:pt>
    <dgm:pt modelId="{EA1DE3AD-6ACF-4E0D-B201-4BF4AACE8001}" type="pres">
      <dgm:prSet presAssocID="{5A6458EE-1CC4-48B7-AA20-13E9822055ED}" presName="rect3" presStyleLbl="alignAcc1" presStyleIdx="2" presStyleCnt="3"/>
      <dgm:spPr/>
    </dgm:pt>
    <dgm:pt modelId="{DC33401B-2BFA-4521-AC70-1F0A96E1E412}" type="pres">
      <dgm:prSet presAssocID="{83C5876F-D794-4972-AF5E-5F7C31CF4329}" presName="rect1ParTxNoCh" presStyleLbl="alignAcc1" presStyleIdx="2" presStyleCnt="3">
        <dgm:presLayoutVars>
          <dgm:chMax val="1"/>
          <dgm:bulletEnabled val="1"/>
        </dgm:presLayoutVars>
      </dgm:prSet>
      <dgm:spPr/>
    </dgm:pt>
    <dgm:pt modelId="{106AB5D6-DBD2-46BF-B64A-F4A9560DEDD4}" type="pres">
      <dgm:prSet presAssocID="{3661C2E6-14FD-4924-A166-01169B067226}" presName="rect2ParTxNoCh" presStyleLbl="alignAcc1" presStyleIdx="2" presStyleCnt="3">
        <dgm:presLayoutVars>
          <dgm:chMax val="1"/>
          <dgm:bulletEnabled val="1"/>
        </dgm:presLayoutVars>
      </dgm:prSet>
      <dgm:spPr/>
    </dgm:pt>
    <dgm:pt modelId="{A23A5DD5-32BA-4316-9EE1-99F25C97C90D}" type="pres">
      <dgm:prSet presAssocID="{5A6458EE-1CC4-48B7-AA20-13E9822055ED}" presName="rect3ParTxNoCh" presStyleLbl="alignAcc1" presStyleIdx="2" presStyleCnt="3">
        <dgm:presLayoutVars>
          <dgm:chMax val="1"/>
          <dgm:bulletEnabled val="1"/>
        </dgm:presLayoutVars>
      </dgm:prSet>
      <dgm:spPr/>
    </dgm:pt>
  </dgm:ptLst>
  <dgm:cxnLst>
    <dgm:cxn modelId="{21423214-F166-4776-8182-02628743A25D}" srcId="{7A183534-BE2E-44FD-B8DF-44D486E9E2E8}" destId="{3661C2E6-14FD-4924-A166-01169B067226}" srcOrd="1" destOrd="0" parTransId="{8F956D2A-C0E2-4DD8-B239-993237C04F36}" sibTransId="{7810A971-9AB8-4156-830E-3FDF60353029}"/>
    <dgm:cxn modelId="{44804A1E-B52D-42A8-9532-B4A92EB9CD57}" type="presOf" srcId="{5A6458EE-1CC4-48B7-AA20-13E9822055ED}" destId="{A23A5DD5-32BA-4316-9EE1-99F25C97C90D}" srcOrd="1" destOrd="0" presId="urn:microsoft.com/office/officeart/2005/8/layout/target3"/>
    <dgm:cxn modelId="{4B2D0D2C-2513-435D-9CD4-2D3FDB5C379C}" type="presOf" srcId="{83C5876F-D794-4972-AF5E-5F7C31CF4329}" destId="{B09429BF-A1D3-4C6C-9703-8B5E6E74237E}" srcOrd="0" destOrd="0" presId="urn:microsoft.com/office/officeart/2005/8/layout/target3"/>
    <dgm:cxn modelId="{1FEA5750-E08B-475D-BE7E-15573623A964}" type="presOf" srcId="{83C5876F-D794-4972-AF5E-5F7C31CF4329}" destId="{DC33401B-2BFA-4521-AC70-1F0A96E1E412}" srcOrd="1" destOrd="0" presId="urn:microsoft.com/office/officeart/2005/8/layout/target3"/>
    <dgm:cxn modelId="{E859BB7D-2BD7-420F-A756-E7A35EC4FEE0}" type="presOf" srcId="{3661C2E6-14FD-4924-A166-01169B067226}" destId="{2173E8BC-E39C-41CE-A178-77EC9FC734E7}" srcOrd="0" destOrd="0" presId="urn:microsoft.com/office/officeart/2005/8/layout/target3"/>
    <dgm:cxn modelId="{5DE0B387-EA09-49DA-B0D4-F326FE74C36C}" srcId="{7A183534-BE2E-44FD-B8DF-44D486E9E2E8}" destId="{5A6458EE-1CC4-48B7-AA20-13E9822055ED}" srcOrd="2" destOrd="0" parTransId="{ADBE52CA-3497-42DE-A099-3678546BF243}" sibTransId="{6C63D9ED-B10D-49AC-AC40-533CD9B24A72}"/>
    <dgm:cxn modelId="{68C2DE89-9FC1-40EC-9011-4181E25DE62E}" type="presOf" srcId="{5A6458EE-1CC4-48B7-AA20-13E9822055ED}" destId="{EA1DE3AD-6ACF-4E0D-B201-4BF4AACE8001}" srcOrd="0" destOrd="0" presId="urn:microsoft.com/office/officeart/2005/8/layout/target3"/>
    <dgm:cxn modelId="{824772CC-90AC-4CAF-9CB2-2BA0C742D0A9}" srcId="{7A183534-BE2E-44FD-B8DF-44D486E9E2E8}" destId="{83C5876F-D794-4972-AF5E-5F7C31CF4329}" srcOrd="0" destOrd="0" parTransId="{808E7BB6-DFA7-451E-95FE-0C78948F0322}" sibTransId="{B1F42898-7D07-4067-A381-E6C3D30B133F}"/>
    <dgm:cxn modelId="{6616A8F2-0E26-4BB8-B4AA-572A9DD9E6CF}" type="presOf" srcId="{3661C2E6-14FD-4924-A166-01169B067226}" destId="{106AB5D6-DBD2-46BF-B64A-F4A9560DEDD4}" srcOrd="1" destOrd="0" presId="urn:microsoft.com/office/officeart/2005/8/layout/target3"/>
    <dgm:cxn modelId="{0B5C2EF8-C98B-4FCE-B4E2-4970B07E6E12}" type="presOf" srcId="{7A183534-BE2E-44FD-B8DF-44D486E9E2E8}" destId="{9C809914-6F97-4D2C-800D-B8DA8EB44D17}" srcOrd="0" destOrd="0" presId="urn:microsoft.com/office/officeart/2005/8/layout/target3"/>
    <dgm:cxn modelId="{8C569907-E228-4434-B4A2-F0C2D0D80656}" type="presParOf" srcId="{9C809914-6F97-4D2C-800D-B8DA8EB44D17}" destId="{ECE7A919-C932-4310-BBE6-90F11927E13F}" srcOrd="0" destOrd="0" presId="urn:microsoft.com/office/officeart/2005/8/layout/target3"/>
    <dgm:cxn modelId="{A1B0EFC3-C157-47C2-88EA-E0EA27590BB8}" type="presParOf" srcId="{9C809914-6F97-4D2C-800D-B8DA8EB44D17}" destId="{C53B7743-EDF6-4F71-9160-EA8A77693294}" srcOrd="1" destOrd="0" presId="urn:microsoft.com/office/officeart/2005/8/layout/target3"/>
    <dgm:cxn modelId="{A1266BA7-24BE-4040-B101-F33B648DFBF5}" type="presParOf" srcId="{9C809914-6F97-4D2C-800D-B8DA8EB44D17}" destId="{B09429BF-A1D3-4C6C-9703-8B5E6E74237E}" srcOrd="2" destOrd="0" presId="urn:microsoft.com/office/officeart/2005/8/layout/target3"/>
    <dgm:cxn modelId="{1BEB99C8-BDBF-4AB9-BD24-2ABC25AE7E21}" type="presParOf" srcId="{9C809914-6F97-4D2C-800D-B8DA8EB44D17}" destId="{257B94E0-1343-4F5B-95E0-936DE6921BB8}" srcOrd="3" destOrd="0" presId="urn:microsoft.com/office/officeart/2005/8/layout/target3"/>
    <dgm:cxn modelId="{D4E8B81C-26EC-41D8-BDAF-063F07FE3077}" type="presParOf" srcId="{9C809914-6F97-4D2C-800D-B8DA8EB44D17}" destId="{F6429482-4870-4520-AA35-7E6F38A1FFE9}" srcOrd="4" destOrd="0" presId="urn:microsoft.com/office/officeart/2005/8/layout/target3"/>
    <dgm:cxn modelId="{C20A2BE6-E239-4DAA-8DF9-D2A8FE1237D8}" type="presParOf" srcId="{9C809914-6F97-4D2C-800D-B8DA8EB44D17}" destId="{2173E8BC-E39C-41CE-A178-77EC9FC734E7}" srcOrd="5" destOrd="0" presId="urn:microsoft.com/office/officeart/2005/8/layout/target3"/>
    <dgm:cxn modelId="{B600D7B1-B318-430A-9800-8F4C29893F41}" type="presParOf" srcId="{9C809914-6F97-4D2C-800D-B8DA8EB44D17}" destId="{07861ED7-DCE3-4E2D-B8CA-9B62A71EDCF4}" srcOrd="6" destOrd="0" presId="urn:microsoft.com/office/officeart/2005/8/layout/target3"/>
    <dgm:cxn modelId="{64BD61BB-0F70-48BC-A870-B5799F6C001D}" type="presParOf" srcId="{9C809914-6F97-4D2C-800D-B8DA8EB44D17}" destId="{0B66120F-BA7A-49EA-A373-017E11706738}" srcOrd="7" destOrd="0" presId="urn:microsoft.com/office/officeart/2005/8/layout/target3"/>
    <dgm:cxn modelId="{B46897FF-1A12-43E6-8FE7-3267C7487F21}" type="presParOf" srcId="{9C809914-6F97-4D2C-800D-B8DA8EB44D17}" destId="{EA1DE3AD-6ACF-4E0D-B201-4BF4AACE8001}" srcOrd="8" destOrd="0" presId="urn:microsoft.com/office/officeart/2005/8/layout/target3"/>
    <dgm:cxn modelId="{7B97DB26-0ADF-4F09-B0B6-ADF2E15AC2F8}" type="presParOf" srcId="{9C809914-6F97-4D2C-800D-B8DA8EB44D17}" destId="{DC33401B-2BFA-4521-AC70-1F0A96E1E412}" srcOrd="9" destOrd="0" presId="urn:microsoft.com/office/officeart/2005/8/layout/target3"/>
    <dgm:cxn modelId="{A2CE1BAB-63E1-44B3-91D2-6D8EA98052F9}" type="presParOf" srcId="{9C809914-6F97-4D2C-800D-B8DA8EB44D17}" destId="{106AB5D6-DBD2-46BF-B64A-F4A9560DEDD4}" srcOrd="10" destOrd="0" presId="urn:microsoft.com/office/officeart/2005/8/layout/target3"/>
    <dgm:cxn modelId="{D90643BF-F232-44CB-8964-89ADAFD5725A}" type="presParOf" srcId="{9C809914-6F97-4D2C-800D-B8DA8EB44D17}" destId="{A23A5DD5-32BA-4316-9EE1-99F25C97C90D}"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102DF46D-B436-43F6-9469-AF9DCAC94EA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D85662A-50C0-46DE-B122-30D071A69973}">
      <dgm:prSet custT="1"/>
      <dgm:spPr>
        <a:solidFill>
          <a:srgbClr val="FF0000"/>
        </a:solidFill>
      </dgm:spPr>
      <dgm:t>
        <a:bodyPr/>
        <a:lstStyle/>
        <a:p>
          <a:pPr rtl="0"/>
          <a:r>
            <a:rPr lang="ru-RU" sz="2000" dirty="0"/>
            <a:t>Убедитесь, что цель договора достигнута ... эффективно, результативно и с экономической точки зрения.</a:t>
          </a:r>
          <a:endParaRPr lang="en-GB" sz="2000" dirty="0"/>
        </a:p>
      </dgm:t>
    </dgm:pt>
    <dgm:pt modelId="{B08016AD-E4F3-4863-B481-D750114D6C0E}" type="parTrans" cxnId="{8BAF535F-E406-4E95-985C-870576C056C9}">
      <dgm:prSet/>
      <dgm:spPr/>
      <dgm:t>
        <a:bodyPr/>
        <a:lstStyle/>
        <a:p>
          <a:endParaRPr lang="en-US"/>
        </a:p>
      </dgm:t>
    </dgm:pt>
    <dgm:pt modelId="{0E5BC8D3-0BEE-40D6-B742-C040FC43CF6F}" type="sibTrans" cxnId="{8BAF535F-E406-4E95-985C-870576C056C9}">
      <dgm:prSet/>
      <dgm:spPr/>
      <dgm:t>
        <a:bodyPr/>
        <a:lstStyle/>
        <a:p>
          <a:endParaRPr lang="en-US"/>
        </a:p>
      </dgm:t>
    </dgm:pt>
    <dgm:pt modelId="{4F9C977F-52E2-4F56-8E6D-1ECC5C5C05CA}">
      <dgm:prSet custT="1"/>
      <dgm:spPr>
        <a:solidFill>
          <a:srgbClr val="FFC000"/>
        </a:solidFill>
      </dgm:spPr>
      <dgm:t>
        <a:bodyPr/>
        <a:lstStyle/>
        <a:p>
          <a:pPr rtl="0"/>
          <a:r>
            <a:rPr lang="ru-RU" sz="1700" dirty="0"/>
            <a:t>Представление покупателя на законных основаниях и на договорной основе.</a:t>
          </a:r>
          <a:endParaRPr lang="en-GB" sz="1700" dirty="0"/>
        </a:p>
      </dgm:t>
    </dgm:pt>
    <dgm:pt modelId="{3A512FD3-D2A2-4023-951A-723AB9B43F4E}" type="parTrans" cxnId="{6B7FA119-63FF-48DB-86A2-15929DEA803E}">
      <dgm:prSet/>
      <dgm:spPr/>
      <dgm:t>
        <a:bodyPr/>
        <a:lstStyle/>
        <a:p>
          <a:endParaRPr lang="en-US"/>
        </a:p>
      </dgm:t>
    </dgm:pt>
    <dgm:pt modelId="{6FA7C9AE-9DE7-4015-ABDB-63E5540E9824}" type="sibTrans" cxnId="{6B7FA119-63FF-48DB-86A2-15929DEA803E}">
      <dgm:prSet/>
      <dgm:spPr/>
      <dgm:t>
        <a:bodyPr/>
        <a:lstStyle/>
        <a:p>
          <a:endParaRPr lang="en-US"/>
        </a:p>
      </dgm:t>
    </dgm:pt>
    <dgm:pt modelId="{E95A497E-FE5D-4B7A-B013-7EAEB5C1BF3E}">
      <dgm:prSet custT="1"/>
      <dgm:spPr/>
      <dgm:t>
        <a:bodyPr/>
        <a:lstStyle/>
        <a:p>
          <a:pPr rtl="0"/>
          <a:r>
            <a:rPr lang="ru-RU" sz="1700" dirty="0"/>
            <a:t>Контроль соблюдения договорных административных и технических положений.</a:t>
          </a:r>
          <a:endParaRPr lang="en-GB" sz="1700" dirty="0"/>
        </a:p>
      </dgm:t>
    </dgm:pt>
    <dgm:pt modelId="{F7B5723D-3F1A-44F0-90F5-F8B566FB37DA}" type="parTrans" cxnId="{A0B0519A-0394-479D-A5B7-A0385146082B}">
      <dgm:prSet/>
      <dgm:spPr/>
      <dgm:t>
        <a:bodyPr/>
        <a:lstStyle/>
        <a:p>
          <a:endParaRPr lang="en-US"/>
        </a:p>
      </dgm:t>
    </dgm:pt>
    <dgm:pt modelId="{CB399E0B-30B6-4834-8709-A187FC6AD1AB}" type="sibTrans" cxnId="{A0B0519A-0394-479D-A5B7-A0385146082B}">
      <dgm:prSet/>
      <dgm:spPr/>
      <dgm:t>
        <a:bodyPr/>
        <a:lstStyle/>
        <a:p>
          <a:endParaRPr lang="en-US"/>
        </a:p>
      </dgm:t>
    </dgm:pt>
    <dgm:pt modelId="{0FD226F5-8B03-4917-968B-A77FC1FD92D8}">
      <dgm:prSet custT="1"/>
      <dgm:spPr>
        <a:solidFill>
          <a:schemeClr val="accent6">
            <a:lumMod val="75000"/>
          </a:schemeClr>
        </a:solidFill>
      </dgm:spPr>
      <dgm:t>
        <a:bodyPr/>
        <a:lstStyle/>
        <a:p>
          <a:pPr rtl="0"/>
          <a:r>
            <a:rPr lang="ru-RU" sz="1600" dirty="0"/>
            <a:t>Контроль рисков, предвидение изменений, решение проблем и контроль всего перечисленного в интересах покупателя.</a:t>
          </a:r>
          <a:endParaRPr lang="en-GB" sz="1600" dirty="0"/>
        </a:p>
      </dgm:t>
    </dgm:pt>
    <dgm:pt modelId="{87EAC64A-0903-414B-81DF-78F097FE32D1}" type="parTrans" cxnId="{144F450D-0909-4C2A-A8E1-7413EA723C7D}">
      <dgm:prSet/>
      <dgm:spPr/>
      <dgm:t>
        <a:bodyPr/>
        <a:lstStyle/>
        <a:p>
          <a:endParaRPr lang="en-US"/>
        </a:p>
      </dgm:t>
    </dgm:pt>
    <dgm:pt modelId="{C83107F5-DB28-4076-8ABD-2ED7CF5AA51A}" type="sibTrans" cxnId="{144F450D-0909-4C2A-A8E1-7413EA723C7D}">
      <dgm:prSet/>
      <dgm:spPr/>
      <dgm:t>
        <a:bodyPr/>
        <a:lstStyle/>
        <a:p>
          <a:endParaRPr lang="en-US"/>
        </a:p>
      </dgm:t>
    </dgm:pt>
    <dgm:pt modelId="{CFCAFAD9-D096-4F2C-BA5F-D9D4689B98A0}">
      <dgm:prSet/>
      <dgm:spPr/>
      <dgm:t>
        <a:bodyPr/>
        <a:lstStyle/>
        <a:p>
          <a:endParaRPr lang="en-US"/>
        </a:p>
      </dgm:t>
    </dgm:pt>
    <dgm:pt modelId="{5A6E39C4-6AFA-4D30-A756-AB2A448D7E06}" type="parTrans" cxnId="{C044F62D-E195-481F-801F-B8F119CA14DA}">
      <dgm:prSet/>
      <dgm:spPr/>
      <dgm:t>
        <a:bodyPr/>
        <a:lstStyle/>
        <a:p>
          <a:endParaRPr lang="en-US"/>
        </a:p>
      </dgm:t>
    </dgm:pt>
    <dgm:pt modelId="{BD6C1918-CA3E-4CBE-92A7-AEF1735EE073}" type="sibTrans" cxnId="{C044F62D-E195-481F-801F-B8F119CA14DA}">
      <dgm:prSet/>
      <dgm:spPr/>
      <dgm:t>
        <a:bodyPr/>
        <a:lstStyle/>
        <a:p>
          <a:endParaRPr lang="en-US"/>
        </a:p>
      </dgm:t>
    </dgm:pt>
    <dgm:pt modelId="{85C4388A-25BE-402C-BFEA-5513E7D9CC2D}" type="pres">
      <dgm:prSet presAssocID="{102DF46D-B436-43F6-9469-AF9DCAC94EA5}" presName="matrix" presStyleCnt="0">
        <dgm:presLayoutVars>
          <dgm:chMax val="1"/>
          <dgm:dir/>
          <dgm:resizeHandles val="exact"/>
        </dgm:presLayoutVars>
      </dgm:prSet>
      <dgm:spPr/>
    </dgm:pt>
    <dgm:pt modelId="{01C9958D-87B9-4CA4-A804-9FEF8B9D5EB3}" type="pres">
      <dgm:prSet presAssocID="{102DF46D-B436-43F6-9469-AF9DCAC94EA5}" presName="diamond" presStyleLbl="bgShp" presStyleIdx="0" presStyleCnt="1"/>
      <dgm:spPr/>
    </dgm:pt>
    <dgm:pt modelId="{7365B53E-DAFC-45F9-9E4B-0BA15C80968A}" type="pres">
      <dgm:prSet presAssocID="{102DF46D-B436-43F6-9469-AF9DCAC94EA5}" presName="quad1" presStyleLbl="node1" presStyleIdx="0" presStyleCnt="4" custScaleX="118751" custScaleY="118751" custLinFactNeighborX="-18668" custLinFactNeighborY="-15468">
        <dgm:presLayoutVars>
          <dgm:chMax val="0"/>
          <dgm:chPref val="0"/>
          <dgm:bulletEnabled val="1"/>
        </dgm:presLayoutVars>
      </dgm:prSet>
      <dgm:spPr/>
    </dgm:pt>
    <dgm:pt modelId="{C67D9EA1-DF5D-420B-B16A-9E6E2AC5A728}" type="pres">
      <dgm:prSet presAssocID="{102DF46D-B436-43F6-9469-AF9DCAC94EA5}" presName="quad2" presStyleLbl="node1" presStyleIdx="1" presStyleCnt="4" custScaleX="118751" custScaleY="118751" custLinFactNeighborX="16001" custLinFactNeighborY="-14935">
        <dgm:presLayoutVars>
          <dgm:chMax val="0"/>
          <dgm:chPref val="0"/>
          <dgm:bulletEnabled val="1"/>
        </dgm:presLayoutVars>
      </dgm:prSet>
      <dgm:spPr/>
    </dgm:pt>
    <dgm:pt modelId="{F49666FB-DF0A-4B11-841A-685E9F313316}" type="pres">
      <dgm:prSet presAssocID="{102DF46D-B436-43F6-9469-AF9DCAC94EA5}" presName="quad3" presStyleLbl="node1" presStyleIdx="2" presStyleCnt="4" custScaleX="118751" custScaleY="118751" custLinFactNeighborX="-18668" custLinFactNeighborY="14401">
        <dgm:presLayoutVars>
          <dgm:chMax val="0"/>
          <dgm:chPref val="0"/>
          <dgm:bulletEnabled val="1"/>
        </dgm:presLayoutVars>
      </dgm:prSet>
      <dgm:spPr/>
    </dgm:pt>
    <dgm:pt modelId="{5996169D-0A56-4962-9366-3A849AA59AA8}" type="pres">
      <dgm:prSet presAssocID="{102DF46D-B436-43F6-9469-AF9DCAC94EA5}" presName="quad4" presStyleLbl="node1" presStyleIdx="3" presStyleCnt="4" custScaleX="118751" custScaleY="118751" custLinFactNeighborX="16430" custLinFactNeighborY="14935">
        <dgm:presLayoutVars>
          <dgm:chMax val="0"/>
          <dgm:chPref val="0"/>
          <dgm:bulletEnabled val="1"/>
        </dgm:presLayoutVars>
      </dgm:prSet>
      <dgm:spPr/>
    </dgm:pt>
  </dgm:ptLst>
  <dgm:cxnLst>
    <dgm:cxn modelId="{1BDBD107-C7AA-4185-B65B-EBEB26246921}" type="presOf" srcId="{2D85662A-50C0-46DE-B122-30D071A69973}" destId="{7365B53E-DAFC-45F9-9E4B-0BA15C80968A}" srcOrd="0" destOrd="0" presId="urn:microsoft.com/office/officeart/2005/8/layout/matrix3"/>
    <dgm:cxn modelId="{ECB2690A-61B3-4A15-BF68-140B7ABEE1B5}" type="presOf" srcId="{E95A497E-FE5D-4B7A-B013-7EAEB5C1BF3E}" destId="{F49666FB-DF0A-4B11-841A-685E9F313316}" srcOrd="0" destOrd="0" presId="urn:microsoft.com/office/officeart/2005/8/layout/matrix3"/>
    <dgm:cxn modelId="{144F450D-0909-4C2A-A8E1-7413EA723C7D}" srcId="{102DF46D-B436-43F6-9469-AF9DCAC94EA5}" destId="{0FD226F5-8B03-4917-968B-A77FC1FD92D8}" srcOrd="3" destOrd="0" parTransId="{87EAC64A-0903-414B-81DF-78F097FE32D1}" sibTransId="{C83107F5-DB28-4076-8ABD-2ED7CF5AA51A}"/>
    <dgm:cxn modelId="{6B7FA119-63FF-48DB-86A2-15929DEA803E}" srcId="{102DF46D-B436-43F6-9469-AF9DCAC94EA5}" destId="{4F9C977F-52E2-4F56-8E6D-1ECC5C5C05CA}" srcOrd="1" destOrd="0" parTransId="{3A512FD3-D2A2-4023-951A-723AB9B43F4E}" sibTransId="{6FA7C9AE-9DE7-4015-ABDB-63E5540E9824}"/>
    <dgm:cxn modelId="{C044F62D-E195-481F-801F-B8F119CA14DA}" srcId="{102DF46D-B436-43F6-9469-AF9DCAC94EA5}" destId="{CFCAFAD9-D096-4F2C-BA5F-D9D4689B98A0}" srcOrd="4" destOrd="0" parTransId="{5A6E39C4-6AFA-4D30-A756-AB2A448D7E06}" sibTransId="{BD6C1918-CA3E-4CBE-92A7-AEF1735EE073}"/>
    <dgm:cxn modelId="{8BAF535F-E406-4E95-985C-870576C056C9}" srcId="{102DF46D-B436-43F6-9469-AF9DCAC94EA5}" destId="{2D85662A-50C0-46DE-B122-30D071A69973}" srcOrd="0" destOrd="0" parTransId="{B08016AD-E4F3-4863-B481-D750114D6C0E}" sibTransId="{0E5BC8D3-0BEE-40D6-B742-C040FC43CF6F}"/>
    <dgm:cxn modelId="{B99A0477-9138-455D-A8D1-C87EF829A04B}" type="presOf" srcId="{102DF46D-B436-43F6-9469-AF9DCAC94EA5}" destId="{85C4388A-25BE-402C-BFEA-5513E7D9CC2D}" srcOrd="0" destOrd="0" presId="urn:microsoft.com/office/officeart/2005/8/layout/matrix3"/>
    <dgm:cxn modelId="{A0B0519A-0394-479D-A5B7-A0385146082B}" srcId="{102DF46D-B436-43F6-9469-AF9DCAC94EA5}" destId="{E95A497E-FE5D-4B7A-B013-7EAEB5C1BF3E}" srcOrd="2" destOrd="0" parTransId="{F7B5723D-3F1A-44F0-90F5-F8B566FB37DA}" sibTransId="{CB399E0B-30B6-4834-8709-A187FC6AD1AB}"/>
    <dgm:cxn modelId="{9B2BE2AF-AC24-4695-9BF1-4D703975199D}" type="presOf" srcId="{0FD226F5-8B03-4917-968B-A77FC1FD92D8}" destId="{5996169D-0A56-4962-9366-3A849AA59AA8}" srcOrd="0" destOrd="0" presId="urn:microsoft.com/office/officeart/2005/8/layout/matrix3"/>
    <dgm:cxn modelId="{D771DEEB-616A-4DE9-833B-F1EA3F886945}" type="presOf" srcId="{4F9C977F-52E2-4F56-8E6D-1ECC5C5C05CA}" destId="{C67D9EA1-DF5D-420B-B16A-9E6E2AC5A728}" srcOrd="0" destOrd="0" presId="urn:microsoft.com/office/officeart/2005/8/layout/matrix3"/>
    <dgm:cxn modelId="{03CFAE81-9A9C-404D-A584-C597D7D5FB9C}" type="presParOf" srcId="{85C4388A-25BE-402C-BFEA-5513E7D9CC2D}" destId="{01C9958D-87B9-4CA4-A804-9FEF8B9D5EB3}" srcOrd="0" destOrd="0" presId="urn:microsoft.com/office/officeart/2005/8/layout/matrix3"/>
    <dgm:cxn modelId="{D7A9FD7F-DBB3-4408-934A-5F9A3E96990E}" type="presParOf" srcId="{85C4388A-25BE-402C-BFEA-5513E7D9CC2D}" destId="{7365B53E-DAFC-45F9-9E4B-0BA15C80968A}" srcOrd="1" destOrd="0" presId="urn:microsoft.com/office/officeart/2005/8/layout/matrix3"/>
    <dgm:cxn modelId="{CB614CB5-7C03-4803-ABA9-5B3B10D39552}" type="presParOf" srcId="{85C4388A-25BE-402C-BFEA-5513E7D9CC2D}" destId="{C67D9EA1-DF5D-420B-B16A-9E6E2AC5A728}" srcOrd="2" destOrd="0" presId="urn:microsoft.com/office/officeart/2005/8/layout/matrix3"/>
    <dgm:cxn modelId="{BD5C117F-D62B-4780-B55F-3229ADE9449A}" type="presParOf" srcId="{85C4388A-25BE-402C-BFEA-5513E7D9CC2D}" destId="{F49666FB-DF0A-4B11-841A-685E9F313316}" srcOrd="3" destOrd="0" presId="urn:microsoft.com/office/officeart/2005/8/layout/matrix3"/>
    <dgm:cxn modelId="{170A8664-0AFD-4DC9-A9C9-F3130F012FD1}" type="presParOf" srcId="{85C4388A-25BE-402C-BFEA-5513E7D9CC2D}" destId="{5996169D-0A56-4962-9366-3A849AA59AA8}"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E11D1964-ED13-4D67-8F3D-88AA2F63BC6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F252F99-4BCD-49A3-915A-8D105D4F8117}">
      <dgm:prSet custT="1"/>
      <dgm:spPr>
        <a:solidFill>
          <a:srgbClr val="A03A96"/>
        </a:solidFill>
      </dgm:spPr>
      <dgm:t>
        <a:bodyPr/>
        <a:lstStyle/>
        <a:p>
          <a:pPr algn="l" rtl="0"/>
          <a:r>
            <a:rPr lang="ru-RU" sz="1600" dirty="0"/>
            <a:t>Управление отношениями, разрешение личных противостояний, разрешение споров и претензий дружеским путем, когда это возможно.</a:t>
          </a:r>
          <a:endParaRPr lang="en-GB" sz="1600" dirty="0"/>
        </a:p>
      </dgm:t>
    </dgm:pt>
    <dgm:pt modelId="{3DE8B3A0-FA2E-4DD1-9CC2-89F7DBA5ABD4}" type="parTrans" cxnId="{031E0C24-11EE-436F-93FF-B747C3E72C81}">
      <dgm:prSet/>
      <dgm:spPr/>
      <dgm:t>
        <a:bodyPr/>
        <a:lstStyle/>
        <a:p>
          <a:endParaRPr lang="en-US"/>
        </a:p>
      </dgm:t>
    </dgm:pt>
    <dgm:pt modelId="{4ED7CBAD-989F-44A2-ACD3-C1D8E1FF4F71}" type="sibTrans" cxnId="{031E0C24-11EE-436F-93FF-B747C3E72C81}">
      <dgm:prSet/>
      <dgm:spPr/>
      <dgm:t>
        <a:bodyPr/>
        <a:lstStyle/>
        <a:p>
          <a:endParaRPr lang="en-US"/>
        </a:p>
      </dgm:t>
    </dgm:pt>
    <dgm:pt modelId="{913FE1D9-2B6F-442F-97E3-BD8DB976B1BD}">
      <dgm:prSet custT="1"/>
      <dgm:spPr>
        <a:solidFill>
          <a:schemeClr val="accent1">
            <a:lumMod val="50000"/>
          </a:schemeClr>
        </a:solidFill>
      </dgm:spPr>
      <dgm:t>
        <a:bodyPr/>
        <a:lstStyle/>
        <a:p>
          <a:pPr rtl="0"/>
          <a:r>
            <a:rPr lang="ru-RU" sz="2000" dirty="0"/>
            <a:t>Обеспечьте удовлетворительное завершение и после завершения роли и обязанности поставщика.</a:t>
          </a:r>
          <a:endParaRPr lang="en-GB" sz="2000" dirty="0"/>
        </a:p>
      </dgm:t>
    </dgm:pt>
    <dgm:pt modelId="{4BBD751B-0A44-4A15-932D-6C9E89284786}" type="parTrans" cxnId="{0E441812-52C1-41F6-A5D3-FBBEACB4FF46}">
      <dgm:prSet/>
      <dgm:spPr/>
      <dgm:t>
        <a:bodyPr/>
        <a:lstStyle/>
        <a:p>
          <a:endParaRPr lang="en-US"/>
        </a:p>
      </dgm:t>
    </dgm:pt>
    <dgm:pt modelId="{EEC0689D-35B2-49BE-A70B-8C16984C7C65}" type="sibTrans" cxnId="{0E441812-52C1-41F6-A5D3-FBBEACB4FF46}">
      <dgm:prSet/>
      <dgm:spPr/>
      <dgm:t>
        <a:bodyPr/>
        <a:lstStyle/>
        <a:p>
          <a:endParaRPr lang="en-US"/>
        </a:p>
      </dgm:t>
    </dgm:pt>
    <dgm:pt modelId="{2F22C97B-E142-4E9B-855E-DCF87D098033}">
      <dgm:prSet custT="1"/>
      <dgm:spPr>
        <a:solidFill>
          <a:srgbClr val="C00000"/>
        </a:solidFill>
      </dgm:spPr>
      <dgm:t>
        <a:bodyPr/>
        <a:lstStyle/>
        <a:p>
          <a:pPr rtl="0"/>
          <a:r>
            <a:rPr lang="ru-RU" sz="2000" dirty="0"/>
            <a:t>Контроль за передачей результатов пользователям или бенефициарам.</a:t>
          </a:r>
          <a:endParaRPr lang="en-GB" sz="2000" dirty="0"/>
        </a:p>
      </dgm:t>
    </dgm:pt>
    <dgm:pt modelId="{5D3BFEAB-C459-4B5D-9459-6779F9EC898E}" type="parTrans" cxnId="{5733AC7B-A6B7-4B6C-AF5B-BC8F027363EF}">
      <dgm:prSet/>
      <dgm:spPr/>
      <dgm:t>
        <a:bodyPr/>
        <a:lstStyle/>
        <a:p>
          <a:endParaRPr lang="en-US"/>
        </a:p>
      </dgm:t>
    </dgm:pt>
    <dgm:pt modelId="{FCB95344-8F29-406B-B10F-907D43831BBF}" type="sibTrans" cxnId="{5733AC7B-A6B7-4B6C-AF5B-BC8F027363EF}">
      <dgm:prSet/>
      <dgm:spPr/>
      <dgm:t>
        <a:bodyPr/>
        <a:lstStyle/>
        <a:p>
          <a:endParaRPr lang="en-US"/>
        </a:p>
      </dgm:t>
    </dgm:pt>
    <dgm:pt modelId="{0B30D06F-955F-420F-BC34-647DBD3760A1}" type="pres">
      <dgm:prSet presAssocID="{E11D1964-ED13-4D67-8F3D-88AA2F63BC69}" presName="matrix" presStyleCnt="0">
        <dgm:presLayoutVars>
          <dgm:chMax val="1"/>
          <dgm:dir/>
          <dgm:resizeHandles val="exact"/>
        </dgm:presLayoutVars>
      </dgm:prSet>
      <dgm:spPr/>
    </dgm:pt>
    <dgm:pt modelId="{7206922B-511D-443B-AA9F-6ED044EAB95E}" type="pres">
      <dgm:prSet presAssocID="{E11D1964-ED13-4D67-8F3D-88AA2F63BC69}" presName="diamond" presStyleLbl="bgShp" presStyleIdx="0" presStyleCnt="1"/>
      <dgm:spPr/>
    </dgm:pt>
    <dgm:pt modelId="{43C7162E-0502-479E-9434-3837DDDDBB66}" type="pres">
      <dgm:prSet presAssocID="{E11D1964-ED13-4D67-8F3D-88AA2F63BC69}" presName="quad1" presStyleLbl="node1" presStyleIdx="0" presStyleCnt="4" custScaleX="119952" custScaleY="111955" custLinFactNeighborX="-29883" custLinFactNeighborY="-9155">
        <dgm:presLayoutVars>
          <dgm:chMax val="0"/>
          <dgm:chPref val="0"/>
          <dgm:bulletEnabled val="1"/>
        </dgm:presLayoutVars>
      </dgm:prSet>
      <dgm:spPr/>
    </dgm:pt>
    <dgm:pt modelId="{7EC8E9CF-10E3-4AB6-A5AE-35660C385FE4}" type="pres">
      <dgm:prSet presAssocID="{E11D1964-ED13-4D67-8F3D-88AA2F63BC69}" presName="quad2" presStyleLbl="node1" presStyleIdx="1" presStyleCnt="4" custScaleX="119952" custScaleY="111955" custLinFactNeighborX="29745" custLinFactNeighborY="-12494">
        <dgm:presLayoutVars>
          <dgm:chMax val="0"/>
          <dgm:chPref val="0"/>
          <dgm:bulletEnabled val="1"/>
        </dgm:presLayoutVars>
      </dgm:prSet>
      <dgm:spPr/>
    </dgm:pt>
    <dgm:pt modelId="{24807C85-1FB1-478D-848F-A104EC95DD05}" type="pres">
      <dgm:prSet presAssocID="{E11D1964-ED13-4D67-8F3D-88AA2F63BC69}" presName="quad3" presStyleLbl="node1" presStyleIdx="2" presStyleCnt="4" custScaleX="119952" custScaleY="111955" custLinFactNeighborX="53225" custLinFactNeighborY="12957">
        <dgm:presLayoutVars>
          <dgm:chMax val="0"/>
          <dgm:chPref val="0"/>
          <dgm:bulletEnabled val="1"/>
        </dgm:presLayoutVars>
      </dgm:prSet>
      <dgm:spPr/>
    </dgm:pt>
    <dgm:pt modelId="{544692D6-2A02-4915-8859-97E4F04A343C}" type="pres">
      <dgm:prSet presAssocID="{E11D1964-ED13-4D67-8F3D-88AA2F63BC69}" presName="quad4" presStyleLbl="node1" presStyleIdx="3" presStyleCnt="4" custLinFactX="48724" custLinFactY="-28489" custLinFactNeighborX="100000" custLinFactNeighborY="-100000">
        <dgm:presLayoutVars>
          <dgm:chMax val="0"/>
          <dgm:chPref val="0"/>
          <dgm:bulletEnabled val="1"/>
        </dgm:presLayoutVars>
      </dgm:prSet>
      <dgm:spPr>
        <a:solidFill>
          <a:schemeClr val="bg1"/>
        </a:solidFill>
      </dgm:spPr>
    </dgm:pt>
  </dgm:ptLst>
  <dgm:cxnLst>
    <dgm:cxn modelId="{0E441812-52C1-41F6-A5D3-FBBEACB4FF46}" srcId="{E11D1964-ED13-4D67-8F3D-88AA2F63BC69}" destId="{913FE1D9-2B6F-442F-97E3-BD8DB976B1BD}" srcOrd="1" destOrd="0" parTransId="{4BBD751B-0A44-4A15-932D-6C9E89284786}" sibTransId="{EEC0689D-35B2-49BE-A70B-8C16984C7C65}"/>
    <dgm:cxn modelId="{DA26191D-B547-413F-B411-2CC7F1F32489}" type="presOf" srcId="{913FE1D9-2B6F-442F-97E3-BD8DB976B1BD}" destId="{7EC8E9CF-10E3-4AB6-A5AE-35660C385FE4}" srcOrd="0" destOrd="0" presId="urn:microsoft.com/office/officeart/2005/8/layout/matrix3"/>
    <dgm:cxn modelId="{031E0C24-11EE-436F-93FF-B747C3E72C81}" srcId="{E11D1964-ED13-4D67-8F3D-88AA2F63BC69}" destId="{DF252F99-4BCD-49A3-915A-8D105D4F8117}" srcOrd="0" destOrd="0" parTransId="{3DE8B3A0-FA2E-4DD1-9CC2-89F7DBA5ABD4}" sibTransId="{4ED7CBAD-989F-44A2-ACD3-C1D8E1FF4F71}"/>
    <dgm:cxn modelId="{5733AC7B-A6B7-4B6C-AF5B-BC8F027363EF}" srcId="{E11D1964-ED13-4D67-8F3D-88AA2F63BC69}" destId="{2F22C97B-E142-4E9B-855E-DCF87D098033}" srcOrd="2" destOrd="0" parTransId="{5D3BFEAB-C459-4B5D-9459-6779F9EC898E}" sibTransId="{FCB95344-8F29-406B-B10F-907D43831BBF}"/>
    <dgm:cxn modelId="{935ED485-ACE8-431C-B6AF-12BA4741CA69}" type="presOf" srcId="{DF252F99-4BCD-49A3-915A-8D105D4F8117}" destId="{43C7162E-0502-479E-9434-3837DDDDBB66}" srcOrd="0" destOrd="0" presId="urn:microsoft.com/office/officeart/2005/8/layout/matrix3"/>
    <dgm:cxn modelId="{F10DBF86-8C82-4A0B-BDA6-3146AC761100}" type="presOf" srcId="{2F22C97B-E142-4E9B-855E-DCF87D098033}" destId="{24807C85-1FB1-478D-848F-A104EC95DD05}" srcOrd="0" destOrd="0" presId="urn:microsoft.com/office/officeart/2005/8/layout/matrix3"/>
    <dgm:cxn modelId="{92C8ABE2-0C65-40B2-ADE5-0DD92E5E1684}" type="presOf" srcId="{E11D1964-ED13-4D67-8F3D-88AA2F63BC69}" destId="{0B30D06F-955F-420F-BC34-647DBD3760A1}" srcOrd="0" destOrd="0" presId="urn:microsoft.com/office/officeart/2005/8/layout/matrix3"/>
    <dgm:cxn modelId="{5033F068-8546-4821-A5D8-83AB3D1E7827}" type="presParOf" srcId="{0B30D06F-955F-420F-BC34-647DBD3760A1}" destId="{7206922B-511D-443B-AA9F-6ED044EAB95E}" srcOrd="0" destOrd="0" presId="urn:microsoft.com/office/officeart/2005/8/layout/matrix3"/>
    <dgm:cxn modelId="{5F83FE66-F71E-4470-86D0-88835A545C0F}" type="presParOf" srcId="{0B30D06F-955F-420F-BC34-647DBD3760A1}" destId="{43C7162E-0502-479E-9434-3837DDDDBB66}" srcOrd="1" destOrd="0" presId="urn:microsoft.com/office/officeart/2005/8/layout/matrix3"/>
    <dgm:cxn modelId="{08DD4E1A-0CA5-42D5-A337-69E369942231}" type="presParOf" srcId="{0B30D06F-955F-420F-BC34-647DBD3760A1}" destId="{7EC8E9CF-10E3-4AB6-A5AE-35660C385FE4}" srcOrd="2" destOrd="0" presId="urn:microsoft.com/office/officeart/2005/8/layout/matrix3"/>
    <dgm:cxn modelId="{A0642B3C-D948-4930-8A0D-907685C13FED}" type="presParOf" srcId="{0B30D06F-955F-420F-BC34-647DBD3760A1}" destId="{24807C85-1FB1-478D-848F-A104EC95DD05}" srcOrd="3" destOrd="0" presId="urn:microsoft.com/office/officeart/2005/8/layout/matrix3"/>
    <dgm:cxn modelId="{98F00D41-645A-43BB-AD95-003A9D809F37}" type="presParOf" srcId="{0B30D06F-955F-420F-BC34-647DBD3760A1}" destId="{544692D6-2A02-4915-8859-97E4F04A343C}"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BCBBB5C8-E817-468C-B6D0-C4FF0665AAC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741D791-472A-432F-B4D0-90867B16DCA9}">
      <dgm:prSet/>
      <dgm:spPr>
        <a:solidFill>
          <a:srgbClr val="C00000"/>
        </a:solidFill>
      </dgm:spPr>
      <dgm:t>
        <a:bodyPr/>
        <a:lstStyle/>
        <a:p>
          <a:pPr rtl="0"/>
          <a:r>
            <a:rPr lang="ru-RU" dirty="0"/>
            <a:t>Аккредитив</a:t>
          </a:r>
          <a:endParaRPr lang="en-GB" dirty="0"/>
        </a:p>
      </dgm:t>
    </dgm:pt>
    <dgm:pt modelId="{96EB1C9C-79AA-44C1-81A4-EE815C4FF80A}" type="parTrans" cxnId="{2BCD1A81-2B7C-43C0-9C06-3ED03473BA93}">
      <dgm:prSet/>
      <dgm:spPr/>
      <dgm:t>
        <a:bodyPr/>
        <a:lstStyle/>
        <a:p>
          <a:endParaRPr lang="en-US"/>
        </a:p>
      </dgm:t>
    </dgm:pt>
    <dgm:pt modelId="{522E9BF5-F632-4EA7-99B3-C0C9E14730EA}" type="sibTrans" cxnId="{2BCD1A81-2B7C-43C0-9C06-3ED03473BA93}">
      <dgm:prSet/>
      <dgm:spPr/>
      <dgm:t>
        <a:bodyPr/>
        <a:lstStyle/>
        <a:p>
          <a:endParaRPr lang="en-US"/>
        </a:p>
      </dgm:t>
    </dgm:pt>
    <dgm:pt modelId="{7B456DE3-83FE-44E8-AE38-EE59ECF717A2}">
      <dgm:prSet/>
      <dgm:spPr>
        <a:solidFill>
          <a:srgbClr val="FF0000"/>
        </a:solidFill>
      </dgm:spPr>
      <dgm:t>
        <a:bodyPr/>
        <a:lstStyle/>
        <a:p>
          <a:pPr rtl="0"/>
          <a:r>
            <a:rPr lang="ru-RU" dirty="0"/>
            <a:t>Корректировка цен</a:t>
          </a:r>
          <a:endParaRPr lang="en-GB" dirty="0"/>
        </a:p>
      </dgm:t>
    </dgm:pt>
    <dgm:pt modelId="{742D2500-EC4D-43DF-8B10-3A9E5EFDC41F}" type="parTrans" cxnId="{B3ECC84B-F7A5-4C2A-B573-3B360812CA1E}">
      <dgm:prSet/>
      <dgm:spPr/>
      <dgm:t>
        <a:bodyPr/>
        <a:lstStyle/>
        <a:p>
          <a:endParaRPr lang="en-US"/>
        </a:p>
      </dgm:t>
    </dgm:pt>
    <dgm:pt modelId="{C5831750-DBB0-4349-B3BA-3E2C41A66D57}" type="sibTrans" cxnId="{B3ECC84B-F7A5-4C2A-B573-3B360812CA1E}">
      <dgm:prSet/>
      <dgm:spPr/>
      <dgm:t>
        <a:bodyPr/>
        <a:lstStyle/>
        <a:p>
          <a:endParaRPr lang="en-US"/>
        </a:p>
      </dgm:t>
    </dgm:pt>
    <dgm:pt modelId="{A041EBDD-1305-45FF-9728-B0396B476091}">
      <dgm:prSet/>
      <dgm:spPr>
        <a:solidFill>
          <a:srgbClr val="FFC000"/>
        </a:solidFill>
      </dgm:spPr>
      <dgm:t>
        <a:bodyPr/>
        <a:lstStyle/>
        <a:p>
          <a:pPr rtl="0"/>
          <a:r>
            <a:rPr lang="ru-RU" dirty="0"/>
            <a:t>Условия страхования</a:t>
          </a:r>
          <a:endParaRPr lang="en-GB" dirty="0"/>
        </a:p>
      </dgm:t>
    </dgm:pt>
    <dgm:pt modelId="{18AF2EC3-DF0D-4EE7-9AC5-B592FB041E55}" type="parTrans" cxnId="{3AE1201E-97C4-4D85-80AD-8479D50B702A}">
      <dgm:prSet/>
      <dgm:spPr/>
      <dgm:t>
        <a:bodyPr/>
        <a:lstStyle/>
        <a:p>
          <a:endParaRPr lang="en-US"/>
        </a:p>
      </dgm:t>
    </dgm:pt>
    <dgm:pt modelId="{1B2F364B-760C-4684-A3DB-49C053886C96}" type="sibTrans" cxnId="{3AE1201E-97C4-4D85-80AD-8479D50B702A}">
      <dgm:prSet/>
      <dgm:spPr/>
      <dgm:t>
        <a:bodyPr/>
        <a:lstStyle/>
        <a:p>
          <a:endParaRPr lang="en-US"/>
        </a:p>
      </dgm:t>
    </dgm:pt>
    <dgm:pt modelId="{4728482D-9A14-4A70-AEEA-9C297177D089}">
      <dgm:prSet/>
      <dgm:spPr>
        <a:solidFill>
          <a:srgbClr val="92D050"/>
        </a:solidFill>
      </dgm:spPr>
      <dgm:t>
        <a:bodyPr/>
        <a:lstStyle/>
        <a:p>
          <a:pPr rtl="0"/>
          <a:r>
            <a:rPr lang="ru-RU" dirty="0"/>
            <a:t>Внесение изменений</a:t>
          </a:r>
          <a:endParaRPr lang="en-GB" dirty="0"/>
        </a:p>
      </dgm:t>
    </dgm:pt>
    <dgm:pt modelId="{14AEA48A-99A2-4AD1-B5E9-83B52AE29ED6}" type="parTrans" cxnId="{CDB31B53-9039-4D39-A605-252E8CD827B3}">
      <dgm:prSet/>
      <dgm:spPr/>
      <dgm:t>
        <a:bodyPr/>
        <a:lstStyle/>
        <a:p>
          <a:endParaRPr lang="en-US"/>
        </a:p>
      </dgm:t>
    </dgm:pt>
    <dgm:pt modelId="{E4054145-DF6E-4D17-A22B-6C57BFD7D2CE}" type="sibTrans" cxnId="{CDB31B53-9039-4D39-A605-252E8CD827B3}">
      <dgm:prSet/>
      <dgm:spPr/>
      <dgm:t>
        <a:bodyPr/>
        <a:lstStyle/>
        <a:p>
          <a:endParaRPr lang="en-US"/>
        </a:p>
      </dgm:t>
    </dgm:pt>
    <dgm:pt modelId="{62DC18E6-F4E3-461B-BE85-B60AD64CFFB6}">
      <dgm:prSet/>
      <dgm:spPr>
        <a:solidFill>
          <a:srgbClr val="00B050"/>
        </a:solidFill>
      </dgm:spPr>
      <dgm:t>
        <a:bodyPr/>
        <a:lstStyle/>
        <a:p>
          <a:pPr rtl="0"/>
          <a:r>
            <a:rPr lang="ru-RU" dirty="0"/>
            <a:t>Просрочка</a:t>
          </a:r>
          <a:endParaRPr lang="en-GB" dirty="0"/>
        </a:p>
      </dgm:t>
    </dgm:pt>
    <dgm:pt modelId="{3A8D67A7-DF69-412F-A442-767FB70364D4}" type="parTrans" cxnId="{7927D724-77B6-4B99-82FE-C04BD70B8227}">
      <dgm:prSet/>
      <dgm:spPr/>
      <dgm:t>
        <a:bodyPr/>
        <a:lstStyle/>
        <a:p>
          <a:endParaRPr lang="en-US"/>
        </a:p>
      </dgm:t>
    </dgm:pt>
    <dgm:pt modelId="{C3B04BB1-E5D1-4BB4-8BDF-7310B6C1630A}" type="sibTrans" cxnId="{7927D724-77B6-4B99-82FE-C04BD70B8227}">
      <dgm:prSet/>
      <dgm:spPr/>
      <dgm:t>
        <a:bodyPr/>
        <a:lstStyle/>
        <a:p>
          <a:endParaRPr lang="en-US"/>
        </a:p>
      </dgm:t>
    </dgm:pt>
    <dgm:pt modelId="{0AA5DB76-08A5-4A19-B3A4-148513BFE628}">
      <dgm:prSet/>
      <dgm:spPr>
        <a:solidFill>
          <a:srgbClr val="00B0F0"/>
        </a:solidFill>
      </dgm:spPr>
      <dgm:t>
        <a:bodyPr/>
        <a:lstStyle/>
        <a:p>
          <a:pPr rtl="0"/>
          <a:r>
            <a:rPr lang="ru-RU" dirty="0"/>
            <a:t>Споры и претензии</a:t>
          </a:r>
          <a:endParaRPr lang="en-GB" dirty="0"/>
        </a:p>
      </dgm:t>
    </dgm:pt>
    <dgm:pt modelId="{22D047D6-64CB-4F26-A685-91E842232A5F}" type="parTrans" cxnId="{4DF086A1-173D-4316-984C-FA8F1C8DA2D0}">
      <dgm:prSet/>
      <dgm:spPr/>
      <dgm:t>
        <a:bodyPr/>
        <a:lstStyle/>
        <a:p>
          <a:endParaRPr lang="en-US"/>
        </a:p>
      </dgm:t>
    </dgm:pt>
    <dgm:pt modelId="{1B933861-FDD1-420D-BA55-6DFE99E0AC72}" type="sibTrans" cxnId="{4DF086A1-173D-4316-984C-FA8F1C8DA2D0}">
      <dgm:prSet/>
      <dgm:spPr/>
      <dgm:t>
        <a:bodyPr/>
        <a:lstStyle/>
        <a:p>
          <a:endParaRPr lang="en-US"/>
        </a:p>
      </dgm:t>
    </dgm:pt>
    <dgm:pt modelId="{AB504BF2-FF80-4F06-9063-1B7B3068CB41}">
      <dgm:prSet/>
      <dgm:spPr>
        <a:solidFill>
          <a:srgbClr val="0070C0"/>
        </a:solidFill>
      </dgm:spPr>
      <dgm:t>
        <a:bodyPr/>
        <a:lstStyle/>
        <a:p>
          <a:pPr rtl="0"/>
          <a:r>
            <a:rPr lang="ru-RU" dirty="0"/>
            <a:t>Проверка</a:t>
          </a:r>
          <a:endParaRPr lang="en-GB" dirty="0"/>
        </a:p>
      </dgm:t>
    </dgm:pt>
    <dgm:pt modelId="{A8E592BE-CD4B-4232-B050-4A63BF8CACE4}" type="parTrans" cxnId="{E48DF4E5-7F50-4B66-A4F6-04F917EC727E}">
      <dgm:prSet/>
      <dgm:spPr/>
      <dgm:t>
        <a:bodyPr/>
        <a:lstStyle/>
        <a:p>
          <a:endParaRPr lang="en-US"/>
        </a:p>
      </dgm:t>
    </dgm:pt>
    <dgm:pt modelId="{5DAB596E-2938-4BB5-8E7D-6A1DF74C0EC0}" type="sibTrans" cxnId="{E48DF4E5-7F50-4B66-A4F6-04F917EC727E}">
      <dgm:prSet/>
      <dgm:spPr/>
      <dgm:t>
        <a:bodyPr/>
        <a:lstStyle/>
        <a:p>
          <a:endParaRPr lang="en-US"/>
        </a:p>
      </dgm:t>
    </dgm:pt>
    <dgm:pt modelId="{58BEDABF-9962-4A6A-98C6-2BA60040A110}">
      <dgm:prSet/>
      <dgm:spPr>
        <a:solidFill>
          <a:srgbClr val="002060"/>
        </a:solidFill>
      </dgm:spPr>
      <dgm:t>
        <a:bodyPr/>
        <a:lstStyle/>
        <a:p>
          <a:pPr rtl="0"/>
          <a:r>
            <a:rPr lang="ru-RU" dirty="0"/>
            <a:t>Стратегия УС</a:t>
          </a:r>
          <a:endParaRPr lang="en-GB" dirty="0"/>
        </a:p>
      </dgm:t>
    </dgm:pt>
    <dgm:pt modelId="{F314B1A2-0BED-4C88-AD4E-A5E229FC0476}" type="parTrans" cxnId="{BC30C8EF-7C8A-4B7E-AB4B-F7E63B4CE515}">
      <dgm:prSet/>
      <dgm:spPr/>
      <dgm:t>
        <a:bodyPr/>
        <a:lstStyle/>
        <a:p>
          <a:endParaRPr lang="en-US"/>
        </a:p>
      </dgm:t>
    </dgm:pt>
    <dgm:pt modelId="{9FFAF40F-7041-4E60-B45E-FFD8CA21D35E}" type="sibTrans" cxnId="{BC30C8EF-7C8A-4B7E-AB4B-F7E63B4CE515}">
      <dgm:prSet/>
      <dgm:spPr/>
      <dgm:t>
        <a:bodyPr/>
        <a:lstStyle/>
        <a:p>
          <a:endParaRPr lang="en-US"/>
        </a:p>
      </dgm:t>
    </dgm:pt>
    <dgm:pt modelId="{D5AADE31-FB27-421B-BE82-4348ACEA531E}" type="pres">
      <dgm:prSet presAssocID="{BCBBB5C8-E817-468C-B6D0-C4FF0665AACA}" presName="CompostProcess" presStyleCnt="0">
        <dgm:presLayoutVars>
          <dgm:dir/>
          <dgm:resizeHandles val="exact"/>
        </dgm:presLayoutVars>
      </dgm:prSet>
      <dgm:spPr/>
    </dgm:pt>
    <dgm:pt modelId="{9E054E04-FE2F-4833-8847-0CDD6AA2AB60}" type="pres">
      <dgm:prSet presAssocID="{BCBBB5C8-E817-468C-B6D0-C4FF0665AACA}" presName="arrow" presStyleLbl="bgShp" presStyleIdx="0" presStyleCnt="1"/>
      <dgm:spPr/>
    </dgm:pt>
    <dgm:pt modelId="{9662B4B9-6E85-46B9-A44F-D2A69758415E}" type="pres">
      <dgm:prSet presAssocID="{BCBBB5C8-E817-468C-B6D0-C4FF0665AACA}" presName="linearProcess" presStyleCnt="0"/>
      <dgm:spPr/>
    </dgm:pt>
    <dgm:pt modelId="{2EE5F26B-4396-4B03-882E-D015DFDB0C9F}" type="pres">
      <dgm:prSet presAssocID="{E741D791-472A-432F-B4D0-90867B16DCA9}" presName="textNode" presStyleLbl="node1" presStyleIdx="0" presStyleCnt="8" custLinFactX="-45207" custLinFactNeighborX="-100000" custLinFactNeighborY="-1174">
        <dgm:presLayoutVars>
          <dgm:bulletEnabled val="1"/>
        </dgm:presLayoutVars>
      </dgm:prSet>
      <dgm:spPr/>
    </dgm:pt>
    <dgm:pt modelId="{4D84E239-1E3D-4D08-ADE8-14B34C1ECD06}" type="pres">
      <dgm:prSet presAssocID="{522E9BF5-F632-4EA7-99B3-C0C9E14730EA}" presName="sibTrans" presStyleCnt="0"/>
      <dgm:spPr/>
    </dgm:pt>
    <dgm:pt modelId="{E98B1C68-6FD6-467D-8480-F1BAD573FF07}" type="pres">
      <dgm:prSet presAssocID="{7B456DE3-83FE-44E8-AE38-EE59ECF717A2}" presName="textNode" presStyleLbl="node1" presStyleIdx="1" presStyleCnt="8">
        <dgm:presLayoutVars>
          <dgm:bulletEnabled val="1"/>
        </dgm:presLayoutVars>
      </dgm:prSet>
      <dgm:spPr/>
    </dgm:pt>
    <dgm:pt modelId="{4B8341D1-7350-4F49-83A5-588C70970503}" type="pres">
      <dgm:prSet presAssocID="{C5831750-DBB0-4349-B3BA-3E2C41A66D57}" presName="sibTrans" presStyleCnt="0"/>
      <dgm:spPr/>
    </dgm:pt>
    <dgm:pt modelId="{F9F33D7A-E652-4BDB-A6C9-6628134962DC}" type="pres">
      <dgm:prSet presAssocID="{A041EBDD-1305-45FF-9728-B0396B476091}" presName="textNode" presStyleLbl="node1" presStyleIdx="2" presStyleCnt="8">
        <dgm:presLayoutVars>
          <dgm:bulletEnabled val="1"/>
        </dgm:presLayoutVars>
      </dgm:prSet>
      <dgm:spPr/>
    </dgm:pt>
    <dgm:pt modelId="{7E4DC153-FA43-48F1-A6C2-14794409A2D5}" type="pres">
      <dgm:prSet presAssocID="{1B2F364B-760C-4684-A3DB-49C053886C96}" presName="sibTrans" presStyleCnt="0"/>
      <dgm:spPr/>
    </dgm:pt>
    <dgm:pt modelId="{385420C1-2C65-4885-87C6-744EA42C79FD}" type="pres">
      <dgm:prSet presAssocID="{4728482D-9A14-4A70-AEEA-9C297177D089}" presName="textNode" presStyleLbl="node1" presStyleIdx="3" presStyleCnt="8">
        <dgm:presLayoutVars>
          <dgm:bulletEnabled val="1"/>
        </dgm:presLayoutVars>
      </dgm:prSet>
      <dgm:spPr/>
    </dgm:pt>
    <dgm:pt modelId="{8FC8E08C-10AB-483A-B0E3-A4ED3F346476}" type="pres">
      <dgm:prSet presAssocID="{E4054145-DF6E-4D17-A22B-6C57BFD7D2CE}" presName="sibTrans" presStyleCnt="0"/>
      <dgm:spPr/>
    </dgm:pt>
    <dgm:pt modelId="{01361EF4-6244-47B3-9342-429695C9EE96}" type="pres">
      <dgm:prSet presAssocID="{62DC18E6-F4E3-461B-BE85-B60AD64CFFB6}" presName="textNode" presStyleLbl="node1" presStyleIdx="4" presStyleCnt="8">
        <dgm:presLayoutVars>
          <dgm:bulletEnabled val="1"/>
        </dgm:presLayoutVars>
      </dgm:prSet>
      <dgm:spPr/>
    </dgm:pt>
    <dgm:pt modelId="{E21EB72E-C659-438B-98D2-3BBDC736E901}" type="pres">
      <dgm:prSet presAssocID="{C3B04BB1-E5D1-4BB4-8BDF-7310B6C1630A}" presName="sibTrans" presStyleCnt="0"/>
      <dgm:spPr/>
    </dgm:pt>
    <dgm:pt modelId="{B1594D37-693C-448C-9E8D-34B1816E7F79}" type="pres">
      <dgm:prSet presAssocID="{0AA5DB76-08A5-4A19-B3A4-148513BFE628}" presName="textNode" presStyleLbl="node1" presStyleIdx="5" presStyleCnt="8">
        <dgm:presLayoutVars>
          <dgm:bulletEnabled val="1"/>
        </dgm:presLayoutVars>
      </dgm:prSet>
      <dgm:spPr/>
    </dgm:pt>
    <dgm:pt modelId="{D6E06AA2-8AE3-4791-9AE0-B8A3214B3433}" type="pres">
      <dgm:prSet presAssocID="{1B933861-FDD1-420D-BA55-6DFE99E0AC72}" presName="sibTrans" presStyleCnt="0"/>
      <dgm:spPr/>
    </dgm:pt>
    <dgm:pt modelId="{A10F6BB5-B837-4DA5-BE45-719FEB15210C}" type="pres">
      <dgm:prSet presAssocID="{AB504BF2-FF80-4F06-9063-1B7B3068CB41}" presName="textNode" presStyleLbl="node1" presStyleIdx="6" presStyleCnt="8">
        <dgm:presLayoutVars>
          <dgm:bulletEnabled val="1"/>
        </dgm:presLayoutVars>
      </dgm:prSet>
      <dgm:spPr/>
    </dgm:pt>
    <dgm:pt modelId="{0E554E78-3EAF-48F4-A13D-62D51D7AC955}" type="pres">
      <dgm:prSet presAssocID="{5DAB596E-2938-4BB5-8E7D-6A1DF74C0EC0}" presName="sibTrans" presStyleCnt="0"/>
      <dgm:spPr/>
    </dgm:pt>
    <dgm:pt modelId="{9888B30C-9858-4CCE-8BF0-B52A5C82DDCB}" type="pres">
      <dgm:prSet presAssocID="{58BEDABF-9962-4A6A-98C6-2BA60040A110}" presName="textNode" presStyleLbl="node1" presStyleIdx="7" presStyleCnt="8">
        <dgm:presLayoutVars>
          <dgm:bulletEnabled val="1"/>
        </dgm:presLayoutVars>
      </dgm:prSet>
      <dgm:spPr/>
    </dgm:pt>
  </dgm:ptLst>
  <dgm:cxnLst>
    <dgm:cxn modelId="{8C038704-A9C1-45C0-BCD6-56809A000F6A}" type="presOf" srcId="{A041EBDD-1305-45FF-9728-B0396B476091}" destId="{F9F33D7A-E652-4BDB-A6C9-6628134962DC}" srcOrd="0" destOrd="0" presId="urn:microsoft.com/office/officeart/2005/8/layout/hProcess9"/>
    <dgm:cxn modelId="{3AE1201E-97C4-4D85-80AD-8479D50B702A}" srcId="{BCBBB5C8-E817-468C-B6D0-C4FF0665AACA}" destId="{A041EBDD-1305-45FF-9728-B0396B476091}" srcOrd="2" destOrd="0" parTransId="{18AF2EC3-DF0D-4EE7-9AC5-B592FB041E55}" sibTransId="{1B2F364B-760C-4684-A3DB-49C053886C96}"/>
    <dgm:cxn modelId="{19A8C924-9CCB-4CBD-AC4F-BE7494427741}" type="presOf" srcId="{BCBBB5C8-E817-468C-B6D0-C4FF0665AACA}" destId="{D5AADE31-FB27-421B-BE82-4348ACEA531E}" srcOrd="0" destOrd="0" presId="urn:microsoft.com/office/officeart/2005/8/layout/hProcess9"/>
    <dgm:cxn modelId="{7927D724-77B6-4B99-82FE-C04BD70B8227}" srcId="{BCBBB5C8-E817-468C-B6D0-C4FF0665AACA}" destId="{62DC18E6-F4E3-461B-BE85-B60AD64CFFB6}" srcOrd="4" destOrd="0" parTransId="{3A8D67A7-DF69-412F-A442-767FB70364D4}" sibTransId="{C3B04BB1-E5D1-4BB4-8BDF-7310B6C1630A}"/>
    <dgm:cxn modelId="{B3ECC84B-F7A5-4C2A-B573-3B360812CA1E}" srcId="{BCBBB5C8-E817-468C-B6D0-C4FF0665AACA}" destId="{7B456DE3-83FE-44E8-AE38-EE59ECF717A2}" srcOrd="1" destOrd="0" parTransId="{742D2500-EC4D-43DF-8B10-3A9E5EFDC41F}" sibTransId="{C5831750-DBB0-4349-B3BA-3E2C41A66D57}"/>
    <dgm:cxn modelId="{CDB31B53-9039-4D39-A605-252E8CD827B3}" srcId="{BCBBB5C8-E817-468C-B6D0-C4FF0665AACA}" destId="{4728482D-9A14-4A70-AEEA-9C297177D089}" srcOrd="3" destOrd="0" parTransId="{14AEA48A-99A2-4AD1-B5E9-83B52AE29ED6}" sibTransId="{E4054145-DF6E-4D17-A22B-6C57BFD7D2CE}"/>
    <dgm:cxn modelId="{F25B4E7F-0956-452D-96F2-1E11E47A4746}" type="presOf" srcId="{0AA5DB76-08A5-4A19-B3A4-148513BFE628}" destId="{B1594D37-693C-448C-9E8D-34B1816E7F79}" srcOrd="0" destOrd="0" presId="urn:microsoft.com/office/officeart/2005/8/layout/hProcess9"/>
    <dgm:cxn modelId="{2BCD1A81-2B7C-43C0-9C06-3ED03473BA93}" srcId="{BCBBB5C8-E817-468C-B6D0-C4FF0665AACA}" destId="{E741D791-472A-432F-B4D0-90867B16DCA9}" srcOrd="0" destOrd="0" parTransId="{96EB1C9C-79AA-44C1-81A4-EE815C4FF80A}" sibTransId="{522E9BF5-F632-4EA7-99B3-C0C9E14730EA}"/>
    <dgm:cxn modelId="{C0D73484-67BC-4174-9318-4A8189CABE03}" type="presOf" srcId="{4728482D-9A14-4A70-AEEA-9C297177D089}" destId="{385420C1-2C65-4885-87C6-744EA42C79FD}" srcOrd="0" destOrd="0" presId="urn:microsoft.com/office/officeart/2005/8/layout/hProcess9"/>
    <dgm:cxn modelId="{E35E3B8F-AF76-4216-A306-2FEE8712FD74}" type="presOf" srcId="{62DC18E6-F4E3-461B-BE85-B60AD64CFFB6}" destId="{01361EF4-6244-47B3-9342-429695C9EE96}" srcOrd="0" destOrd="0" presId="urn:microsoft.com/office/officeart/2005/8/layout/hProcess9"/>
    <dgm:cxn modelId="{AB006E96-0B38-4D7E-A2DC-953605DCEDFA}" type="presOf" srcId="{7B456DE3-83FE-44E8-AE38-EE59ECF717A2}" destId="{E98B1C68-6FD6-467D-8480-F1BAD573FF07}" srcOrd="0" destOrd="0" presId="urn:microsoft.com/office/officeart/2005/8/layout/hProcess9"/>
    <dgm:cxn modelId="{4DF086A1-173D-4316-984C-FA8F1C8DA2D0}" srcId="{BCBBB5C8-E817-468C-B6D0-C4FF0665AACA}" destId="{0AA5DB76-08A5-4A19-B3A4-148513BFE628}" srcOrd="5" destOrd="0" parTransId="{22D047D6-64CB-4F26-A685-91E842232A5F}" sibTransId="{1B933861-FDD1-420D-BA55-6DFE99E0AC72}"/>
    <dgm:cxn modelId="{F345C5CE-017B-4E63-87C5-CFF0DA741CFC}" type="presOf" srcId="{AB504BF2-FF80-4F06-9063-1B7B3068CB41}" destId="{A10F6BB5-B837-4DA5-BE45-719FEB15210C}" srcOrd="0" destOrd="0" presId="urn:microsoft.com/office/officeart/2005/8/layout/hProcess9"/>
    <dgm:cxn modelId="{A0AB97D1-44F5-41DA-B12A-5836495B0C24}" type="presOf" srcId="{58BEDABF-9962-4A6A-98C6-2BA60040A110}" destId="{9888B30C-9858-4CCE-8BF0-B52A5C82DDCB}" srcOrd="0" destOrd="0" presId="urn:microsoft.com/office/officeart/2005/8/layout/hProcess9"/>
    <dgm:cxn modelId="{ACB5C5D3-1332-488B-BBEE-40184E310517}" type="presOf" srcId="{E741D791-472A-432F-B4D0-90867B16DCA9}" destId="{2EE5F26B-4396-4B03-882E-D015DFDB0C9F}" srcOrd="0" destOrd="0" presId="urn:microsoft.com/office/officeart/2005/8/layout/hProcess9"/>
    <dgm:cxn modelId="{E48DF4E5-7F50-4B66-A4F6-04F917EC727E}" srcId="{BCBBB5C8-E817-468C-B6D0-C4FF0665AACA}" destId="{AB504BF2-FF80-4F06-9063-1B7B3068CB41}" srcOrd="6" destOrd="0" parTransId="{A8E592BE-CD4B-4232-B050-4A63BF8CACE4}" sibTransId="{5DAB596E-2938-4BB5-8E7D-6A1DF74C0EC0}"/>
    <dgm:cxn modelId="{BC30C8EF-7C8A-4B7E-AB4B-F7E63B4CE515}" srcId="{BCBBB5C8-E817-468C-B6D0-C4FF0665AACA}" destId="{58BEDABF-9962-4A6A-98C6-2BA60040A110}" srcOrd="7" destOrd="0" parTransId="{F314B1A2-0BED-4C88-AD4E-A5E229FC0476}" sibTransId="{9FFAF40F-7041-4E60-B45E-FFD8CA21D35E}"/>
    <dgm:cxn modelId="{8AABF545-69F8-45C6-82FA-1ED6547230D3}" type="presParOf" srcId="{D5AADE31-FB27-421B-BE82-4348ACEA531E}" destId="{9E054E04-FE2F-4833-8847-0CDD6AA2AB60}" srcOrd="0" destOrd="0" presId="urn:microsoft.com/office/officeart/2005/8/layout/hProcess9"/>
    <dgm:cxn modelId="{35DC68AF-FF7C-484A-8925-075A58509500}" type="presParOf" srcId="{D5AADE31-FB27-421B-BE82-4348ACEA531E}" destId="{9662B4B9-6E85-46B9-A44F-D2A69758415E}" srcOrd="1" destOrd="0" presId="urn:microsoft.com/office/officeart/2005/8/layout/hProcess9"/>
    <dgm:cxn modelId="{0DCDEC8B-43A9-4C07-9F76-223E930CE644}" type="presParOf" srcId="{9662B4B9-6E85-46B9-A44F-D2A69758415E}" destId="{2EE5F26B-4396-4B03-882E-D015DFDB0C9F}" srcOrd="0" destOrd="0" presId="urn:microsoft.com/office/officeart/2005/8/layout/hProcess9"/>
    <dgm:cxn modelId="{A37EB2F5-1D33-4EAB-8744-80BDA005E075}" type="presParOf" srcId="{9662B4B9-6E85-46B9-A44F-D2A69758415E}" destId="{4D84E239-1E3D-4D08-ADE8-14B34C1ECD06}" srcOrd="1" destOrd="0" presId="urn:microsoft.com/office/officeart/2005/8/layout/hProcess9"/>
    <dgm:cxn modelId="{FA3CB043-1ADE-4B97-987D-096BB035151B}" type="presParOf" srcId="{9662B4B9-6E85-46B9-A44F-D2A69758415E}" destId="{E98B1C68-6FD6-467D-8480-F1BAD573FF07}" srcOrd="2" destOrd="0" presId="urn:microsoft.com/office/officeart/2005/8/layout/hProcess9"/>
    <dgm:cxn modelId="{612F0CAB-7882-4440-B459-DD4462BCE336}" type="presParOf" srcId="{9662B4B9-6E85-46B9-A44F-D2A69758415E}" destId="{4B8341D1-7350-4F49-83A5-588C70970503}" srcOrd="3" destOrd="0" presId="urn:microsoft.com/office/officeart/2005/8/layout/hProcess9"/>
    <dgm:cxn modelId="{DEFEBECD-B1D9-4BE8-932B-9C8A9BBE7704}" type="presParOf" srcId="{9662B4B9-6E85-46B9-A44F-D2A69758415E}" destId="{F9F33D7A-E652-4BDB-A6C9-6628134962DC}" srcOrd="4" destOrd="0" presId="urn:microsoft.com/office/officeart/2005/8/layout/hProcess9"/>
    <dgm:cxn modelId="{3910856C-B9ED-4478-A86F-143637F86A52}" type="presParOf" srcId="{9662B4B9-6E85-46B9-A44F-D2A69758415E}" destId="{7E4DC153-FA43-48F1-A6C2-14794409A2D5}" srcOrd="5" destOrd="0" presId="urn:microsoft.com/office/officeart/2005/8/layout/hProcess9"/>
    <dgm:cxn modelId="{99F5CA59-99B6-4CD5-809F-C1CAED7BE422}" type="presParOf" srcId="{9662B4B9-6E85-46B9-A44F-D2A69758415E}" destId="{385420C1-2C65-4885-87C6-744EA42C79FD}" srcOrd="6" destOrd="0" presId="urn:microsoft.com/office/officeart/2005/8/layout/hProcess9"/>
    <dgm:cxn modelId="{282BF1AD-5CC6-42FF-ACC3-7139AD151350}" type="presParOf" srcId="{9662B4B9-6E85-46B9-A44F-D2A69758415E}" destId="{8FC8E08C-10AB-483A-B0E3-A4ED3F346476}" srcOrd="7" destOrd="0" presId="urn:microsoft.com/office/officeart/2005/8/layout/hProcess9"/>
    <dgm:cxn modelId="{C6CE50C5-8379-46BD-8E88-3CF07B197C92}" type="presParOf" srcId="{9662B4B9-6E85-46B9-A44F-D2A69758415E}" destId="{01361EF4-6244-47B3-9342-429695C9EE96}" srcOrd="8" destOrd="0" presId="urn:microsoft.com/office/officeart/2005/8/layout/hProcess9"/>
    <dgm:cxn modelId="{B1DAF2AB-455E-4F9C-B481-7E7A3D69B381}" type="presParOf" srcId="{9662B4B9-6E85-46B9-A44F-D2A69758415E}" destId="{E21EB72E-C659-438B-98D2-3BBDC736E901}" srcOrd="9" destOrd="0" presId="urn:microsoft.com/office/officeart/2005/8/layout/hProcess9"/>
    <dgm:cxn modelId="{E6D919AF-95F8-41A0-A515-C090C29CE77D}" type="presParOf" srcId="{9662B4B9-6E85-46B9-A44F-D2A69758415E}" destId="{B1594D37-693C-448C-9E8D-34B1816E7F79}" srcOrd="10" destOrd="0" presId="urn:microsoft.com/office/officeart/2005/8/layout/hProcess9"/>
    <dgm:cxn modelId="{D5310860-C31E-455B-BF17-ADA6099C63C2}" type="presParOf" srcId="{9662B4B9-6E85-46B9-A44F-D2A69758415E}" destId="{D6E06AA2-8AE3-4791-9AE0-B8A3214B3433}" srcOrd="11" destOrd="0" presId="urn:microsoft.com/office/officeart/2005/8/layout/hProcess9"/>
    <dgm:cxn modelId="{2F43E425-441B-4180-B52F-C00E300DA45B}" type="presParOf" srcId="{9662B4B9-6E85-46B9-A44F-D2A69758415E}" destId="{A10F6BB5-B837-4DA5-BE45-719FEB15210C}" srcOrd="12" destOrd="0" presId="urn:microsoft.com/office/officeart/2005/8/layout/hProcess9"/>
    <dgm:cxn modelId="{D4440E3C-6FA9-496C-9315-62AB34C7A402}" type="presParOf" srcId="{9662B4B9-6E85-46B9-A44F-D2A69758415E}" destId="{0E554E78-3EAF-48F4-A13D-62D51D7AC955}" srcOrd="13" destOrd="0" presId="urn:microsoft.com/office/officeart/2005/8/layout/hProcess9"/>
    <dgm:cxn modelId="{AE122BAF-B85E-4A11-83BD-D332A9C57276}" type="presParOf" srcId="{9662B4B9-6E85-46B9-A44F-D2A69758415E}" destId="{9888B30C-9858-4CCE-8BF0-B52A5C82DDCB}"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dgm:spPr/>
      <dgm:t>
        <a:bodyPr/>
        <a:lstStyle/>
        <a:p>
          <a:r>
            <a:rPr lang="ru-RU" dirty="0"/>
            <a:t>Цена по договору, подлежащая корректировке</a:t>
          </a:r>
          <a:endParaRPr lang="en-US"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dgm:spPr/>
      <dgm:t>
        <a:bodyPr/>
        <a:lstStyle/>
        <a:p>
          <a:pPr algn="l"/>
          <a:r>
            <a:rPr lang="ru-RU" i="1" dirty="0">
              <a:effectLst/>
              <a:latin typeface="+mn-lt"/>
              <a:ea typeface="+mn-ea"/>
              <a:cs typeface="+mn-cs"/>
            </a:rPr>
            <a:t>Обязательно для договоров, срок истечения которых превышает 18 месяцев</a:t>
          </a:r>
          <a:endParaRPr lang="en-US"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dgm:spPr/>
      <dgm:t>
        <a:bodyPr/>
        <a:lstStyle/>
        <a:p>
          <a:r>
            <a:rPr lang="ru-RU" dirty="0"/>
            <a:t>Методы</a:t>
          </a:r>
          <a:endParaRPr lang="en-US"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dgm:spPr/>
      <dgm:t>
        <a:bodyPr/>
        <a:lstStyle/>
        <a:p>
          <a:pPr marL="0" indent="0">
            <a:lnSpc>
              <a:spcPct val="150000"/>
            </a:lnSpc>
          </a:pPr>
          <a:r>
            <a:rPr lang="ru-RU" b="0" dirty="0"/>
            <a:t> Документальное подтверждение</a:t>
          </a:r>
          <a:endParaRPr lang="en-US" b="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AF49F0BA-3B00-48FB-927F-A4E5B1352468}">
      <dgm:prSet/>
      <dgm:spPr/>
      <dgm:t>
        <a:bodyPr/>
        <a:lstStyle/>
        <a:p>
          <a:pPr algn="l"/>
          <a:endParaRPr lang="en-US" i="1" dirty="0">
            <a:effectLst/>
            <a:latin typeface="+mn-lt"/>
            <a:ea typeface="+mn-ea"/>
            <a:cs typeface="+mn-cs"/>
          </a:endParaRPr>
        </a:p>
      </dgm:t>
    </dgm:pt>
    <dgm:pt modelId="{8143F9F0-230E-4CFD-A881-5C8EEE26E921}" type="parTrans" cxnId="{AA8C9936-04D6-4AA8-9ACD-D291721A2B85}">
      <dgm:prSet/>
      <dgm:spPr/>
      <dgm:t>
        <a:bodyPr/>
        <a:lstStyle/>
        <a:p>
          <a:endParaRPr lang="en-US"/>
        </a:p>
      </dgm:t>
    </dgm:pt>
    <dgm:pt modelId="{897A47C4-A234-40F2-8A74-40953EA2B0FE}" type="sibTrans" cxnId="{AA8C9936-04D6-4AA8-9ACD-D291721A2B85}">
      <dgm:prSet/>
      <dgm:spPr/>
      <dgm:t>
        <a:bodyPr/>
        <a:lstStyle/>
        <a:p>
          <a:endParaRPr lang="en-US"/>
        </a:p>
      </dgm:t>
    </dgm:pt>
    <dgm:pt modelId="{B88F12BC-405A-44C8-9841-82565410358E}">
      <dgm:prSet phldrT="[Text]"/>
      <dgm:spPr/>
      <dgm:t>
        <a:bodyPr/>
        <a:lstStyle/>
        <a:p>
          <a:pPr algn="l"/>
          <a:r>
            <a:rPr lang="ru-RU" i="1" dirty="0">
              <a:effectLst/>
              <a:latin typeface="+mn-lt"/>
              <a:ea typeface="+mn-ea"/>
              <a:cs typeface="+mn-cs"/>
            </a:rPr>
            <a:t>Исключение: при нормальной торговой практике, которая подразумевает получение твердых цен для некоторых видов оборудования независимо от времени поставки</a:t>
          </a:r>
          <a:endParaRPr lang="en-US" dirty="0"/>
        </a:p>
      </dgm:t>
    </dgm:pt>
    <dgm:pt modelId="{C19B0477-2084-4359-960B-A5DC39525726}" type="parTrans" cxnId="{E051DA0F-1938-4A96-95EB-690F88EF702E}">
      <dgm:prSet/>
      <dgm:spPr/>
      <dgm:t>
        <a:bodyPr/>
        <a:lstStyle/>
        <a:p>
          <a:endParaRPr lang="en-US"/>
        </a:p>
      </dgm:t>
    </dgm:pt>
    <dgm:pt modelId="{6ACAC4A5-C21C-48A7-8888-98BA89F06E19}" type="sibTrans" cxnId="{E051DA0F-1938-4A96-95EB-690F88EF702E}">
      <dgm:prSet/>
      <dgm:spPr/>
      <dgm:t>
        <a:bodyPr/>
        <a:lstStyle/>
        <a:p>
          <a:endParaRPr lang="en-US"/>
        </a:p>
      </dgm:t>
    </dgm:pt>
    <dgm:pt modelId="{6F37B856-BB8F-473C-A209-13AB1083E452}">
      <dgm:prSet phldrT="[Text]"/>
      <dgm:spPr/>
      <dgm:t>
        <a:bodyPr/>
        <a:lstStyle/>
        <a:p>
          <a:pPr algn="l"/>
          <a:endParaRPr lang="en-US" dirty="0"/>
        </a:p>
      </dgm:t>
    </dgm:pt>
    <dgm:pt modelId="{EABFFA5F-F183-4410-B5F7-9DE1F3E693D2}" type="parTrans" cxnId="{428ABC5C-0CF3-477A-B957-EDEF9B545B95}">
      <dgm:prSet/>
      <dgm:spPr/>
      <dgm:t>
        <a:bodyPr/>
        <a:lstStyle/>
        <a:p>
          <a:endParaRPr lang="en-US"/>
        </a:p>
      </dgm:t>
    </dgm:pt>
    <dgm:pt modelId="{3D37D042-F1C1-4ED5-BAFF-2707652F4660}" type="sibTrans" cxnId="{428ABC5C-0CF3-477A-B957-EDEF9B545B95}">
      <dgm:prSet/>
      <dgm:spPr/>
      <dgm:t>
        <a:bodyPr/>
        <a:lstStyle/>
        <a:p>
          <a:endParaRPr lang="en-US"/>
        </a:p>
      </dgm:t>
    </dgm:pt>
    <dgm:pt modelId="{515E7729-3D22-4EA3-9C98-14728C48ED7E}">
      <dgm:prSet/>
      <dgm:spPr/>
      <dgm:t>
        <a:bodyPr/>
        <a:lstStyle/>
        <a:p>
          <a:pPr marL="0" indent="0">
            <a:lnSpc>
              <a:spcPct val="150000"/>
            </a:lnSpc>
          </a:pPr>
          <a:r>
            <a:rPr lang="en-US" b="0" dirty="0"/>
            <a:t> </a:t>
          </a:r>
          <a:r>
            <a:rPr lang="ru-RU" b="0" dirty="0"/>
            <a:t>Формула корректировки цен</a:t>
          </a:r>
          <a:endParaRPr lang="en-US" b="0" dirty="0"/>
        </a:p>
      </dgm:t>
    </dgm:pt>
    <dgm:pt modelId="{4B8745D2-C4A6-4E00-BB78-83242B7AA1B1}" type="parTrans" cxnId="{8188D614-58A9-410F-8D3F-E2D985249667}">
      <dgm:prSet/>
      <dgm:spPr/>
      <dgm:t>
        <a:bodyPr/>
        <a:lstStyle/>
        <a:p>
          <a:endParaRPr lang="en-US"/>
        </a:p>
      </dgm:t>
    </dgm:pt>
    <dgm:pt modelId="{FEB56746-74A1-4873-9A81-451350E8B4B3}" type="sibTrans" cxnId="{8188D614-58A9-410F-8D3F-E2D985249667}">
      <dgm:prSet/>
      <dgm:spPr/>
      <dgm:t>
        <a:bodyPr/>
        <a:lstStyle/>
        <a:p>
          <a:endParaRPr lang="en-US"/>
        </a:p>
      </dgm:t>
    </dgm:pt>
    <dgm:pt modelId="{509AF08C-249D-4245-B051-5596A7295182}">
      <dgm:prSet/>
      <dgm:spPr/>
      <dgm:t>
        <a:bodyPr/>
        <a:lstStyle/>
        <a:p>
          <a:pPr marL="0" indent="0">
            <a:lnSpc>
              <a:spcPct val="150000"/>
            </a:lnSpc>
          </a:pPr>
          <a:r>
            <a:rPr lang="en-US" b="0" dirty="0"/>
            <a:t> </a:t>
          </a:r>
          <a:r>
            <a:rPr lang="ru-RU" b="0" dirty="0"/>
            <a:t>Мин/макс. предельные значения</a:t>
          </a:r>
          <a:endParaRPr lang="en-US" b="0" dirty="0"/>
        </a:p>
      </dgm:t>
    </dgm:pt>
    <dgm:pt modelId="{422AC2DD-61A0-4BCF-B5C9-81FAFF383995}" type="parTrans" cxnId="{DB4B60DB-557E-4CA7-A33D-D93799A75F60}">
      <dgm:prSet/>
      <dgm:spPr/>
      <dgm:t>
        <a:bodyPr/>
        <a:lstStyle/>
        <a:p>
          <a:endParaRPr lang="en-US"/>
        </a:p>
      </dgm:t>
    </dgm:pt>
    <dgm:pt modelId="{8B162231-1DE0-494E-AFD5-172C13D03B8E}" type="sibTrans" cxnId="{DB4B60DB-557E-4CA7-A33D-D93799A75F60}">
      <dgm:prSet/>
      <dgm:spPr/>
      <dgm:t>
        <a:bodyPr/>
        <a:lstStyle/>
        <a:p>
          <a:endParaRPr lang="en-US"/>
        </a:p>
      </dgm:t>
    </dgm:pt>
    <dgm:pt modelId="{ECC9F157-8164-498C-A213-CCF54A246311}">
      <dgm:prSet/>
      <dgm:spPr/>
      <dgm:t>
        <a:bodyPr/>
        <a:lstStyle/>
        <a:p>
          <a:pPr marL="0" indent="0">
            <a:lnSpc>
              <a:spcPct val="150000"/>
            </a:lnSpc>
          </a:pPr>
          <a:r>
            <a:rPr lang="ru-RU" b="0" dirty="0"/>
            <a:t> </a:t>
          </a:r>
          <a:r>
            <a:rPr lang="ru-RU" b="0" dirty="0" err="1"/>
            <a:t>Мультиформула</a:t>
          </a:r>
          <a:endParaRPr lang="en-US" b="0" dirty="0"/>
        </a:p>
      </dgm:t>
    </dgm:pt>
    <dgm:pt modelId="{DE688154-BD91-47F2-B731-2816D8B04C42}" type="parTrans" cxnId="{CA1D715D-5E70-41B0-B904-47686CC8B4C8}">
      <dgm:prSet/>
      <dgm:spPr/>
      <dgm:t>
        <a:bodyPr/>
        <a:lstStyle/>
        <a:p>
          <a:endParaRPr lang="en-US"/>
        </a:p>
      </dgm:t>
    </dgm:pt>
    <dgm:pt modelId="{149132F7-FFEF-4C5A-BCC2-859D31526072}" type="sibTrans" cxnId="{CA1D715D-5E70-41B0-B904-47686CC8B4C8}">
      <dgm:prSet/>
      <dgm:spPr/>
      <dgm:t>
        <a:bodyPr/>
        <a:lstStyle/>
        <a:p>
          <a:endParaRPr lang="en-US"/>
        </a:p>
      </dgm:t>
    </dgm:pt>
    <dgm:pt modelId="{F9AFD3AC-37C9-4B69-9815-CA7AE8588CD2}">
      <dgm:prSet/>
      <dgm:spPr/>
      <dgm:t>
        <a:bodyPr/>
        <a:lstStyle/>
        <a:p>
          <a:pPr marL="0" indent="0">
            <a:lnSpc>
              <a:spcPct val="150000"/>
            </a:lnSpc>
          </a:pPr>
          <a:r>
            <a:rPr lang="en-US" b="0" dirty="0"/>
            <a:t> </a:t>
          </a:r>
          <a:r>
            <a:rPr lang="ru-RU" b="0" dirty="0"/>
            <a:t>Происхождение индексов</a:t>
          </a:r>
          <a:endParaRPr lang="en-US" b="0" dirty="0"/>
        </a:p>
      </dgm:t>
    </dgm:pt>
    <dgm:pt modelId="{E1622EA3-BB11-4906-B262-B4D68E3ADF26}" type="parTrans" cxnId="{E7F9E790-CD34-4376-973D-C6CD3CB58642}">
      <dgm:prSet/>
      <dgm:spPr/>
      <dgm:t>
        <a:bodyPr/>
        <a:lstStyle/>
        <a:p>
          <a:endParaRPr lang="en-US"/>
        </a:p>
      </dgm:t>
    </dgm:pt>
    <dgm:pt modelId="{F0DAEE80-BF19-4952-8FF0-6071757839AE}" type="sibTrans" cxnId="{E7F9E790-CD34-4376-973D-C6CD3CB58642}">
      <dgm:prSet/>
      <dgm:spPr/>
      <dgm:t>
        <a:bodyPr/>
        <a:lstStyle/>
        <a:p>
          <a:endParaRPr lang="en-US"/>
        </a:p>
      </dgm:t>
    </dgm:pt>
    <dgm:pt modelId="{2EF33E6B-23E0-4E8F-AA60-6AF02B933379}">
      <dgm:prSet/>
      <dgm:spPr/>
      <dgm:t>
        <a:bodyPr/>
        <a:lstStyle/>
        <a:p>
          <a:pPr marL="228600" indent="0">
            <a:lnSpc>
              <a:spcPct val="90000"/>
            </a:lnSpc>
          </a:pPr>
          <a:endParaRPr lang="en-US" b="1" dirty="0"/>
        </a:p>
      </dgm:t>
    </dgm:pt>
    <dgm:pt modelId="{1512D094-5591-44AE-8B8A-5A6ABC94EB56}" type="parTrans" cxnId="{B128C4AD-95DC-49E3-9AD3-6523D719D79F}">
      <dgm:prSet/>
      <dgm:spPr/>
      <dgm:t>
        <a:bodyPr/>
        <a:lstStyle/>
        <a:p>
          <a:endParaRPr lang="en-US"/>
        </a:p>
      </dgm:t>
    </dgm:pt>
    <dgm:pt modelId="{730E0223-5325-4D9C-932A-D45E208C3D8D}" type="sibTrans" cxnId="{B128C4AD-95DC-49E3-9AD3-6523D719D79F}">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dgm:presLayoutVars>
          <dgm:bulletEnabled val="1"/>
        </dgm:presLayoutVars>
      </dgm:prSet>
      <dgm:spPr/>
    </dgm:pt>
  </dgm:ptLst>
  <dgm:cxnLst>
    <dgm:cxn modelId="{E051DA0F-1938-4A96-95EB-690F88EF702E}" srcId="{00E91121-E67A-4FAA-85D8-BA30EB7A4066}" destId="{B88F12BC-405A-44C8-9841-82565410358E}" srcOrd="2" destOrd="0" parTransId="{C19B0477-2084-4359-960B-A5DC39525726}" sibTransId="{6ACAC4A5-C21C-48A7-8888-98BA89F06E19}"/>
    <dgm:cxn modelId="{8188D614-58A9-410F-8D3F-E2D985249667}" srcId="{E64729F8-5891-4E8E-97CB-E952BC639063}" destId="{515E7729-3D22-4EA3-9C98-14728C48ED7E}" srcOrd="1" destOrd="0" parTransId="{4B8745D2-C4A6-4E00-BB78-83242B7AA1B1}" sibTransId="{FEB56746-74A1-4873-9A81-451350E8B4B3}"/>
    <dgm:cxn modelId="{57C9EB14-72F5-4757-AF73-9D954FCC4D9F}" srcId="{00E91121-E67A-4FAA-85D8-BA30EB7A4066}" destId="{4BCB9E51-9D62-489E-9E2E-95EE924C97E1}" srcOrd="0" destOrd="0" parTransId="{C7532F2D-C0EB-4EEF-80BB-AF4AA0F25AF8}" sibTransId="{AFB3E044-2467-40C7-A092-73EF0A4DFE7D}"/>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C0381226-83B5-4A22-959A-957EC1EA13D1}" type="presOf" srcId="{509AF08C-249D-4245-B051-5596A7295182}" destId="{4433689F-B444-490B-BE16-BAC57E636C02}" srcOrd="0" destOrd="2" presId="urn:microsoft.com/office/officeart/2005/8/layout/hList1"/>
    <dgm:cxn modelId="{AA8C9936-04D6-4AA8-9ACD-D291721A2B85}" srcId="{00E91121-E67A-4FAA-85D8-BA30EB7A4066}" destId="{AF49F0BA-3B00-48FB-927F-A4E5B1352468}" srcOrd="3" destOrd="0" parTransId="{8143F9F0-230E-4CFD-A881-5C8EEE26E921}" sibTransId="{897A47C4-A234-40F2-8A74-40953EA2B0FE}"/>
    <dgm:cxn modelId="{B23C553D-F4A1-41EF-9F10-F75DB22FEE51}" type="presOf" srcId="{6F37B856-BB8F-473C-A209-13AB1083E452}" destId="{F9174E01-2620-4301-9BD3-BF4F848FA21A}" srcOrd="0" destOrd="1" presId="urn:microsoft.com/office/officeart/2005/8/layout/hList1"/>
    <dgm:cxn modelId="{428ABC5C-0CF3-477A-B957-EDEF9B545B95}" srcId="{00E91121-E67A-4FAA-85D8-BA30EB7A4066}" destId="{6F37B856-BB8F-473C-A209-13AB1083E452}" srcOrd="1" destOrd="0" parTransId="{EABFFA5F-F183-4410-B5F7-9DE1F3E693D2}" sibTransId="{3D37D042-F1C1-4ED5-BAFF-2707652F4660}"/>
    <dgm:cxn modelId="{CA1D715D-5E70-41B0-B904-47686CC8B4C8}" srcId="{E64729F8-5891-4E8E-97CB-E952BC639063}" destId="{ECC9F157-8164-498C-A213-CCF54A246311}" srcOrd="3" destOrd="0" parTransId="{DE688154-BD91-47F2-B731-2816D8B04C42}" sibTransId="{149132F7-FFEF-4C5A-BCC2-859D31526072}"/>
    <dgm:cxn modelId="{3DE1185F-3E22-40BD-9C83-3C3CC5DF7FC5}" type="presOf" srcId="{E64729F8-5891-4E8E-97CB-E952BC639063}" destId="{1A2F9FE5-6893-4937-AFB6-3EA1BB9AB021}" srcOrd="0" destOrd="0" presId="urn:microsoft.com/office/officeart/2005/8/layout/hList1"/>
    <dgm:cxn modelId="{EAAD8B7A-0868-41C3-A7FB-209036F7666C}" type="presOf" srcId="{4BCB9E51-9D62-489E-9E2E-95EE924C97E1}" destId="{F9174E01-2620-4301-9BD3-BF4F848FA21A}" srcOrd="0" destOrd="0"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288FBF8B-039D-457E-A7BC-7E7CF6518476}" type="presOf" srcId="{2EF33E6B-23E0-4E8F-AA60-6AF02B933379}" destId="{4433689F-B444-490B-BE16-BAC57E636C02}" srcOrd="0" destOrd="5" presId="urn:microsoft.com/office/officeart/2005/8/layout/hList1"/>
    <dgm:cxn modelId="{E7F9E790-CD34-4376-973D-C6CD3CB58642}" srcId="{E64729F8-5891-4E8E-97CB-E952BC639063}" destId="{F9AFD3AC-37C9-4B69-9815-CA7AE8588CD2}" srcOrd="4" destOrd="0" parTransId="{E1622EA3-BB11-4906-B262-B4D68E3ADF26}" sibTransId="{F0DAEE80-BF19-4952-8FF0-6071757839AE}"/>
    <dgm:cxn modelId="{A858729F-60C6-46AC-99D4-2797ADF40950}" srcId="{11580097-DEB5-40B6-8A33-E8D06BACAFDE}" destId="{00E91121-E67A-4FAA-85D8-BA30EB7A4066}" srcOrd="0" destOrd="0" parTransId="{86E1AE66-CA4B-41FA-B2D0-FD9F9ACDF9DE}" sibTransId="{2D65464C-CE88-4755-9874-332C531C8DCF}"/>
    <dgm:cxn modelId="{D71C9F9F-F18E-463E-8958-EA70FCE8AC80}" type="presOf" srcId="{AF49F0BA-3B00-48FB-927F-A4E5B1352468}" destId="{F9174E01-2620-4301-9BD3-BF4F848FA21A}" srcOrd="0" destOrd="3" presId="urn:microsoft.com/office/officeart/2005/8/layout/hList1"/>
    <dgm:cxn modelId="{B128C4AD-95DC-49E3-9AD3-6523D719D79F}" srcId="{E64729F8-5891-4E8E-97CB-E952BC639063}" destId="{2EF33E6B-23E0-4E8F-AA60-6AF02B933379}" srcOrd="5" destOrd="0" parTransId="{1512D094-5591-44AE-8B8A-5A6ABC94EB56}" sibTransId="{730E0223-5325-4D9C-932A-D45E208C3D8D}"/>
    <dgm:cxn modelId="{EAC61FD4-2EFB-471A-8C40-B22D456EA344}" type="presOf" srcId="{515E7729-3D22-4EA3-9C98-14728C48ED7E}" destId="{4433689F-B444-490B-BE16-BAC57E636C02}" srcOrd="0" destOrd="1" presId="urn:microsoft.com/office/officeart/2005/8/layout/hList1"/>
    <dgm:cxn modelId="{DB4B60DB-557E-4CA7-A33D-D93799A75F60}" srcId="{E64729F8-5891-4E8E-97CB-E952BC639063}" destId="{509AF08C-249D-4245-B051-5596A7295182}" srcOrd="2" destOrd="0" parTransId="{422AC2DD-61A0-4BCF-B5C9-81FAFF383995}" sibTransId="{8B162231-1DE0-494E-AFD5-172C13D03B8E}"/>
    <dgm:cxn modelId="{05DEC8DC-4F5C-4FF9-8849-1F22BF2F3CD4}" type="presOf" srcId="{ECC9F157-8164-498C-A213-CCF54A246311}" destId="{4433689F-B444-490B-BE16-BAC57E636C02}" srcOrd="0" destOrd="3" presId="urn:microsoft.com/office/officeart/2005/8/layout/hList1"/>
    <dgm:cxn modelId="{B0C238E8-D2F8-4856-BFB4-FCE3150BE07D}" type="presOf" srcId="{00E91121-E67A-4FAA-85D8-BA30EB7A4066}" destId="{CFA91F05-9FC3-4274-802D-E7567CB8BCA1}" srcOrd="0" destOrd="0" presId="urn:microsoft.com/office/officeart/2005/8/layout/hList1"/>
    <dgm:cxn modelId="{06987DEE-ED2D-496E-A4CF-83BEDD637103}" type="presOf" srcId="{F9AFD3AC-37C9-4B69-9815-CA7AE8588CD2}" destId="{4433689F-B444-490B-BE16-BAC57E636C02}" srcOrd="0" destOrd="4" presId="urn:microsoft.com/office/officeart/2005/8/layout/hList1"/>
    <dgm:cxn modelId="{3A7269F5-0059-422E-AE9D-38347D7FB536}" type="presOf" srcId="{B88F12BC-405A-44C8-9841-82565410358E}" destId="{F9174E01-2620-4301-9BD3-BF4F848FA21A}" srcOrd="0" destOrd="2"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a:blipFill rotWithShape="0">
          <a:blip xmlns:r="http://schemas.openxmlformats.org/officeDocument/2006/relationships" r:embed="rId1"/>
          <a:stretch>
            <a:fillRect/>
          </a:stretch>
        </a:blipFill>
        <a:ln w="76200">
          <a:solidFill>
            <a:schemeClr val="accent6">
              <a:lumMod val="75000"/>
            </a:schemeClr>
          </a:solidFill>
        </a:ln>
      </dgm:spPr>
      <dgm:t>
        <a:bodyPr/>
        <a:lstStyle/>
        <a:p>
          <a:endParaRPr lang="en-US" sz="1700" b="1" i="1" dirty="0">
            <a:solidFill>
              <a:schemeClr val="tx1"/>
            </a:solidFill>
          </a:endParaRPr>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custT="1"/>
      <dgm:spPr>
        <a:solidFill>
          <a:schemeClr val="accent6">
            <a:lumMod val="40000"/>
            <a:lumOff val="60000"/>
            <a:alpha val="90000"/>
          </a:schemeClr>
        </a:solidFill>
        <a:ln w="28575">
          <a:solidFill>
            <a:schemeClr val="accent6">
              <a:lumMod val="75000"/>
            </a:schemeClr>
          </a:solidFill>
        </a:ln>
      </dgm:spPr>
      <dgm:t>
        <a:bodyPr/>
        <a:lstStyle/>
        <a:p>
          <a:pPr defTabSz="630238">
            <a:tabLst>
              <a:tab pos="536575" algn="l"/>
            </a:tabLst>
          </a:pPr>
          <a:r>
            <a:rPr lang="ru-RU" sz="1400" b="0" i="1" dirty="0"/>
            <a:t>P1 = сумма корректировки
P0 = базовая цена по договору
a = фиксированный процент, представляющий прибыль и Н/Р в договорной цене 
b = расчетный процент составляющей трудовых ресурсов в договорной цене 
c = расчетный процент составляющей машин и оборудования в договорной цене 
L0 = коэффициент трудовых ресурсов, применимых к соответствующей отрасли в стране происхождения на основную дату.
L1 = коэффициент трудовых ресурсов, применимых к соответствующей отрасли в стране происхождения на дату корректировки.
M0, M1= материальные коэффициенты для основного сырья в стране происхождения на основную дату и дату корректировки соответственно.
Сумма трех коэффициентов a, b и c = 1</a:t>
          </a:r>
          <a:endParaRPr lang="en-US" sz="1400" b="0" i="1"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1" custScaleX="43766" custScaleY="96210" custLinFactNeighborX="-968" custLinFactNeighborY="-34154">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1" custLinFactNeighborX="-323" custLinFactNeighborY="385">
        <dgm:presLayoutVars>
          <dgm:bulletEnabled val="1"/>
        </dgm:presLayoutVars>
      </dgm:prSet>
      <dgm:spPr/>
    </dgm:pt>
  </dgm:ptLst>
  <dgm:cxnLst>
    <dgm:cxn modelId="{57C9EB14-72F5-4757-AF73-9D954FCC4D9F}" srcId="{00E91121-E67A-4FAA-85D8-BA30EB7A4066}" destId="{4BCB9E51-9D62-489E-9E2E-95EE924C97E1}" srcOrd="0" destOrd="0" parTransId="{C7532F2D-C0EB-4EEF-80BB-AF4AA0F25AF8}" sibTransId="{AFB3E044-2467-40C7-A092-73EF0A4DFE7D}"/>
    <dgm:cxn modelId="{3526961A-C429-4819-B731-1FAFF42D2728}" type="presOf" srcId="{11580097-DEB5-40B6-8A33-E8D06BACAFDE}" destId="{E1F63C7D-F609-43DF-B976-78D9400E235B}" srcOrd="0" destOrd="0" presId="urn:microsoft.com/office/officeart/2005/8/layout/hList1"/>
    <dgm:cxn modelId="{EAAD8B7A-0868-41C3-A7FB-209036F7666C}" type="presOf" srcId="{4BCB9E51-9D62-489E-9E2E-95EE924C97E1}" destId="{F9174E01-2620-4301-9BD3-BF4F848FA21A}" srcOrd="0" destOrd="0" presId="urn:microsoft.com/office/officeart/2005/8/layout/hList1"/>
    <dgm:cxn modelId="{A858729F-60C6-46AC-99D4-2797ADF40950}" srcId="{11580097-DEB5-40B6-8A33-E8D06BACAFDE}" destId="{00E91121-E67A-4FAA-85D8-BA30EB7A4066}" srcOrd="0" destOrd="0" parTransId="{86E1AE66-CA4B-41FA-B2D0-FD9F9ACDF9DE}" sibTransId="{2D65464C-CE88-4755-9874-332C531C8DCF}"/>
    <dgm:cxn modelId="{B0C238E8-D2F8-4856-BFB4-FCE3150BE07D}" type="presOf" srcId="{00E91121-E67A-4FAA-85D8-BA30EB7A4066}" destId="{CFA91F05-9FC3-4274-802D-E7567CB8BCA1}" srcOrd="0" destOrd="0"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Lst>
  <dgm:bg/>
  <dgm:whole>
    <a:ln>
      <a:solidFill>
        <a:schemeClr val="accent6">
          <a:lumMod val="75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7543AB8F-18F3-467E-955D-7D2DE812E75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00957DF-83F3-4AEF-9B8A-F3F7BD7E8348}">
      <dgm:prSet custT="1"/>
      <dgm:spPr>
        <a:solidFill>
          <a:srgbClr val="FF0000"/>
        </a:solidFill>
        <a:scene3d>
          <a:camera prst="orthographicFront"/>
          <a:lightRig rig="threePt" dir="t"/>
        </a:scene3d>
        <a:sp3d>
          <a:bevelT prst="slope"/>
        </a:sp3d>
      </dgm:spPr>
      <dgm:t>
        <a:bodyPr/>
        <a:lstStyle/>
        <a:p>
          <a:pPr rtl="0"/>
          <a:r>
            <a:rPr lang="ru-RU" sz="1500" dirty="0"/>
            <a:t>Тип: застрахованный, совместно застрахованный</a:t>
          </a:r>
          <a:endParaRPr lang="en-GB" sz="1500" dirty="0"/>
        </a:p>
      </dgm:t>
    </dgm:pt>
    <dgm:pt modelId="{64F5295F-3950-433D-9EDB-16952E267B16}" type="parTrans" cxnId="{8FA216F7-7AB3-43E2-98D7-3CFB442F21A3}">
      <dgm:prSet/>
      <dgm:spPr/>
      <dgm:t>
        <a:bodyPr/>
        <a:lstStyle/>
        <a:p>
          <a:endParaRPr lang="en-US"/>
        </a:p>
      </dgm:t>
    </dgm:pt>
    <dgm:pt modelId="{B59A06BC-23AC-4D34-B7C1-8016897479AD}" type="sibTrans" cxnId="{8FA216F7-7AB3-43E2-98D7-3CFB442F21A3}">
      <dgm:prSet/>
      <dgm:spPr/>
      <dgm:t>
        <a:bodyPr/>
        <a:lstStyle/>
        <a:p>
          <a:endParaRPr lang="en-US"/>
        </a:p>
      </dgm:t>
    </dgm:pt>
    <dgm:pt modelId="{C57A0B58-2F6D-4626-B11D-5BBE3A713424}">
      <dgm:prSet custT="1"/>
      <dgm:spPr>
        <a:solidFill>
          <a:srgbClr val="7030A0"/>
        </a:solidFill>
        <a:scene3d>
          <a:camera prst="orthographicFront"/>
          <a:lightRig rig="threePt" dir="t"/>
        </a:scene3d>
        <a:sp3d>
          <a:bevelT prst="slope"/>
        </a:sp3d>
      </dgm:spPr>
      <dgm:t>
        <a:bodyPr/>
        <a:lstStyle/>
        <a:p>
          <a:pPr rtl="0"/>
          <a:r>
            <a:rPr lang="ru-RU" sz="1500" dirty="0"/>
            <a:t>Товары застрахованы, ценовая основа</a:t>
          </a:r>
          <a:endParaRPr lang="en-GB" sz="1500" dirty="0"/>
        </a:p>
      </dgm:t>
    </dgm:pt>
    <dgm:pt modelId="{1E737BB4-5262-4B94-A1AD-66C56027588F}" type="parTrans" cxnId="{4A5656CC-DD64-495F-B0F2-14EE480FD230}">
      <dgm:prSet/>
      <dgm:spPr/>
      <dgm:t>
        <a:bodyPr/>
        <a:lstStyle/>
        <a:p>
          <a:endParaRPr lang="en-US"/>
        </a:p>
      </dgm:t>
    </dgm:pt>
    <dgm:pt modelId="{220E2ABA-604C-4576-966A-0949444294F9}" type="sibTrans" cxnId="{4A5656CC-DD64-495F-B0F2-14EE480FD230}">
      <dgm:prSet/>
      <dgm:spPr/>
      <dgm:t>
        <a:bodyPr/>
        <a:lstStyle/>
        <a:p>
          <a:endParaRPr lang="en-US"/>
        </a:p>
      </dgm:t>
    </dgm:pt>
    <dgm:pt modelId="{23670741-D4C5-41FA-8BD1-AC5308E4B24A}">
      <dgm:prSet custT="1"/>
      <dgm:spPr>
        <a:solidFill>
          <a:srgbClr val="00B0F0"/>
        </a:solidFill>
        <a:scene3d>
          <a:camera prst="orthographicFront"/>
          <a:lightRig rig="threePt" dir="t"/>
        </a:scene3d>
        <a:sp3d>
          <a:bevelT prst="slope"/>
        </a:sp3d>
      </dgm:spPr>
      <dgm:t>
        <a:bodyPr/>
        <a:lstStyle/>
        <a:p>
          <a:pPr rtl="0"/>
          <a:r>
            <a:rPr lang="ru-RU" sz="1500" dirty="0"/>
            <a:t>Длительность риска</a:t>
          </a:r>
          <a:endParaRPr lang="en-GB" sz="1500" dirty="0"/>
        </a:p>
      </dgm:t>
    </dgm:pt>
    <dgm:pt modelId="{9C4ABFA1-6B12-42B1-8A17-A3791A7C7365}" type="parTrans" cxnId="{A1D569C2-AB71-4993-883B-FCB54D6CD969}">
      <dgm:prSet/>
      <dgm:spPr/>
      <dgm:t>
        <a:bodyPr/>
        <a:lstStyle/>
        <a:p>
          <a:endParaRPr lang="en-US"/>
        </a:p>
      </dgm:t>
    </dgm:pt>
    <dgm:pt modelId="{8E08645C-4F48-4741-98AA-0907F4608F43}" type="sibTrans" cxnId="{A1D569C2-AB71-4993-883B-FCB54D6CD969}">
      <dgm:prSet/>
      <dgm:spPr/>
      <dgm:t>
        <a:bodyPr/>
        <a:lstStyle/>
        <a:p>
          <a:endParaRPr lang="en-US"/>
        </a:p>
      </dgm:t>
    </dgm:pt>
    <dgm:pt modelId="{6B66B361-AADB-489D-9918-0D5B66A80BAB}">
      <dgm:prSet custT="1"/>
      <dgm:spPr>
        <a:solidFill>
          <a:srgbClr val="00B050"/>
        </a:solidFill>
        <a:scene3d>
          <a:camera prst="orthographicFront"/>
          <a:lightRig rig="threePt" dir="t"/>
        </a:scene3d>
        <a:sp3d>
          <a:bevelT prst="slope"/>
        </a:sp3d>
      </dgm:spPr>
      <dgm:t>
        <a:bodyPr/>
        <a:lstStyle/>
        <a:p>
          <a:pPr rtl="0"/>
          <a:r>
            <a:rPr lang="ru-RU" sz="1100" dirty="0"/>
            <a:t>Условия и оговорки о продлении</a:t>
          </a:r>
          <a:endParaRPr lang="en-GB" sz="1100" dirty="0"/>
        </a:p>
      </dgm:t>
    </dgm:pt>
    <dgm:pt modelId="{DF5D2041-AAFC-41E9-A701-17DC582646C8}" type="parTrans" cxnId="{07E23EF6-8B22-4D84-837C-1BA42F47BDAA}">
      <dgm:prSet/>
      <dgm:spPr/>
      <dgm:t>
        <a:bodyPr/>
        <a:lstStyle/>
        <a:p>
          <a:endParaRPr lang="en-US"/>
        </a:p>
      </dgm:t>
    </dgm:pt>
    <dgm:pt modelId="{BE184B3B-58B8-4C98-B5BF-BB606505F33F}" type="sibTrans" cxnId="{07E23EF6-8B22-4D84-837C-1BA42F47BDAA}">
      <dgm:prSet/>
      <dgm:spPr/>
      <dgm:t>
        <a:bodyPr/>
        <a:lstStyle/>
        <a:p>
          <a:endParaRPr lang="en-US"/>
        </a:p>
      </dgm:t>
    </dgm:pt>
    <dgm:pt modelId="{B02D9496-85C6-4ACB-98FD-1F4B9DF707C8}">
      <dgm:prSet custT="1"/>
      <dgm:spPr>
        <a:solidFill>
          <a:srgbClr val="92D050"/>
        </a:solidFill>
        <a:scene3d>
          <a:camera prst="orthographicFront"/>
          <a:lightRig rig="threePt" dir="t"/>
        </a:scene3d>
        <a:sp3d>
          <a:bevelT prst="slope"/>
        </a:sp3d>
      </dgm:spPr>
      <dgm:t>
        <a:bodyPr/>
        <a:lstStyle/>
        <a:p>
          <a:pPr rtl="0"/>
          <a:r>
            <a:rPr lang="ru-RU" sz="1100" dirty="0"/>
            <a:t>Порядок </a:t>
          </a:r>
          <a:r>
            <a:rPr lang="ru-RU" sz="1100" dirty="0" err="1"/>
            <a:t>урегули-рования</a:t>
          </a:r>
          <a:r>
            <a:rPr lang="ru-RU" sz="1100" dirty="0"/>
            <a:t> претензий</a:t>
          </a:r>
          <a:endParaRPr lang="en-GB" sz="1100" dirty="0"/>
        </a:p>
      </dgm:t>
    </dgm:pt>
    <dgm:pt modelId="{98C331D4-E142-45B9-9803-CCB6D9A0485F}" type="parTrans" cxnId="{B0AF4E2E-9F2D-4C82-B8FF-A18EA0ADC77C}">
      <dgm:prSet/>
      <dgm:spPr/>
      <dgm:t>
        <a:bodyPr/>
        <a:lstStyle/>
        <a:p>
          <a:endParaRPr lang="en-US"/>
        </a:p>
      </dgm:t>
    </dgm:pt>
    <dgm:pt modelId="{0DFF40C6-4B55-4EFD-A4FC-2D064631C6B5}" type="sibTrans" cxnId="{B0AF4E2E-9F2D-4C82-B8FF-A18EA0ADC77C}">
      <dgm:prSet/>
      <dgm:spPr/>
      <dgm:t>
        <a:bodyPr/>
        <a:lstStyle/>
        <a:p>
          <a:endParaRPr lang="en-US"/>
        </a:p>
      </dgm:t>
    </dgm:pt>
    <dgm:pt modelId="{AFC2B8AB-5887-4AD3-9F1C-24319A3B6097}">
      <dgm:prSet custT="1"/>
      <dgm:spPr>
        <a:solidFill>
          <a:srgbClr val="FFFF00"/>
        </a:solidFill>
        <a:scene3d>
          <a:camera prst="orthographicFront"/>
          <a:lightRig rig="threePt" dir="t"/>
        </a:scene3d>
        <a:sp3d>
          <a:bevelT prst="slope"/>
        </a:sp3d>
      </dgm:spPr>
      <dgm:t>
        <a:bodyPr/>
        <a:lstStyle/>
        <a:p>
          <a:pPr rtl="0"/>
          <a:r>
            <a:rPr lang="ru-RU" sz="1500" dirty="0">
              <a:solidFill>
                <a:schemeClr val="tx1"/>
              </a:solidFill>
            </a:rPr>
            <a:t>Выпуск транспортной накладной</a:t>
          </a:r>
          <a:endParaRPr lang="en-GB" sz="1500" dirty="0">
            <a:solidFill>
              <a:schemeClr val="tx1"/>
            </a:solidFill>
          </a:endParaRPr>
        </a:p>
      </dgm:t>
    </dgm:pt>
    <dgm:pt modelId="{68426FA5-8F99-4B74-9DFE-DF45299FBA67}" type="parTrans" cxnId="{45F978A7-0B6B-449E-BDF3-57CD99BD86AE}">
      <dgm:prSet/>
      <dgm:spPr/>
      <dgm:t>
        <a:bodyPr/>
        <a:lstStyle/>
        <a:p>
          <a:endParaRPr lang="en-US"/>
        </a:p>
      </dgm:t>
    </dgm:pt>
    <dgm:pt modelId="{2B253BFC-AD8C-478F-AF1E-045BBC868269}" type="sibTrans" cxnId="{45F978A7-0B6B-449E-BDF3-57CD99BD86AE}">
      <dgm:prSet/>
      <dgm:spPr/>
      <dgm:t>
        <a:bodyPr/>
        <a:lstStyle/>
        <a:p>
          <a:endParaRPr lang="en-US"/>
        </a:p>
      </dgm:t>
    </dgm:pt>
    <dgm:pt modelId="{557BB06C-0507-44E6-A0D3-3AD89658FF37}">
      <dgm:prSet custT="1"/>
      <dgm:spPr>
        <a:solidFill>
          <a:srgbClr val="FFC000"/>
        </a:solidFill>
        <a:ln>
          <a:solidFill>
            <a:srgbClr val="FFC000"/>
          </a:solidFill>
        </a:ln>
        <a:scene3d>
          <a:camera prst="orthographicFront"/>
          <a:lightRig rig="threePt" dir="t"/>
        </a:scene3d>
        <a:sp3d>
          <a:bevelT prst="slope"/>
        </a:sp3d>
      </dgm:spPr>
      <dgm:t>
        <a:bodyPr/>
        <a:lstStyle/>
        <a:p>
          <a:pPr rtl="0"/>
          <a:r>
            <a:rPr lang="ru-RU" sz="1500" dirty="0">
              <a:solidFill>
                <a:schemeClr val="tx1"/>
              </a:solidFill>
            </a:rPr>
            <a:t>Другие пункты</a:t>
          </a:r>
          <a:endParaRPr lang="en-GB" sz="1500" dirty="0">
            <a:solidFill>
              <a:schemeClr val="tx1"/>
            </a:solidFill>
          </a:endParaRPr>
        </a:p>
      </dgm:t>
    </dgm:pt>
    <dgm:pt modelId="{169259DA-B4FD-4F4A-A016-B471220BD79B}" type="parTrans" cxnId="{07AAD8F4-8D9E-40AE-89C3-027D5568A9C0}">
      <dgm:prSet/>
      <dgm:spPr/>
      <dgm:t>
        <a:bodyPr/>
        <a:lstStyle/>
        <a:p>
          <a:endParaRPr lang="en-US"/>
        </a:p>
      </dgm:t>
    </dgm:pt>
    <dgm:pt modelId="{A3472617-4627-45AE-876B-F91DCBBA2678}" type="sibTrans" cxnId="{07AAD8F4-8D9E-40AE-89C3-027D5568A9C0}">
      <dgm:prSet/>
      <dgm:spPr/>
      <dgm:t>
        <a:bodyPr/>
        <a:lstStyle/>
        <a:p>
          <a:endParaRPr lang="en-US"/>
        </a:p>
      </dgm:t>
    </dgm:pt>
    <dgm:pt modelId="{CAEA3CEE-4843-47D0-9470-203414762D04}" type="pres">
      <dgm:prSet presAssocID="{7543AB8F-18F3-467E-955D-7D2DE812E758}" presName="diagram" presStyleCnt="0">
        <dgm:presLayoutVars>
          <dgm:dir/>
          <dgm:resizeHandles val="exact"/>
        </dgm:presLayoutVars>
      </dgm:prSet>
      <dgm:spPr/>
    </dgm:pt>
    <dgm:pt modelId="{D6CF473D-4A65-41DA-99BE-76509B184A5F}" type="pres">
      <dgm:prSet presAssocID="{300957DF-83F3-4AEF-9B8A-F3F7BD7E8348}" presName="arrow" presStyleLbl="node1" presStyleIdx="0" presStyleCnt="7" custFlipHor="1" custScaleX="151407" custScaleY="164288">
        <dgm:presLayoutVars>
          <dgm:bulletEnabled val="1"/>
        </dgm:presLayoutVars>
      </dgm:prSet>
      <dgm:spPr/>
    </dgm:pt>
    <dgm:pt modelId="{3FFE2121-9BA6-47B7-8E26-218258BA4D99}" type="pres">
      <dgm:prSet presAssocID="{C57A0B58-2F6D-4626-B11D-5BBE3A713424}" presName="arrow" presStyleLbl="node1" presStyleIdx="1" presStyleCnt="7" custScaleX="117398" custScaleY="174405" custRadScaleRad="104068" custRadScaleInc="1196">
        <dgm:presLayoutVars>
          <dgm:bulletEnabled val="1"/>
        </dgm:presLayoutVars>
      </dgm:prSet>
      <dgm:spPr/>
    </dgm:pt>
    <dgm:pt modelId="{FC81A4F1-BC89-4AE1-B711-288A069AEFB7}" type="pres">
      <dgm:prSet presAssocID="{23670741-D4C5-41FA-8BD1-AC5308E4B24A}" presName="arrow" presStyleLbl="node1" presStyleIdx="2" presStyleCnt="7" custScaleX="117398" custScaleY="164288" custRadScaleRad="94239" custRadScaleInc="-457">
        <dgm:presLayoutVars>
          <dgm:bulletEnabled val="1"/>
        </dgm:presLayoutVars>
      </dgm:prSet>
      <dgm:spPr/>
    </dgm:pt>
    <dgm:pt modelId="{12169AF0-19AA-4FF1-B263-0AF4B456095E}" type="pres">
      <dgm:prSet presAssocID="{6B66B361-AADB-489D-9918-0D5B66A80BAB}" presName="arrow" presStyleLbl="node1" presStyleIdx="3" presStyleCnt="7" custScaleX="135559" custScaleY="164288">
        <dgm:presLayoutVars>
          <dgm:bulletEnabled val="1"/>
        </dgm:presLayoutVars>
      </dgm:prSet>
      <dgm:spPr/>
    </dgm:pt>
    <dgm:pt modelId="{F8973CF5-ABCF-47D0-886B-B808ACAE0559}" type="pres">
      <dgm:prSet presAssocID="{B02D9496-85C6-4ACB-98FD-1F4B9DF707C8}" presName="arrow" presStyleLbl="node1" presStyleIdx="4" presStyleCnt="7" custScaleX="130680" custScaleY="164288">
        <dgm:presLayoutVars>
          <dgm:bulletEnabled val="1"/>
        </dgm:presLayoutVars>
      </dgm:prSet>
      <dgm:spPr/>
    </dgm:pt>
    <dgm:pt modelId="{18349970-50CA-45AA-AE5B-5F8763E8562E}" type="pres">
      <dgm:prSet presAssocID="{AFC2B8AB-5887-4AD3-9F1C-24319A3B6097}" presName="arrow" presStyleLbl="node1" presStyleIdx="5" presStyleCnt="7" custScaleX="117398" custScaleY="164288">
        <dgm:presLayoutVars>
          <dgm:bulletEnabled val="1"/>
        </dgm:presLayoutVars>
      </dgm:prSet>
      <dgm:spPr/>
    </dgm:pt>
    <dgm:pt modelId="{CA2701D8-F4CB-4AB6-9A2A-B988D5828526}" type="pres">
      <dgm:prSet presAssocID="{557BB06C-0507-44E6-A0D3-3AD89658FF37}" presName="arrow" presStyleLbl="node1" presStyleIdx="6" presStyleCnt="7" custScaleX="117398" custScaleY="164288" custRadScaleRad="98488" custRadScaleInc="628">
        <dgm:presLayoutVars>
          <dgm:bulletEnabled val="1"/>
        </dgm:presLayoutVars>
      </dgm:prSet>
      <dgm:spPr/>
    </dgm:pt>
  </dgm:ptLst>
  <dgm:cxnLst>
    <dgm:cxn modelId="{C32D7D1C-C3B4-4ADA-84B2-C34D54B17EA0}" type="presOf" srcId="{C57A0B58-2F6D-4626-B11D-5BBE3A713424}" destId="{3FFE2121-9BA6-47B7-8E26-218258BA4D99}" srcOrd="0" destOrd="0" presId="urn:microsoft.com/office/officeart/2005/8/layout/arrow5"/>
    <dgm:cxn modelId="{B0AF4E2E-9F2D-4C82-B8FF-A18EA0ADC77C}" srcId="{7543AB8F-18F3-467E-955D-7D2DE812E758}" destId="{B02D9496-85C6-4ACB-98FD-1F4B9DF707C8}" srcOrd="4" destOrd="0" parTransId="{98C331D4-E142-45B9-9803-CCB6D9A0485F}" sibTransId="{0DFF40C6-4B55-4EFD-A4FC-2D064631C6B5}"/>
    <dgm:cxn modelId="{5741B25D-51E5-42A7-85A1-E60100B5B907}" type="presOf" srcId="{6B66B361-AADB-489D-9918-0D5B66A80BAB}" destId="{12169AF0-19AA-4FF1-B263-0AF4B456095E}" srcOrd="0" destOrd="0" presId="urn:microsoft.com/office/officeart/2005/8/layout/arrow5"/>
    <dgm:cxn modelId="{7DF15245-B6FE-41A3-A5C4-0C96A95999E4}" type="presOf" srcId="{AFC2B8AB-5887-4AD3-9F1C-24319A3B6097}" destId="{18349970-50CA-45AA-AE5B-5F8763E8562E}" srcOrd="0" destOrd="0" presId="urn:microsoft.com/office/officeart/2005/8/layout/arrow5"/>
    <dgm:cxn modelId="{F10E9F6B-052F-437F-8419-7E80DC98519D}" type="presOf" srcId="{B02D9496-85C6-4ACB-98FD-1F4B9DF707C8}" destId="{F8973CF5-ABCF-47D0-886B-B808ACAE0559}" srcOrd="0" destOrd="0" presId="urn:microsoft.com/office/officeart/2005/8/layout/arrow5"/>
    <dgm:cxn modelId="{2D9FE04D-5142-4388-BE09-F6DE108DB621}" type="presOf" srcId="{300957DF-83F3-4AEF-9B8A-F3F7BD7E8348}" destId="{D6CF473D-4A65-41DA-99BE-76509B184A5F}" srcOrd="0" destOrd="0" presId="urn:microsoft.com/office/officeart/2005/8/layout/arrow5"/>
    <dgm:cxn modelId="{2CD9E159-12B7-43F2-9B98-53A90CC077D5}" type="presOf" srcId="{7543AB8F-18F3-467E-955D-7D2DE812E758}" destId="{CAEA3CEE-4843-47D0-9470-203414762D04}" srcOrd="0" destOrd="0" presId="urn:microsoft.com/office/officeart/2005/8/layout/arrow5"/>
    <dgm:cxn modelId="{5207BD82-FC98-4A42-A2FE-B6A1FC47360E}" type="presOf" srcId="{557BB06C-0507-44E6-A0D3-3AD89658FF37}" destId="{CA2701D8-F4CB-4AB6-9A2A-B988D5828526}" srcOrd="0" destOrd="0" presId="urn:microsoft.com/office/officeart/2005/8/layout/arrow5"/>
    <dgm:cxn modelId="{45F978A7-0B6B-449E-BDF3-57CD99BD86AE}" srcId="{7543AB8F-18F3-467E-955D-7D2DE812E758}" destId="{AFC2B8AB-5887-4AD3-9F1C-24319A3B6097}" srcOrd="5" destOrd="0" parTransId="{68426FA5-8F99-4B74-9DFE-DF45299FBA67}" sibTransId="{2B253BFC-AD8C-478F-AF1E-045BBC868269}"/>
    <dgm:cxn modelId="{A1D569C2-AB71-4993-883B-FCB54D6CD969}" srcId="{7543AB8F-18F3-467E-955D-7D2DE812E758}" destId="{23670741-D4C5-41FA-8BD1-AC5308E4B24A}" srcOrd="2" destOrd="0" parTransId="{9C4ABFA1-6B12-42B1-8A17-A3791A7C7365}" sibTransId="{8E08645C-4F48-4741-98AA-0907F4608F43}"/>
    <dgm:cxn modelId="{4A5656CC-DD64-495F-B0F2-14EE480FD230}" srcId="{7543AB8F-18F3-467E-955D-7D2DE812E758}" destId="{C57A0B58-2F6D-4626-B11D-5BBE3A713424}" srcOrd="1" destOrd="0" parTransId="{1E737BB4-5262-4B94-A1AD-66C56027588F}" sibTransId="{220E2ABA-604C-4576-966A-0949444294F9}"/>
    <dgm:cxn modelId="{1D4013D4-5AE9-40EB-ABF5-C807F5E7A7D9}" type="presOf" srcId="{23670741-D4C5-41FA-8BD1-AC5308E4B24A}" destId="{FC81A4F1-BC89-4AE1-B711-288A069AEFB7}" srcOrd="0" destOrd="0" presId="urn:microsoft.com/office/officeart/2005/8/layout/arrow5"/>
    <dgm:cxn modelId="{07AAD8F4-8D9E-40AE-89C3-027D5568A9C0}" srcId="{7543AB8F-18F3-467E-955D-7D2DE812E758}" destId="{557BB06C-0507-44E6-A0D3-3AD89658FF37}" srcOrd="6" destOrd="0" parTransId="{169259DA-B4FD-4F4A-A016-B471220BD79B}" sibTransId="{A3472617-4627-45AE-876B-F91DCBBA2678}"/>
    <dgm:cxn modelId="{07E23EF6-8B22-4D84-837C-1BA42F47BDAA}" srcId="{7543AB8F-18F3-467E-955D-7D2DE812E758}" destId="{6B66B361-AADB-489D-9918-0D5B66A80BAB}" srcOrd="3" destOrd="0" parTransId="{DF5D2041-AAFC-41E9-A701-17DC582646C8}" sibTransId="{BE184B3B-58B8-4C98-B5BF-BB606505F33F}"/>
    <dgm:cxn modelId="{8FA216F7-7AB3-43E2-98D7-3CFB442F21A3}" srcId="{7543AB8F-18F3-467E-955D-7D2DE812E758}" destId="{300957DF-83F3-4AEF-9B8A-F3F7BD7E8348}" srcOrd="0" destOrd="0" parTransId="{64F5295F-3950-433D-9EDB-16952E267B16}" sibTransId="{B59A06BC-23AC-4D34-B7C1-8016897479AD}"/>
    <dgm:cxn modelId="{31F2EA13-333C-495D-81D0-831CBA06F216}" type="presParOf" srcId="{CAEA3CEE-4843-47D0-9470-203414762D04}" destId="{D6CF473D-4A65-41DA-99BE-76509B184A5F}" srcOrd="0" destOrd="0" presId="urn:microsoft.com/office/officeart/2005/8/layout/arrow5"/>
    <dgm:cxn modelId="{B759A5FF-1118-4366-B451-78EC57F07AC6}" type="presParOf" srcId="{CAEA3CEE-4843-47D0-9470-203414762D04}" destId="{3FFE2121-9BA6-47B7-8E26-218258BA4D99}" srcOrd="1" destOrd="0" presId="urn:microsoft.com/office/officeart/2005/8/layout/arrow5"/>
    <dgm:cxn modelId="{8969243E-6911-405A-9551-993393799072}" type="presParOf" srcId="{CAEA3CEE-4843-47D0-9470-203414762D04}" destId="{FC81A4F1-BC89-4AE1-B711-288A069AEFB7}" srcOrd="2" destOrd="0" presId="urn:microsoft.com/office/officeart/2005/8/layout/arrow5"/>
    <dgm:cxn modelId="{DB0628CD-EF72-4610-8678-84B6A8DD9499}" type="presParOf" srcId="{CAEA3CEE-4843-47D0-9470-203414762D04}" destId="{12169AF0-19AA-4FF1-B263-0AF4B456095E}" srcOrd="3" destOrd="0" presId="urn:microsoft.com/office/officeart/2005/8/layout/arrow5"/>
    <dgm:cxn modelId="{F7D69215-8F0E-430F-B8B0-B235320B73D1}" type="presParOf" srcId="{CAEA3CEE-4843-47D0-9470-203414762D04}" destId="{F8973CF5-ABCF-47D0-886B-B808ACAE0559}" srcOrd="4" destOrd="0" presId="urn:microsoft.com/office/officeart/2005/8/layout/arrow5"/>
    <dgm:cxn modelId="{0F624EF1-43F2-4972-9B54-CEC68DA62ADA}" type="presParOf" srcId="{CAEA3CEE-4843-47D0-9470-203414762D04}" destId="{18349970-50CA-45AA-AE5B-5F8763E8562E}" srcOrd="5" destOrd="0" presId="urn:microsoft.com/office/officeart/2005/8/layout/arrow5"/>
    <dgm:cxn modelId="{6592A02D-C918-4F62-AC8F-64C6D7EB24E9}" type="presParOf" srcId="{CAEA3CEE-4843-47D0-9470-203414762D04}" destId="{CA2701D8-F4CB-4AB6-9A2A-B988D5828526}"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5BFE1492-F73F-42D6-888F-3A9EDA523B7E}"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F2B603AE-8EF5-4D15-946E-C2CA54615F19}">
      <dgm:prSet/>
      <dgm:spPr>
        <a:solidFill>
          <a:srgbClr val="C00000"/>
        </a:solidFill>
        <a:scene3d>
          <a:camera prst="orthographicFront"/>
          <a:lightRig rig="threePt" dir="t"/>
        </a:scene3d>
        <a:sp3d>
          <a:bevelT prst="slope"/>
        </a:sp3d>
      </dgm:spPr>
      <dgm:t>
        <a:bodyPr/>
        <a:lstStyle/>
        <a:p>
          <a:pPr rtl="0"/>
          <a:r>
            <a:rPr lang="ru-RU" dirty="0">
              <a:solidFill>
                <a:schemeClr val="tx1"/>
              </a:solidFill>
            </a:rPr>
            <a:t>Изучение возможностей</a:t>
          </a:r>
          <a:endParaRPr lang="en-GB" dirty="0">
            <a:solidFill>
              <a:schemeClr val="tx1"/>
            </a:solidFill>
          </a:endParaRPr>
        </a:p>
      </dgm:t>
    </dgm:pt>
    <dgm:pt modelId="{0D1444E8-F053-49C4-BC19-EFB3F275D03F}" type="parTrans" cxnId="{65B11EDD-35ED-42E7-849C-642D0CA97A13}">
      <dgm:prSet/>
      <dgm:spPr/>
      <dgm:t>
        <a:bodyPr/>
        <a:lstStyle/>
        <a:p>
          <a:endParaRPr lang="en-US"/>
        </a:p>
      </dgm:t>
    </dgm:pt>
    <dgm:pt modelId="{947B4E27-AB1C-4FEB-BE7B-DA58BBAD5D5D}" type="sibTrans" cxnId="{65B11EDD-35ED-42E7-849C-642D0CA97A13}">
      <dgm:prSet/>
      <dgm:spPr>
        <a:solidFill>
          <a:srgbClr val="FF0000"/>
        </a:solidFill>
      </dgm:spPr>
      <dgm:t>
        <a:bodyPr/>
        <a:lstStyle/>
        <a:p>
          <a:endParaRPr lang="en-US"/>
        </a:p>
      </dgm:t>
    </dgm:pt>
    <dgm:pt modelId="{08D64D02-DD81-494A-B2D6-2E5E00CB997D}">
      <dgm:prSet/>
      <dgm:spPr>
        <a:solidFill>
          <a:srgbClr val="FFC000"/>
        </a:solidFill>
        <a:scene3d>
          <a:camera prst="orthographicFront"/>
          <a:lightRig rig="threePt" dir="t"/>
        </a:scene3d>
        <a:sp3d>
          <a:bevelT prst="slope"/>
        </a:sp3d>
      </dgm:spPr>
      <dgm:t>
        <a:bodyPr/>
        <a:lstStyle/>
        <a:p>
          <a:pPr rtl="0"/>
          <a:r>
            <a:rPr lang="ru-RU" dirty="0"/>
            <a:t>Проверка размеров</a:t>
          </a:r>
          <a:endParaRPr lang="en-GB" dirty="0"/>
        </a:p>
      </dgm:t>
    </dgm:pt>
    <dgm:pt modelId="{27D0BFFC-F6BE-40AA-A548-160E1216678F}" type="parTrans" cxnId="{E1D45CC9-FCBF-44EF-8FCA-787993B0A0BB}">
      <dgm:prSet/>
      <dgm:spPr/>
      <dgm:t>
        <a:bodyPr/>
        <a:lstStyle/>
        <a:p>
          <a:endParaRPr lang="en-US"/>
        </a:p>
      </dgm:t>
    </dgm:pt>
    <dgm:pt modelId="{CFDECC37-4525-45B1-B6FB-28195404D995}" type="sibTrans" cxnId="{E1D45CC9-FCBF-44EF-8FCA-787993B0A0BB}">
      <dgm:prSet/>
      <dgm:spPr>
        <a:solidFill>
          <a:srgbClr val="FF0000"/>
        </a:solidFill>
      </dgm:spPr>
      <dgm:t>
        <a:bodyPr/>
        <a:lstStyle/>
        <a:p>
          <a:endParaRPr lang="en-US"/>
        </a:p>
      </dgm:t>
    </dgm:pt>
    <dgm:pt modelId="{D6F5E5E6-8A32-4530-9D50-701686B3D166}">
      <dgm:prSet custT="1"/>
      <dgm:spPr>
        <a:solidFill>
          <a:srgbClr val="FFFF00"/>
        </a:solidFill>
        <a:scene3d>
          <a:camera prst="orthographicFront"/>
          <a:lightRig rig="threePt" dir="t"/>
        </a:scene3d>
        <a:sp3d>
          <a:bevelT prst="slope"/>
        </a:sp3d>
      </dgm:spPr>
      <dgm:t>
        <a:bodyPr/>
        <a:lstStyle/>
        <a:p>
          <a:pPr rtl="0"/>
          <a:r>
            <a:rPr lang="ru-RU" sz="1000" dirty="0">
              <a:solidFill>
                <a:schemeClr val="tx1"/>
              </a:solidFill>
            </a:rPr>
            <a:t>Габаритные размеры, допустимые отклонения, выравнивание поверхности, центрирование, прямолинейность и т. д.</a:t>
          </a:r>
          <a:endParaRPr lang="en-GB" sz="1000" dirty="0">
            <a:solidFill>
              <a:schemeClr val="tx1"/>
            </a:solidFill>
          </a:endParaRPr>
        </a:p>
      </dgm:t>
    </dgm:pt>
    <dgm:pt modelId="{25DA325C-5206-4C4A-AD46-0803B58D8FF2}" type="parTrans" cxnId="{7B7FD732-D625-40BB-8B1E-A7F3833D5F07}">
      <dgm:prSet/>
      <dgm:spPr/>
      <dgm:t>
        <a:bodyPr/>
        <a:lstStyle/>
        <a:p>
          <a:endParaRPr lang="en-US"/>
        </a:p>
      </dgm:t>
    </dgm:pt>
    <dgm:pt modelId="{4129E105-4112-4786-98F1-DE70D3B345D8}" type="sibTrans" cxnId="{7B7FD732-D625-40BB-8B1E-A7F3833D5F07}">
      <dgm:prSet/>
      <dgm:spPr>
        <a:solidFill>
          <a:srgbClr val="FF0000"/>
        </a:solidFill>
      </dgm:spPr>
      <dgm:t>
        <a:bodyPr/>
        <a:lstStyle/>
        <a:p>
          <a:endParaRPr lang="en-US"/>
        </a:p>
      </dgm:t>
    </dgm:pt>
    <dgm:pt modelId="{571BD966-D052-4A84-810D-92717E3A722F}">
      <dgm:prSet custT="1"/>
      <dgm:spPr>
        <a:solidFill>
          <a:srgbClr val="92D050"/>
        </a:solidFill>
        <a:scene3d>
          <a:camera prst="orthographicFront"/>
          <a:lightRig rig="threePt" dir="t"/>
        </a:scene3d>
        <a:sp3d>
          <a:bevelT prst="slope"/>
        </a:sp3d>
      </dgm:spPr>
      <dgm:t>
        <a:bodyPr/>
        <a:lstStyle/>
        <a:p>
          <a:pPr rtl="0"/>
          <a:r>
            <a:rPr lang="ru-RU" sz="1000" u="sng" dirty="0">
              <a:solidFill>
                <a:schemeClr val="tx1"/>
              </a:solidFill>
            </a:rPr>
            <a:t>Проверка рабочих характеристик</a:t>
          </a:r>
          <a:endParaRPr lang="en-GB" sz="1000" dirty="0">
            <a:solidFill>
              <a:schemeClr val="tx1"/>
            </a:solidFill>
          </a:endParaRPr>
        </a:p>
      </dgm:t>
    </dgm:pt>
    <dgm:pt modelId="{F85E8F93-F8A5-4456-82F9-6A818EF419CF}" type="parTrans" cxnId="{39D50A53-869D-4598-BEA2-0F427168E454}">
      <dgm:prSet/>
      <dgm:spPr/>
      <dgm:t>
        <a:bodyPr/>
        <a:lstStyle/>
        <a:p>
          <a:endParaRPr lang="en-US"/>
        </a:p>
      </dgm:t>
    </dgm:pt>
    <dgm:pt modelId="{97D2F988-FB1E-4661-BDDC-613F391BF965}" type="sibTrans" cxnId="{39D50A53-869D-4598-BEA2-0F427168E454}">
      <dgm:prSet/>
      <dgm:spPr>
        <a:solidFill>
          <a:srgbClr val="FF0000"/>
        </a:solidFill>
      </dgm:spPr>
      <dgm:t>
        <a:bodyPr/>
        <a:lstStyle/>
        <a:p>
          <a:endParaRPr lang="en-US"/>
        </a:p>
      </dgm:t>
    </dgm:pt>
    <dgm:pt modelId="{BFC184FE-6679-4404-B0B7-7C295C353DF8}">
      <dgm:prSet custT="1"/>
      <dgm:spPr>
        <a:solidFill>
          <a:srgbClr val="00B050"/>
        </a:solidFill>
        <a:scene3d>
          <a:camera prst="orthographicFront"/>
          <a:lightRig rig="threePt" dir="t"/>
        </a:scene3d>
        <a:sp3d>
          <a:bevelT prst="slope"/>
        </a:sp3d>
      </dgm:spPr>
      <dgm:t>
        <a:bodyPr/>
        <a:lstStyle/>
        <a:p>
          <a:pPr algn="ctr" rtl="0"/>
          <a:r>
            <a:rPr lang="ru-RU" sz="1100" u="sng" dirty="0"/>
            <a:t>Визуальный осмотр оборудования</a:t>
          </a:r>
          <a:endParaRPr lang="en-GB" sz="1100" dirty="0"/>
        </a:p>
      </dgm:t>
    </dgm:pt>
    <dgm:pt modelId="{58F1C3C4-CD91-48DE-BFB9-E733C75F334B}" type="parTrans" cxnId="{A9C2AD2A-33BC-4619-86A4-333446CFCB2E}">
      <dgm:prSet/>
      <dgm:spPr/>
      <dgm:t>
        <a:bodyPr/>
        <a:lstStyle/>
        <a:p>
          <a:endParaRPr lang="en-US"/>
        </a:p>
      </dgm:t>
    </dgm:pt>
    <dgm:pt modelId="{B60548EF-1D50-4869-86B3-0FF5DE72D543}" type="sibTrans" cxnId="{A9C2AD2A-33BC-4619-86A4-333446CFCB2E}">
      <dgm:prSet/>
      <dgm:spPr>
        <a:solidFill>
          <a:srgbClr val="FF0000"/>
        </a:solidFill>
      </dgm:spPr>
      <dgm:t>
        <a:bodyPr/>
        <a:lstStyle/>
        <a:p>
          <a:endParaRPr lang="en-US"/>
        </a:p>
      </dgm:t>
    </dgm:pt>
    <dgm:pt modelId="{AF3EE76A-4649-4D15-B22D-19502A88258F}">
      <dgm:prSet custT="1"/>
      <dgm:spPr>
        <a:solidFill>
          <a:srgbClr val="00B0F0"/>
        </a:solidFill>
        <a:scene3d>
          <a:camera prst="orthographicFront"/>
          <a:lightRig rig="threePt" dir="t"/>
        </a:scene3d>
        <a:sp3d>
          <a:bevelT prst="slope"/>
        </a:sp3d>
      </dgm:spPr>
      <dgm:t>
        <a:bodyPr/>
        <a:lstStyle/>
        <a:p>
          <a:pPr rtl="0"/>
          <a:r>
            <a:rPr lang="ru-RU" sz="1000" u="sng" dirty="0">
              <a:solidFill>
                <a:schemeClr val="tx1"/>
              </a:solidFill>
            </a:rPr>
            <a:t>Проверка упаковки и маркировки</a:t>
          </a:r>
          <a:endParaRPr lang="en-GB" sz="1000" u="sng" dirty="0">
            <a:solidFill>
              <a:schemeClr val="tx1"/>
            </a:solidFill>
          </a:endParaRPr>
        </a:p>
      </dgm:t>
    </dgm:pt>
    <dgm:pt modelId="{3C79730D-5C61-4397-8919-5D4159CDAD6D}" type="parTrans" cxnId="{DF5A6146-532B-42B9-9AE6-2E77A5E67AE4}">
      <dgm:prSet/>
      <dgm:spPr/>
      <dgm:t>
        <a:bodyPr/>
        <a:lstStyle/>
        <a:p>
          <a:endParaRPr lang="en-US"/>
        </a:p>
      </dgm:t>
    </dgm:pt>
    <dgm:pt modelId="{5DD122E1-257D-4DBE-8EC9-51C976627AB4}" type="sibTrans" cxnId="{DF5A6146-532B-42B9-9AE6-2E77A5E67AE4}">
      <dgm:prSet/>
      <dgm:spPr>
        <a:solidFill>
          <a:srgbClr val="FF0000"/>
        </a:solidFill>
      </dgm:spPr>
      <dgm:t>
        <a:bodyPr/>
        <a:lstStyle/>
        <a:p>
          <a:endParaRPr lang="en-US"/>
        </a:p>
      </dgm:t>
    </dgm:pt>
    <dgm:pt modelId="{E195420D-9799-4379-96CE-558277C9B340}">
      <dgm:prSet custT="1"/>
      <dgm:spPr>
        <a:solidFill>
          <a:srgbClr val="7030A0"/>
        </a:solidFill>
        <a:scene3d>
          <a:camera prst="orthographicFront"/>
          <a:lightRig rig="threePt" dir="t"/>
        </a:scene3d>
        <a:sp3d>
          <a:bevelT prst="slope"/>
        </a:sp3d>
      </dgm:spPr>
      <dgm:t>
        <a:bodyPr/>
        <a:lstStyle/>
        <a:p>
          <a:pPr rtl="0"/>
          <a:r>
            <a:rPr lang="ru-RU" sz="1000" u="sng" dirty="0"/>
            <a:t>Контроль погрузочных работ</a:t>
          </a:r>
          <a:endParaRPr lang="en-GB" sz="1000" u="sng" dirty="0"/>
        </a:p>
      </dgm:t>
    </dgm:pt>
    <dgm:pt modelId="{E06C2A3A-49FC-4757-B93D-5C814ACBD8F9}" type="parTrans" cxnId="{8412C223-7969-43CC-8E29-A5CF0276D11F}">
      <dgm:prSet/>
      <dgm:spPr/>
      <dgm:t>
        <a:bodyPr/>
        <a:lstStyle/>
        <a:p>
          <a:endParaRPr lang="en-US"/>
        </a:p>
      </dgm:t>
    </dgm:pt>
    <dgm:pt modelId="{F1E72B93-34A3-4679-A2A1-DCC1423270B7}" type="sibTrans" cxnId="{8412C223-7969-43CC-8E29-A5CF0276D11F}">
      <dgm:prSet/>
      <dgm:spPr>
        <a:solidFill>
          <a:srgbClr val="FF0000"/>
        </a:solidFill>
      </dgm:spPr>
      <dgm:t>
        <a:bodyPr/>
        <a:lstStyle/>
        <a:p>
          <a:endParaRPr lang="en-US"/>
        </a:p>
      </dgm:t>
    </dgm:pt>
    <dgm:pt modelId="{411F280B-1A9A-4666-A8FF-E8FF94C2AA63}">
      <dgm:prSet custT="1"/>
      <dgm:spPr>
        <a:solidFill>
          <a:srgbClr val="FF09E8"/>
        </a:solidFill>
        <a:scene3d>
          <a:camera prst="orthographicFront"/>
          <a:lightRig rig="threePt" dir="t"/>
        </a:scene3d>
        <a:sp3d>
          <a:bevelT prst="slope"/>
        </a:sp3d>
      </dgm:spPr>
      <dgm:t>
        <a:bodyPr/>
        <a:lstStyle/>
        <a:p>
          <a:pPr rtl="0"/>
          <a:r>
            <a:rPr lang="ru-RU" sz="1200" u="sng" dirty="0">
              <a:solidFill>
                <a:schemeClr val="tx1"/>
              </a:solidFill>
            </a:rPr>
            <a:t>Приемочные испытания</a:t>
          </a:r>
          <a:endParaRPr lang="en-GB" sz="1200" u="sng" dirty="0">
            <a:solidFill>
              <a:schemeClr val="tx1"/>
            </a:solidFill>
          </a:endParaRPr>
        </a:p>
      </dgm:t>
    </dgm:pt>
    <dgm:pt modelId="{4C11CB9D-CA63-4A12-B5B3-014983DE69AF}" type="parTrans" cxnId="{63260277-7A89-4D0A-AFE8-CFF1B9E97FE9}">
      <dgm:prSet/>
      <dgm:spPr/>
      <dgm:t>
        <a:bodyPr/>
        <a:lstStyle/>
        <a:p>
          <a:endParaRPr lang="en-US"/>
        </a:p>
      </dgm:t>
    </dgm:pt>
    <dgm:pt modelId="{9A255491-C19C-4936-9C73-4B3FEF49170F}" type="sibTrans" cxnId="{63260277-7A89-4D0A-AFE8-CFF1B9E97FE9}">
      <dgm:prSet/>
      <dgm:spPr/>
      <dgm:t>
        <a:bodyPr/>
        <a:lstStyle/>
        <a:p>
          <a:endParaRPr lang="en-US"/>
        </a:p>
      </dgm:t>
    </dgm:pt>
    <dgm:pt modelId="{E156FF83-9E06-453E-99C0-E13284A7D868}">
      <dgm:prSet custT="1"/>
      <dgm:spPr>
        <a:solidFill>
          <a:srgbClr val="FF09E8"/>
        </a:solidFill>
        <a:scene3d>
          <a:camera prst="orthographicFront"/>
          <a:lightRig rig="threePt" dir="t"/>
        </a:scene3d>
        <a:sp3d>
          <a:bevelT prst="slope"/>
        </a:sp3d>
      </dgm:spPr>
      <dgm:t>
        <a:bodyPr/>
        <a:lstStyle/>
        <a:p>
          <a:pPr rtl="0"/>
          <a:r>
            <a:rPr lang="ru-RU" sz="1200" dirty="0">
              <a:solidFill>
                <a:schemeClr val="tx1"/>
              </a:solidFill>
            </a:rPr>
            <a:t>Проверка программы испытания, оборудование, измерительных приборов и методов испытания, отчетность по результатам  результаты испытания рабочих характеристик</a:t>
          </a:r>
          <a:endParaRPr lang="en-GB" sz="1200" dirty="0">
            <a:solidFill>
              <a:schemeClr val="tx1"/>
            </a:solidFill>
          </a:endParaRPr>
        </a:p>
      </dgm:t>
    </dgm:pt>
    <dgm:pt modelId="{A0112ADA-B987-4452-9E2C-84166BEDEEB7}" type="parTrans" cxnId="{F4634A41-C23B-4AEE-8461-BE55261F6C48}">
      <dgm:prSet/>
      <dgm:spPr/>
      <dgm:t>
        <a:bodyPr/>
        <a:lstStyle/>
        <a:p>
          <a:endParaRPr lang="en-US"/>
        </a:p>
      </dgm:t>
    </dgm:pt>
    <dgm:pt modelId="{8EFA66BD-2FFC-44C3-A7C5-1616D74BB4AC}" type="sibTrans" cxnId="{F4634A41-C23B-4AEE-8461-BE55261F6C48}">
      <dgm:prSet/>
      <dgm:spPr/>
      <dgm:t>
        <a:bodyPr/>
        <a:lstStyle/>
        <a:p>
          <a:endParaRPr lang="en-US"/>
        </a:p>
      </dgm:t>
    </dgm:pt>
    <dgm:pt modelId="{CF212A89-75C4-4E50-B7F1-D7F1CB074309}">
      <dgm:prSet custT="1"/>
      <dgm:spPr>
        <a:solidFill>
          <a:srgbClr val="92D050"/>
        </a:solidFill>
        <a:scene3d>
          <a:camera prst="orthographicFront"/>
          <a:lightRig rig="threePt" dir="t"/>
        </a:scene3d>
        <a:sp3d>
          <a:bevelT prst="slope"/>
        </a:sp3d>
      </dgm:spPr>
      <dgm:t>
        <a:bodyPr/>
        <a:lstStyle/>
        <a:p>
          <a:pPr rtl="0"/>
          <a:r>
            <a:rPr lang="ru-RU" sz="1000" dirty="0">
              <a:solidFill>
                <a:schemeClr val="tx1"/>
              </a:solidFill>
            </a:rPr>
            <a:t>Проверка в помещениях поставщиков на стендах измеренных данных, скорректированных данных, и вычисленных рабочих характеристик  на соответствие значениям в спецификациях</a:t>
          </a:r>
          <a:endParaRPr lang="en-GB" sz="1000" dirty="0">
            <a:solidFill>
              <a:schemeClr val="tx1"/>
            </a:solidFill>
          </a:endParaRPr>
        </a:p>
      </dgm:t>
    </dgm:pt>
    <dgm:pt modelId="{EA8FA3F4-6F82-4EF8-884F-39D2C3BAED23}" type="parTrans" cxnId="{8E36726E-4010-4053-800E-0CC283D548C9}">
      <dgm:prSet/>
      <dgm:spPr/>
      <dgm:t>
        <a:bodyPr/>
        <a:lstStyle/>
        <a:p>
          <a:endParaRPr lang="ru-RU"/>
        </a:p>
      </dgm:t>
    </dgm:pt>
    <dgm:pt modelId="{8082DDDA-2549-46DB-A432-C271E0924178}" type="sibTrans" cxnId="{8E36726E-4010-4053-800E-0CC283D548C9}">
      <dgm:prSet/>
      <dgm:spPr/>
      <dgm:t>
        <a:bodyPr/>
        <a:lstStyle/>
        <a:p>
          <a:endParaRPr lang="ru-RU"/>
        </a:p>
      </dgm:t>
    </dgm:pt>
    <dgm:pt modelId="{7A683A3F-D592-4B28-A613-5A50CFBB5F86}">
      <dgm:prSet custT="1"/>
      <dgm:spPr>
        <a:solidFill>
          <a:srgbClr val="00B050"/>
        </a:solidFill>
        <a:scene3d>
          <a:camera prst="orthographicFront"/>
          <a:lightRig rig="threePt" dir="t"/>
        </a:scene3d>
        <a:sp3d>
          <a:bevelT prst="slope"/>
        </a:sp3d>
      </dgm:spPr>
      <dgm:t>
        <a:bodyPr/>
        <a:lstStyle/>
        <a:p>
          <a:pPr algn="l" rtl="0"/>
          <a:r>
            <a:rPr lang="ru-RU" sz="1100" dirty="0"/>
            <a:t>Проверка компонентов, готовых к упаковке: соответствие, детали, количество, внешний вид, фирменные таблички, краска и технические характеристики</a:t>
          </a:r>
          <a:endParaRPr lang="en-GB" sz="1100" dirty="0"/>
        </a:p>
      </dgm:t>
    </dgm:pt>
    <dgm:pt modelId="{ED86875F-D44A-4D8B-9086-FB6AF8344320}" type="parTrans" cxnId="{61FB065E-EFA5-450B-9D88-A5FF6C07A568}">
      <dgm:prSet/>
      <dgm:spPr/>
      <dgm:t>
        <a:bodyPr/>
        <a:lstStyle/>
        <a:p>
          <a:endParaRPr lang="ru-RU"/>
        </a:p>
      </dgm:t>
    </dgm:pt>
    <dgm:pt modelId="{CDBF4EC9-D8E1-4E71-A91D-8C92626F5565}" type="sibTrans" cxnId="{61FB065E-EFA5-450B-9D88-A5FF6C07A568}">
      <dgm:prSet/>
      <dgm:spPr/>
      <dgm:t>
        <a:bodyPr/>
        <a:lstStyle/>
        <a:p>
          <a:endParaRPr lang="ru-RU"/>
        </a:p>
      </dgm:t>
    </dgm:pt>
    <dgm:pt modelId="{8CBC0DDE-8693-41F7-B703-FAE674F4D65B}">
      <dgm:prSet custT="1"/>
      <dgm:spPr>
        <a:solidFill>
          <a:srgbClr val="00B0F0"/>
        </a:solidFill>
        <a:scene3d>
          <a:camera prst="orthographicFront"/>
          <a:lightRig rig="threePt" dir="t"/>
        </a:scene3d>
        <a:sp3d>
          <a:bevelT prst="slope"/>
        </a:sp3d>
      </dgm:spPr>
      <dgm:t>
        <a:bodyPr/>
        <a:lstStyle/>
        <a:p>
          <a:pPr rtl="0"/>
          <a:r>
            <a:rPr lang="ru-RU" sz="1000" dirty="0">
              <a:solidFill>
                <a:schemeClr val="tx1"/>
              </a:solidFill>
            </a:rPr>
            <a:t>Проверка оборудования перед упаковкой, проверка упаковочного материала, фиксаторов, защитных устройств, </a:t>
          </a:r>
          <a:r>
            <a:rPr lang="ru-RU" sz="1000" dirty="0" err="1">
              <a:solidFill>
                <a:schemeClr val="tx1"/>
              </a:solidFill>
            </a:rPr>
            <a:t>дессикаторов</a:t>
          </a:r>
          <a:r>
            <a:rPr lang="ru-RU" sz="1000" dirty="0">
              <a:solidFill>
                <a:schemeClr val="tx1"/>
              </a:solidFill>
            </a:rPr>
            <a:t>, символов на упаковке и документации</a:t>
          </a:r>
          <a:endParaRPr lang="en-GB" sz="1000" dirty="0">
            <a:solidFill>
              <a:schemeClr val="tx1"/>
            </a:solidFill>
          </a:endParaRPr>
        </a:p>
      </dgm:t>
    </dgm:pt>
    <dgm:pt modelId="{47BE2AA5-8693-4B18-9C00-CAC2AADD8E10}" type="parTrans" cxnId="{60332AA0-7551-4DD7-AA8F-87C18FBB18DC}">
      <dgm:prSet/>
      <dgm:spPr/>
      <dgm:t>
        <a:bodyPr/>
        <a:lstStyle/>
        <a:p>
          <a:endParaRPr lang="ru-RU"/>
        </a:p>
      </dgm:t>
    </dgm:pt>
    <dgm:pt modelId="{4E9B34C8-5E94-49CB-AC30-289C09069F41}" type="sibTrans" cxnId="{60332AA0-7551-4DD7-AA8F-87C18FBB18DC}">
      <dgm:prSet/>
      <dgm:spPr/>
      <dgm:t>
        <a:bodyPr/>
        <a:lstStyle/>
        <a:p>
          <a:endParaRPr lang="ru-RU"/>
        </a:p>
      </dgm:t>
    </dgm:pt>
    <dgm:pt modelId="{502F5BD8-C40A-4BC3-83F2-12F203BE0C42}">
      <dgm:prSet custT="1"/>
      <dgm:spPr>
        <a:solidFill>
          <a:srgbClr val="7030A0"/>
        </a:solidFill>
        <a:scene3d>
          <a:camera prst="orthographicFront"/>
          <a:lightRig rig="threePt" dir="t"/>
        </a:scene3d>
        <a:sp3d>
          <a:bevelT prst="slope"/>
        </a:sp3d>
      </dgm:spPr>
      <dgm:t>
        <a:bodyPr/>
        <a:lstStyle/>
        <a:p>
          <a:pPr rtl="0"/>
          <a:r>
            <a:rPr lang="ru-RU" sz="1000" dirty="0"/>
            <a:t>Проверка упаковочного материала, чистоты контейнера/грузовика/ железнодорожного вагона, погрузочных работ, утилизации, складирования грузов, средств защиты и транспортных документов</a:t>
          </a:r>
          <a:endParaRPr lang="en-GB" sz="1000" dirty="0"/>
        </a:p>
      </dgm:t>
    </dgm:pt>
    <dgm:pt modelId="{946E3BDB-CE86-4AF1-A641-CBEE9CF944B7}" type="parTrans" cxnId="{E4702523-ABF2-48C2-8F49-6FB18BEB53D2}">
      <dgm:prSet/>
      <dgm:spPr/>
    </dgm:pt>
    <dgm:pt modelId="{9FF330C4-EA58-42E5-9C75-F876E6F7B828}" type="sibTrans" cxnId="{E4702523-ABF2-48C2-8F49-6FB18BEB53D2}">
      <dgm:prSet/>
      <dgm:spPr/>
    </dgm:pt>
    <dgm:pt modelId="{FAB0F1DC-496D-456E-96A3-E403F28BD04B}" type="pres">
      <dgm:prSet presAssocID="{5BFE1492-F73F-42D6-888F-3A9EDA523B7E}" presName="diagram" presStyleCnt="0">
        <dgm:presLayoutVars>
          <dgm:dir/>
          <dgm:resizeHandles/>
        </dgm:presLayoutVars>
      </dgm:prSet>
      <dgm:spPr/>
    </dgm:pt>
    <dgm:pt modelId="{CDBA2A64-E259-4D05-A3F3-5F632B5CF14E}" type="pres">
      <dgm:prSet presAssocID="{F2B603AE-8EF5-4D15-946E-C2CA54615F19}" presName="firstNode" presStyleLbl="node1" presStyleIdx="0" presStyleCnt="8" custScaleX="81516" custScaleY="69016" custLinFactNeighborX="1367" custLinFactNeighborY="5208">
        <dgm:presLayoutVars>
          <dgm:bulletEnabled val="1"/>
        </dgm:presLayoutVars>
      </dgm:prSet>
      <dgm:spPr/>
    </dgm:pt>
    <dgm:pt modelId="{E2508AAA-D60F-48C9-9E88-76CE9B036BC5}" type="pres">
      <dgm:prSet presAssocID="{947B4E27-AB1C-4FEB-BE7B-DA58BBAD5D5D}" presName="sibTrans" presStyleLbl="sibTrans2D1" presStyleIdx="0" presStyleCnt="7" custAng="16200000"/>
      <dgm:spPr>
        <a:prstGeom prst="stripedRightArrow">
          <a:avLst/>
        </a:prstGeom>
      </dgm:spPr>
    </dgm:pt>
    <dgm:pt modelId="{7B33BD8D-3207-44C1-87DF-DBC06187044F}" type="pres">
      <dgm:prSet presAssocID="{08D64D02-DD81-494A-B2D6-2E5E00CB997D}" presName="middleNode" presStyleCnt="0"/>
      <dgm:spPr/>
    </dgm:pt>
    <dgm:pt modelId="{7C64D348-943E-4EE2-8647-C79A07874C58}" type="pres">
      <dgm:prSet presAssocID="{08D64D02-DD81-494A-B2D6-2E5E00CB997D}" presName="padding" presStyleLbl="node1" presStyleIdx="0" presStyleCnt="8"/>
      <dgm:spPr/>
    </dgm:pt>
    <dgm:pt modelId="{8B2E05D3-AFC7-4865-8279-6266531C897B}" type="pres">
      <dgm:prSet presAssocID="{08D64D02-DD81-494A-B2D6-2E5E00CB997D}" presName="shape" presStyleLbl="node1" presStyleIdx="1" presStyleCnt="8" custScaleX="123772" custScaleY="94061">
        <dgm:presLayoutVars>
          <dgm:bulletEnabled val="1"/>
        </dgm:presLayoutVars>
      </dgm:prSet>
      <dgm:spPr/>
    </dgm:pt>
    <dgm:pt modelId="{4E593909-B397-4085-8CF5-2F66D9C8A919}" type="pres">
      <dgm:prSet presAssocID="{CFDECC37-4525-45B1-B6FB-28195404D995}" presName="sibTrans" presStyleLbl="sibTrans2D1" presStyleIdx="1" presStyleCnt="7" custAng="16200000"/>
      <dgm:spPr>
        <a:prstGeom prst="stripedRightArrow">
          <a:avLst/>
        </a:prstGeom>
      </dgm:spPr>
    </dgm:pt>
    <dgm:pt modelId="{884C96B0-A439-43E8-992B-08E663654798}" type="pres">
      <dgm:prSet presAssocID="{D6F5E5E6-8A32-4530-9D50-701686B3D166}" presName="middleNode" presStyleCnt="0"/>
      <dgm:spPr/>
    </dgm:pt>
    <dgm:pt modelId="{AD41E84A-4210-483A-857A-EC0D7CF2A3B1}" type="pres">
      <dgm:prSet presAssocID="{D6F5E5E6-8A32-4530-9D50-701686B3D166}" presName="padding" presStyleLbl="node1" presStyleIdx="1" presStyleCnt="8"/>
      <dgm:spPr/>
    </dgm:pt>
    <dgm:pt modelId="{42B88EF4-9B1C-475D-B50E-61DE880ADCA4}" type="pres">
      <dgm:prSet presAssocID="{D6F5E5E6-8A32-4530-9D50-701686B3D166}" presName="shape" presStyleLbl="node1" presStyleIdx="2" presStyleCnt="8" custScaleX="267466" custScaleY="150471" custLinFactNeighborX="-46687" custLinFactNeighborY="-2501">
        <dgm:presLayoutVars>
          <dgm:bulletEnabled val="1"/>
        </dgm:presLayoutVars>
      </dgm:prSet>
      <dgm:spPr/>
    </dgm:pt>
    <dgm:pt modelId="{6553FF0A-DA84-417B-ACDD-EDE9D84C5ECB}" type="pres">
      <dgm:prSet presAssocID="{4129E105-4112-4786-98F1-DE70D3B345D8}" presName="sibTrans" presStyleLbl="sibTrans2D1" presStyleIdx="2" presStyleCnt="7" custAng="16200000"/>
      <dgm:spPr>
        <a:prstGeom prst="stripedRightArrow">
          <a:avLst/>
        </a:prstGeom>
      </dgm:spPr>
    </dgm:pt>
    <dgm:pt modelId="{EE462C9A-A3C7-4210-974F-B96B79906DD1}" type="pres">
      <dgm:prSet presAssocID="{571BD966-D052-4A84-810D-92717E3A722F}" presName="middleNode" presStyleCnt="0"/>
      <dgm:spPr/>
    </dgm:pt>
    <dgm:pt modelId="{EEF12E17-42B4-46DE-A06C-207E02418363}" type="pres">
      <dgm:prSet presAssocID="{571BD966-D052-4A84-810D-92717E3A722F}" presName="padding" presStyleLbl="node1" presStyleIdx="2" presStyleCnt="8"/>
      <dgm:spPr/>
    </dgm:pt>
    <dgm:pt modelId="{3023A613-3F5D-46DB-BF84-2D345873F07F}" type="pres">
      <dgm:prSet presAssocID="{571BD966-D052-4A84-810D-92717E3A722F}" presName="shape" presStyleLbl="node1" presStyleIdx="3" presStyleCnt="8" custScaleX="302778" custScaleY="238604" custLinFactNeighborX="-25011" custLinFactNeighborY="-6670">
        <dgm:presLayoutVars>
          <dgm:bulletEnabled val="1"/>
        </dgm:presLayoutVars>
      </dgm:prSet>
      <dgm:spPr/>
    </dgm:pt>
    <dgm:pt modelId="{5351B8AB-DD4F-4480-A33B-0FC35B7B3E5D}" type="pres">
      <dgm:prSet presAssocID="{97D2F988-FB1E-4661-BDDC-613F391BF965}" presName="sibTrans" presStyleLbl="sibTrans2D1" presStyleIdx="3" presStyleCnt="7" custAng="16200000"/>
      <dgm:spPr>
        <a:prstGeom prst="stripedRightArrow">
          <a:avLst/>
        </a:prstGeom>
      </dgm:spPr>
    </dgm:pt>
    <dgm:pt modelId="{0229EE4A-95DA-439C-97F0-CB9C8EDF358F}" type="pres">
      <dgm:prSet presAssocID="{BFC184FE-6679-4404-B0B7-7C295C353DF8}" presName="middleNode" presStyleCnt="0"/>
      <dgm:spPr/>
    </dgm:pt>
    <dgm:pt modelId="{B45C4FC8-3FFB-4B41-98B7-748070BA52B7}" type="pres">
      <dgm:prSet presAssocID="{BFC184FE-6679-4404-B0B7-7C295C353DF8}" presName="padding" presStyleLbl="node1" presStyleIdx="3" presStyleCnt="8"/>
      <dgm:spPr/>
    </dgm:pt>
    <dgm:pt modelId="{D8FCA772-F429-4D3A-B684-0C1EB02B9F0C}" type="pres">
      <dgm:prSet presAssocID="{BFC184FE-6679-4404-B0B7-7C295C353DF8}" presName="shape" presStyleLbl="node1" presStyleIdx="4" presStyleCnt="8" custScaleX="379983" custScaleY="251098" custLinFactNeighborX="-28640" custLinFactNeighborY="-4463">
        <dgm:presLayoutVars>
          <dgm:bulletEnabled val="1"/>
        </dgm:presLayoutVars>
      </dgm:prSet>
      <dgm:spPr/>
    </dgm:pt>
    <dgm:pt modelId="{E21F1E9C-37F1-45C1-A48C-359ACAE32F7D}" type="pres">
      <dgm:prSet presAssocID="{B60548EF-1D50-4869-86B3-0FF5DE72D543}" presName="sibTrans" presStyleLbl="sibTrans2D1" presStyleIdx="4" presStyleCnt="7" custAng="16200000" custFlipVert="1" custLinFactNeighborX="-10522" custLinFactNeighborY="-4176"/>
      <dgm:spPr>
        <a:prstGeom prst="stripedRightArrow">
          <a:avLst/>
        </a:prstGeom>
      </dgm:spPr>
    </dgm:pt>
    <dgm:pt modelId="{90B5AC9F-7530-4C88-A171-74C7BE1158EB}" type="pres">
      <dgm:prSet presAssocID="{AF3EE76A-4649-4D15-B22D-19502A88258F}" presName="middleNode" presStyleCnt="0"/>
      <dgm:spPr/>
    </dgm:pt>
    <dgm:pt modelId="{096A207E-4FF1-4790-848A-C479EE7AAAD0}" type="pres">
      <dgm:prSet presAssocID="{AF3EE76A-4649-4D15-B22D-19502A88258F}" presName="padding" presStyleLbl="node1" presStyleIdx="4" presStyleCnt="8"/>
      <dgm:spPr/>
    </dgm:pt>
    <dgm:pt modelId="{9C52DB42-0074-4F7F-AE84-E3A8385233B4}" type="pres">
      <dgm:prSet presAssocID="{AF3EE76A-4649-4D15-B22D-19502A88258F}" presName="shape" presStyleLbl="node1" presStyleIdx="5" presStyleCnt="8" custScaleX="326906" custScaleY="242411" custLinFactNeighborX="-31194" custLinFactNeighborY="-32953">
        <dgm:presLayoutVars>
          <dgm:bulletEnabled val="1"/>
        </dgm:presLayoutVars>
      </dgm:prSet>
      <dgm:spPr/>
    </dgm:pt>
    <dgm:pt modelId="{E9CCE7B3-E759-4B50-ABE3-A1A74716A712}" type="pres">
      <dgm:prSet presAssocID="{5DD122E1-257D-4DBE-8EC9-51C976627AB4}" presName="sibTrans" presStyleLbl="sibTrans2D1" presStyleIdx="5" presStyleCnt="7" custAng="16200000" custLinFactNeighborX="10365" custLinFactNeighborY="0"/>
      <dgm:spPr>
        <a:prstGeom prst="stripedRightArrow">
          <a:avLst/>
        </a:prstGeom>
      </dgm:spPr>
    </dgm:pt>
    <dgm:pt modelId="{D3C084C7-42FD-46EC-9FDB-978F8786DE34}" type="pres">
      <dgm:prSet presAssocID="{E195420D-9799-4379-96CE-558277C9B340}" presName="middleNode" presStyleCnt="0"/>
      <dgm:spPr/>
    </dgm:pt>
    <dgm:pt modelId="{D3DAB79A-EE30-469E-AD32-7D389EBC3395}" type="pres">
      <dgm:prSet presAssocID="{E195420D-9799-4379-96CE-558277C9B340}" presName="padding" presStyleLbl="node1" presStyleIdx="5" presStyleCnt="8"/>
      <dgm:spPr/>
    </dgm:pt>
    <dgm:pt modelId="{08AD5C7F-EDC5-45D5-8D03-5F1C626650CC}" type="pres">
      <dgm:prSet presAssocID="{E195420D-9799-4379-96CE-558277C9B340}" presName="shape" presStyleLbl="node1" presStyleIdx="6" presStyleCnt="8" custScaleX="348596" custScaleY="273308" custLinFactNeighborX="-56476" custLinFactNeighborY="4877">
        <dgm:presLayoutVars>
          <dgm:bulletEnabled val="1"/>
        </dgm:presLayoutVars>
      </dgm:prSet>
      <dgm:spPr/>
    </dgm:pt>
    <dgm:pt modelId="{CEE03398-1741-420B-A9AE-7B1CFB9BACB3}" type="pres">
      <dgm:prSet presAssocID="{F1E72B93-34A3-4679-A2A1-DCC1423270B7}" presName="sibTrans" presStyleLbl="sibTrans2D1" presStyleIdx="6" presStyleCnt="7" custAng="16200000" custLinFactX="-16657" custLinFactNeighborX="-100000" custLinFactNeighborY="24761"/>
      <dgm:spPr>
        <a:prstGeom prst="stripedRightArrow">
          <a:avLst/>
        </a:prstGeom>
      </dgm:spPr>
    </dgm:pt>
    <dgm:pt modelId="{DC47EC2A-9847-4531-9551-296B17F4AACC}" type="pres">
      <dgm:prSet presAssocID="{411F280B-1A9A-4666-A8FF-E8FF94C2AA63}" presName="lastNode" presStyleLbl="node1" presStyleIdx="7" presStyleCnt="8" custScaleX="233182" custScaleY="186941" custLinFactY="-25616" custLinFactNeighborX="-37214" custLinFactNeighborY="-100000">
        <dgm:presLayoutVars>
          <dgm:bulletEnabled val="1"/>
        </dgm:presLayoutVars>
      </dgm:prSet>
      <dgm:spPr/>
    </dgm:pt>
  </dgm:ptLst>
  <dgm:cxnLst>
    <dgm:cxn modelId="{8BD69B1B-D924-4F13-A783-1B4D89E0D400}" type="presOf" srcId="{CFDECC37-4525-45B1-B6FB-28195404D995}" destId="{4E593909-B397-4085-8CF5-2F66D9C8A919}" srcOrd="0" destOrd="0" presId="urn:microsoft.com/office/officeart/2005/8/layout/bProcess2"/>
    <dgm:cxn modelId="{E4702523-ABF2-48C2-8F49-6FB18BEB53D2}" srcId="{E195420D-9799-4379-96CE-558277C9B340}" destId="{502F5BD8-C40A-4BC3-83F2-12F203BE0C42}" srcOrd="0" destOrd="0" parTransId="{946E3BDB-CE86-4AF1-A641-CBEE9CF944B7}" sibTransId="{9FF330C4-EA58-42E5-9C75-F876E6F7B828}"/>
    <dgm:cxn modelId="{8412C223-7969-43CC-8E29-A5CF0276D11F}" srcId="{5BFE1492-F73F-42D6-888F-3A9EDA523B7E}" destId="{E195420D-9799-4379-96CE-558277C9B340}" srcOrd="6" destOrd="0" parTransId="{E06C2A3A-49FC-4757-B93D-5C814ACBD8F9}" sibTransId="{F1E72B93-34A3-4679-A2A1-DCC1423270B7}"/>
    <dgm:cxn modelId="{0939FF25-321D-4D42-9855-82BC23B0CEF0}" type="presOf" srcId="{E195420D-9799-4379-96CE-558277C9B340}" destId="{08AD5C7F-EDC5-45D5-8D03-5F1C626650CC}" srcOrd="0" destOrd="0" presId="urn:microsoft.com/office/officeart/2005/8/layout/bProcess2"/>
    <dgm:cxn modelId="{82565028-DC47-4BD1-9DE7-47A3E7C83824}" type="presOf" srcId="{502F5BD8-C40A-4BC3-83F2-12F203BE0C42}" destId="{08AD5C7F-EDC5-45D5-8D03-5F1C626650CC}" srcOrd="0" destOrd="1" presId="urn:microsoft.com/office/officeart/2005/8/layout/bProcess2"/>
    <dgm:cxn modelId="{A9C2AD2A-33BC-4619-86A4-333446CFCB2E}" srcId="{5BFE1492-F73F-42D6-888F-3A9EDA523B7E}" destId="{BFC184FE-6679-4404-B0B7-7C295C353DF8}" srcOrd="4" destOrd="0" parTransId="{58F1C3C4-CD91-48DE-BFB9-E733C75F334B}" sibTransId="{B60548EF-1D50-4869-86B3-0FF5DE72D543}"/>
    <dgm:cxn modelId="{7CAE422C-3B6E-4F09-BB63-A867F6B1B7ED}" type="presOf" srcId="{8CBC0DDE-8693-41F7-B703-FAE674F4D65B}" destId="{9C52DB42-0074-4F7F-AE84-E3A8385233B4}" srcOrd="0" destOrd="1" presId="urn:microsoft.com/office/officeart/2005/8/layout/bProcess2"/>
    <dgm:cxn modelId="{A3BA902F-ADA2-43A1-998D-F48A01B5509A}" type="presOf" srcId="{97D2F988-FB1E-4661-BDDC-613F391BF965}" destId="{5351B8AB-DD4F-4480-A33B-0FC35B7B3E5D}" srcOrd="0" destOrd="0" presId="urn:microsoft.com/office/officeart/2005/8/layout/bProcess2"/>
    <dgm:cxn modelId="{7B7FD732-D625-40BB-8B1E-A7F3833D5F07}" srcId="{5BFE1492-F73F-42D6-888F-3A9EDA523B7E}" destId="{D6F5E5E6-8A32-4530-9D50-701686B3D166}" srcOrd="2" destOrd="0" parTransId="{25DA325C-5206-4C4A-AD46-0803B58D8FF2}" sibTransId="{4129E105-4112-4786-98F1-DE70D3B345D8}"/>
    <dgm:cxn modelId="{4E80F436-6BD1-4E22-A52F-3B03A4217ED5}" type="presOf" srcId="{571BD966-D052-4A84-810D-92717E3A722F}" destId="{3023A613-3F5D-46DB-BF84-2D345873F07F}" srcOrd="0" destOrd="0" presId="urn:microsoft.com/office/officeart/2005/8/layout/bProcess2"/>
    <dgm:cxn modelId="{654D2A38-FDF5-42FB-A43F-AC73A79D1250}" type="presOf" srcId="{F2B603AE-8EF5-4D15-946E-C2CA54615F19}" destId="{CDBA2A64-E259-4D05-A3F3-5F632B5CF14E}" srcOrd="0" destOrd="0" presId="urn:microsoft.com/office/officeart/2005/8/layout/bProcess2"/>
    <dgm:cxn modelId="{55D66C3C-15A4-4F3D-8475-32C224C33260}" type="presOf" srcId="{CF212A89-75C4-4E50-B7F1-D7F1CB074309}" destId="{3023A613-3F5D-46DB-BF84-2D345873F07F}" srcOrd="0" destOrd="1" presId="urn:microsoft.com/office/officeart/2005/8/layout/bProcess2"/>
    <dgm:cxn modelId="{2B23FD5C-DE29-4352-84B4-D4AE2BF61348}" type="presOf" srcId="{4129E105-4112-4786-98F1-DE70D3B345D8}" destId="{6553FF0A-DA84-417B-ACDD-EDE9D84C5ECB}" srcOrd="0" destOrd="0" presId="urn:microsoft.com/office/officeart/2005/8/layout/bProcess2"/>
    <dgm:cxn modelId="{61FB065E-EFA5-450B-9D88-A5FF6C07A568}" srcId="{BFC184FE-6679-4404-B0B7-7C295C353DF8}" destId="{7A683A3F-D592-4B28-A613-5A50CFBB5F86}" srcOrd="0" destOrd="0" parTransId="{ED86875F-D44A-4D8B-9086-FB6AF8344320}" sibTransId="{CDBF4EC9-D8E1-4E71-A91D-8C92626F5565}"/>
    <dgm:cxn modelId="{F4634A41-C23B-4AEE-8461-BE55261F6C48}" srcId="{411F280B-1A9A-4666-A8FF-E8FF94C2AA63}" destId="{E156FF83-9E06-453E-99C0-E13284A7D868}" srcOrd="0" destOrd="0" parTransId="{A0112ADA-B987-4452-9E2C-84166BEDEEB7}" sibTransId="{8EFA66BD-2FFC-44C3-A7C5-1616D74BB4AC}"/>
    <dgm:cxn modelId="{ED1A7A45-B708-4113-9F58-8CBAC8251C79}" type="presOf" srcId="{D6F5E5E6-8A32-4530-9D50-701686B3D166}" destId="{42B88EF4-9B1C-475D-B50E-61DE880ADCA4}" srcOrd="0" destOrd="0" presId="urn:microsoft.com/office/officeart/2005/8/layout/bProcess2"/>
    <dgm:cxn modelId="{DF5A6146-532B-42B9-9AE6-2E77A5E67AE4}" srcId="{5BFE1492-F73F-42D6-888F-3A9EDA523B7E}" destId="{AF3EE76A-4649-4D15-B22D-19502A88258F}" srcOrd="5" destOrd="0" parTransId="{3C79730D-5C61-4397-8919-5D4159CDAD6D}" sibTransId="{5DD122E1-257D-4DBE-8EC9-51C976627AB4}"/>
    <dgm:cxn modelId="{60DA8848-C5E7-430D-BB36-B54D198F4270}" type="presOf" srcId="{B60548EF-1D50-4869-86B3-0FF5DE72D543}" destId="{E21F1E9C-37F1-45C1-A48C-359ACAE32F7D}" srcOrd="0" destOrd="0" presId="urn:microsoft.com/office/officeart/2005/8/layout/bProcess2"/>
    <dgm:cxn modelId="{3092AF69-A739-4032-BCA3-44216A658F9A}" type="presOf" srcId="{947B4E27-AB1C-4FEB-BE7B-DA58BBAD5D5D}" destId="{E2508AAA-D60F-48C9-9E88-76CE9B036BC5}" srcOrd="0" destOrd="0" presId="urn:microsoft.com/office/officeart/2005/8/layout/bProcess2"/>
    <dgm:cxn modelId="{11A7EB4B-F867-4603-A461-3E2DDEC67FB9}" type="presOf" srcId="{BFC184FE-6679-4404-B0B7-7C295C353DF8}" destId="{D8FCA772-F429-4D3A-B684-0C1EB02B9F0C}" srcOrd="0" destOrd="0" presId="urn:microsoft.com/office/officeart/2005/8/layout/bProcess2"/>
    <dgm:cxn modelId="{8E36726E-4010-4053-800E-0CC283D548C9}" srcId="{571BD966-D052-4A84-810D-92717E3A722F}" destId="{CF212A89-75C4-4E50-B7F1-D7F1CB074309}" srcOrd="0" destOrd="0" parTransId="{EA8FA3F4-6F82-4EF8-884F-39D2C3BAED23}" sibTransId="{8082DDDA-2549-46DB-A432-C271E0924178}"/>
    <dgm:cxn modelId="{39D50A53-869D-4598-BEA2-0F427168E454}" srcId="{5BFE1492-F73F-42D6-888F-3A9EDA523B7E}" destId="{571BD966-D052-4A84-810D-92717E3A722F}" srcOrd="3" destOrd="0" parTransId="{F85E8F93-F8A5-4456-82F9-6A818EF419CF}" sibTransId="{97D2F988-FB1E-4661-BDDC-613F391BF965}"/>
    <dgm:cxn modelId="{63260277-7A89-4D0A-AFE8-CFF1B9E97FE9}" srcId="{5BFE1492-F73F-42D6-888F-3A9EDA523B7E}" destId="{411F280B-1A9A-4666-A8FF-E8FF94C2AA63}" srcOrd="7" destOrd="0" parTransId="{4C11CB9D-CA63-4A12-B5B3-014983DE69AF}" sibTransId="{9A255491-C19C-4936-9C73-4B3FEF49170F}"/>
    <dgm:cxn modelId="{1143DF87-401C-48C7-982F-EC1A6C79D73A}" type="presOf" srcId="{08D64D02-DD81-494A-B2D6-2E5E00CB997D}" destId="{8B2E05D3-AFC7-4865-8279-6266531C897B}" srcOrd="0" destOrd="0" presId="urn:microsoft.com/office/officeart/2005/8/layout/bProcess2"/>
    <dgm:cxn modelId="{60332AA0-7551-4DD7-AA8F-87C18FBB18DC}" srcId="{AF3EE76A-4649-4D15-B22D-19502A88258F}" destId="{8CBC0DDE-8693-41F7-B703-FAE674F4D65B}" srcOrd="0" destOrd="0" parTransId="{47BE2AA5-8693-4B18-9C00-CAC2AADD8E10}" sibTransId="{4E9B34C8-5E94-49CB-AC30-289C09069F41}"/>
    <dgm:cxn modelId="{093FD7B1-859A-482F-AF02-79CBADA05147}" type="presOf" srcId="{411F280B-1A9A-4666-A8FF-E8FF94C2AA63}" destId="{DC47EC2A-9847-4531-9551-296B17F4AACC}" srcOrd="0" destOrd="0" presId="urn:microsoft.com/office/officeart/2005/8/layout/bProcess2"/>
    <dgm:cxn modelId="{E4F7FCB6-0F70-475C-ADE3-B1F68533E435}" type="presOf" srcId="{7A683A3F-D592-4B28-A613-5A50CFBB5F86}" destId="{D8FCA772-F429-4D3A-B684-0C1EB02B9F0C}" srcOrd="0" destOrd="1" presId="urn:microsoft.com/office/officeart/2005/8/layout/bProcess2"/>
    <dgm:cxn modelId="{E1D45CC9-FCBF-44EF-8FCA-787993B0A0BB}" srcId="{5BFE1492-F73F-42D6-888F-3A9EDA523B7E}" destId="{08D64D02-DD81-494A-B2D6-2E5E00CB997D}" srcOrd="1" destOrd="0" parTransId="{27D0BFFC-F6BE-40AA-A548-160E1216678F}" sibTransId="{CFDECC37-4525-45B1-B6FB-28195404D995}"/>
    <dgm:cxn modelId="{A060F1CE-D2AF-470D-80D5-7299E427B5BB}" type="presOf" srcId="{5BFE1492-F73F-42D6-888F-3A9EDA523B7E}" destId="{FAB0F1DC-496D-456E-96A3-E403F28BD04B}" srcOrd="0" destOrd="0" presId="urn:microsoft.com/office/officeart/2005/8/layout/bProcess2"/>
    <dgm:cxn modelId="{65B11EDD-35ED-42E7-849C-642D0CA97A13}" srcId="{5BFE1492-F73F-42D6-888F-3A9EDA523B7E}" destId="{F2B603AE-8EF5-4D15-946E-C2CA54615F19}" srcOrd="0" destOrd="0" parTransId="{0D1444E8-F053-49C4-BC19-EFB3F275D03F}" sibTransId="{947B4E27-AB1C-4FEB-BE7B-DA58BBAD5D5D}"/>
    <dgm:cxn modelId="{CDDEE3E3-15D1-491C-8159-6C523ACF6AED}" type="presOf" srcId="{AF3EE76A-4649-4D15-B22D-19502A88258F}" destId="{9C52DB42-0074-4F7F-AE84-E3A8385233B4}" srcOrd="0" destOrd="0" presId="urn:microsoft.com/office/officeart/2005/8/layout/bProcess2"/>
    <dgm:cxn modelId="{F30924ED-FBDA-4005-AB4F-1AC9367814DD}" type="presOf" srcId="{5DD122E1-257D-4DBE-8EC9-51C976627AB4}" destId="{E9CCE7B3-E759-4B50-ABE3-A1A74716A712}" srcOrd="0" destOrd="0" presId="urn:microsoft.com/office/officeart/2005/8/layout/bProcess2"/>
    <dgm:cxn modelId="{EDE455FB-C688-4F97-86CA-D61E5E7E2368}" type="presOf" srcId="{F1E72B93-34A3-4679-A2A1-DCC1423270B7}" destId="{CEE03398-1741-420B-A9AE-7B1CFB9BACB3}" srcOrd="0" destOrd="0" presId="urn:microsoft.com/office/officeart/2005/8/layout/bProcess2"/>
    <dgm:cxn modelId="{B1E041FE-4209-4988-A4D1-DC9757F75896}" type="presOf" srcId="{E156FF83-9E06-453E-99C0-E13284A7D868}" destId="{DC47EC2A-9847-4531-9551-296B17F4AACC}" srcOrd="0" destOrd="1" presId="urn:microsoft.com/office/officeart/2005/8/layout/bProcess2"/>
    <dgm:cxn modelId="{73104B67-0F18-470B-8F1D-210545A80F33}" type="presParOf" srcId="{FAB0F1DC-496D-456E-96A3-E403F28BD04B}" destId="{CDBA2A64-E259-4D05-A3F3-5F632B5CF14E}" srcOrd="0" destOrd="0" presId="urn:microsoft.com/office/officeart/2005/8/layout/bProcess2"/>
    <dgm:cxn modelId="{BDE8C403-5BAD-466E-B73E-227632484B13}" type="presParOf" srcId="{FAB0F1DC-496D-456E-96A3-E403F28BD04B}" destId="{E2508AAA-D60F-48C9-9E88-76CE9B036BC5}" srcOrd="1" destOrd="0" presId="urn:microsoft.com/office/officeart/2005/8/layout/bProcess2"/>
    <dgm:cxn modelId="{40F75C7B-71B6-4527-8C78-AE1D78B719D2}" type="presParOf" srcId="{FAB0F1DC-496D-456E-96A3-E403F28BD04B}" destId="{7B33BD8D-3207-44C1-87DF-DBC06187044F}" srcOrd="2" destOrd="0" presId="urn:microsoft.com/office/officeart/2005/8/layout/bProcess2"/>
    <dgm:cxn modelId="{86458DC5-5120-4843-B0FE-24F14427BEF7}" type="presParOf" srcId="{7B33BD8D-3207-44C1-87DF-DBC06187044F}" destId="{7C64D348-943E-4EE2-8647-C79A07874C58}" srcOrd="0" destOrd="0" presId="urn:microsoft.com/office/officeart/2005/8/layout/bProcess2"/>
    <dgm:cxn modelId="{B6937627-3E91-4B78-898B-41ECC37A6B5A}" type="presParOf" srcId="{7B33BD8D-3207-44C1-87DF-DBC06187044F}" destId="{8B2E05D3-AFC7-4865-8279-6266531C897B}" srcOrd="1" destOrd="0" presId="urn:microsoft.com/office/officeart/2005/8/layout/bProcess2"/>
    <dgm:cxn modelId="{2AECC720-2A5F-4EDB-9F63-A5D42ABF57D6}" type="presParOf" srcId="{FAB0F1DC-496D-456E-96A3-E403F28BD04B}" destId="{4E593909-B397-4085-8CF5-2F66D9C8A919}" srcOrd="3" destOrd="0" presId="urn:microsoft.com/office/officeart/2005/8/layout/bProcess2"/>
    <dgm:cxn modelId="{12A705F8-E772-45B6-9A1B-7394E3FAAFF1}" type="presParOf" srcId="{FAB0F1DC-496D-456E-96A3-E403F28BD04B}" destId="{884C96B0-A439-43E8-992B-08E663654798}" srcOrd="4" destOrd="0" presId="urn:microsoft.com/office/officeart/2005/8/layout/bProcess2"/>
    <dgm:cxn modelId="{62956B76-200A-429A-9F67-A1D20D7B51FB}" type="presParOf" srcId="{884C96B0-A439-43E8-992B-08E663654798}" destId="{AD41E84A-4210-483A-857A-EC0D7CF2A3B1}" srcOrd="0" destOrd="0" presId="urn:microsoft.com/office/officeart/2005/8/layout/bProcess2"/>
    <dgm:cxn modelId="{05D850EF-0B76-4BEB-800C-D527162F0FB3}" type="presParOf" srcId="{884C96B0-A439-43E8-992B-08E663654798}" destId="{42B88EF4-9B1C-475D-B50E-61DE880ADCA4}" srcOrd="1" destOrd="0" presId="urn:microsoft.com/office/officeart/2005/8/layout/bProcess2"/>
    <dgm:cxn modelId="{B983200E-9807-49A9-A950-B1259318F87A}" type="presParOf" srcId="{FAB0F1DC-496D-456E-96A3-E403F28BD04B}" destId="{6553FF0A-DA84-417B-ACDD-EDE9D84C5ECB}" srcOrd="5" destOrd="0" presId="urn:microsoft.com/office/officeart/2005/8/layout/bProcess2"/>
    <dgm:cxn modelId="{C04F6FE6-997B-49EA-97A4-F6B6A4ED38DD}" type="presParOf" srcId="{FAB0F1DC-496D-456E-96A3-E403F28BD04B}" destId="{EE462C9A-A3C7-4210-974F-B96B79906DD1}" srcOrd="6" destOrd="0" presId="urn:microsoft.com/office/officeart/2005/8/layout/bProcess2"/>
    <dgm:cxn modelId="{2956DC1B-C8D0-44B7-A96A-5F476FBFF916}" type="presParOf" srcId="{EE462C9A-A3C7-4210-974F-B96B79906DD1}" destId="{EEF12E17-42B4-46DE-A06C-207E02418363}" srcOrd="0" destOrd="0" presId="urn:microsoft.com/office/officeart/2005/8/layout/bProcess2"/>
    <dgm:cxn modelId="{8A482FD9-528C-4C9A-AC42-CB33F789EE1F}" type="presParOf" srcId="{EE462C9A-A3C7-4210-974F-B96B79906DD1}" destId="{3023A613-3F5D-46DB-BF84-2D345873F07F}" srcOrd="1" destOrd="0" presId="urn:microsoft.com/office/officeart/2005/8/layout/bProcess2"/>
    <dgm:cxn modelId="{B3C3609A-3B15-4530-A207-EC596FE8EC49}" type="presParOf" srcId="{FAB0F1DC-496D-456E-96A3-E403F28BD04B}" destId="{5351B8AB-DD4F-4480-A33B-0FC35B7B3E5D}" srcOrd="7" destOrd="0" presId="urn:microsoft.com/office/officeart/2005/8/layout/bProcess2"/>
    <dgm:cxn modelId="{1FA1282C-D3EF-4BB4-B9AD-8F7840141E11}" type="presParOf" srcId="{FAB0F1DC-496D-456E-96A3-E403F28BD04B}" destId="{0229EE4A-95DA-439C-97F0-CB9C8EDF358F}" srcOrd="8" destOrd="0" presId="urn:microsoft.com/office/officeart/2005/8/layout/bProcess2"/>
    <dgm:cxn modelId="{9D77B19B-B5AB-4E24-9697-C7427B55701E}" type="presParOf" srcId="{0229EE4A-95DA-439C-97F0-CB9C8EDF358F}" destId="{B45C4FC8-3FFB-4B41-98B7-748070BA52B7}" srcOrd="0" destOrd="0" presId="urn:microsoft.com/office/officeart/2005/8/layout/bProcess2"/>
    <dgm:cxn modelId="{3DC6EC7D-9217-4670-82E6-28565751D2C5}" type="presParOf" srcId="{0229EE4A-95DA-439C-97F0-CB9C8EDF358F}" destId="{D8FCA772-F429-4D3A-B684-0C1EB02B9F0C}" srcOrd="1" destOrd="0" presId="urn:microsoft.com/office/officeart/2005/8/layout/bProcess2"/>
    <dgm:cxn modelId="{D661F759-9130-4219-A748-1D311E4CED90}" type="presParOf" srcId="{FAB0F1DC-496D-456E-96A3-E403F28BD04B}" destId="{E21F1E9C-37F1-45C1-A48C-359ACAE32F7D}" srcOrd="9" destOrd="0" presId="urn:microsoft.com/office/officeart/2005/8/layout/bProcess2"/>
    <dgm:cxn modelId="{C2EB848C-9563-4610-81F3-10E0E0D4DBF2}" type="presParOf" srcId="{FAB0F1DC-496D-456E-96A3-E403F28BD04B}" destId="{90B5AC9F-7530-4C88-A171-74C7BE1158EB}" srcOrd="10" destOrd="0" presId="urn:microsoft.com/office/officeart/2005/8/layout/bProcess2"/>
    <dgm:cxn modelId="{347283BF-6944-439B-A05E-FE450278FDA2}" type="presParOf" srcId="{90B5AC9F-7530-4C88-A171-74C7BE1158EB}" destId="{096A207E-4FF1-4790-848A-C479EE7AAAD0}" srcOrd="0" destOrd="0" presId="urn:microsoft.com/office/officeart/2005/8/layout/bProcess2"/>
    <dgm:cxn modelId="{9EC874B7-83CA-4ED9-B728-F6697A7CB1DC}" type="presParOf" srcId="{90B5AC9F-7530-4C88-A171-74C7BE1158EB}" destId="{9C52DB42-0074-4F7F-AE84-E3A8385233B4}" srcOrd="1" destOrd="0" presId="urn:microsoft.com/office/officeart/2005/8/layout/bProcess2"/>
    <dgm:cxn modelId="{A26BA6CE-A944-4215-BCB4-DB9B74110A0E}" type="presParOf" srcId="{FAB0F1DC-496D-456E-96A3-E403F28BD04B}" destId="{E9CCE7B3-E759-4B50-ABE3-A1A74716A712}" srcOrd="11" destOrd="0" presId="urn:microsoft.com/office/officeart/2005/8/layout/bProcess2"/>
    <dgm:cxn modelId="{2807E713-361B-45D8-8FFB-38C647363CA4}" type="presParOf" srcId="{FAB0F1DC-496D-456E-96A3-E403F28BD04B}" destId="{D3C084C7-42FD-46EC-9FDB-978F8786DE34}" srcOrd="12" destOrd="0" presId="urn:microsoft.com/office/officeart/2005/8/layout/bProcess2"/>
    <dgm:cxn modelId="{09CA9D9C-A056-4499-8616-00C51056D1E5}" type="presParOf" srcId="{D3C084C7-42FD-46EC-9FDB-978F8786DE34}" destId="{D3DAB79A-EE30-469E-AD32-7D389EBC3395}" srcOrd="0" destOrd="0" presId="urn:microsoft.com/office/officeart/2005/8/layout/bProcess2"/>
    <dgm:cxn modelId="{6B119702-88EA-429D-85F8-118CEDFCFF60}" type="presParOf" srcId="{D3C084C7-42FD-46EC-9FDB-978F8786DE34}" destId="{08AD5C7F-EDC5-45D5-8D03-5F1C626650CC}" srcOrd="1" destOrd="0" presId="urn:microsoft.com/office/officeart/2005/8/layout/bProcess2"/>
    <dgm:cxn modelId="{77290D26-8995-4810-BD07-6407CDD8D3A1}" type="presParOf" srcId="{FAB0F1DC-496D-456E-96A3-E403F28BD04B}" destId="{CEE03398-1741-420B-A9AE-7B1CFB9BACB3}" srcOrd="13" destOrd="0" presId="urn:microsoft.com/office/officeart/2005/8/layout/bProcess2"/>
    <dgm:cxn modelId="{FFAA7735-5E01-41F3-BA80-4A5098A823ED}" type="presParOf" srcId="{FAB0F1DC-496D-456E-96A3-E403F28BD04B}" destId="{DC47EC2A-9847-4531-9551-296B17F4AACC}" srcOrd="14"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A85D392E-55E8-4001-8F00-A8C8AC5C7B6D}"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AB7E9DE9-91C9-4508-BF42-8C9E3B49D014}">
      <dgm:prSet custT="1"/>
      <dgm:spPr>
        <a:solidFill>
          <a:srgbClr val="FF0000">
            <a:alpha val="50000"/>
          </a:srgbClr>
        </a:solidFill>
      </dgm:spPr>
      <dgm:t>
        <a:bodyPr/>
        <a:lstStyle/>
        <a:p>
          <a:pPr rtl="0"/>
          <a:r>
            <a:rPr lang="ru-RU" sz="1200" dirty="0"/>
            <a:t>Некорректно составленные договора</a:t>
          </a:r>
          <a:endParaRPr lang="en-GB" sz="1200" dirty="0"/>
        </a:p>
      </dgm:t>
    </dgm:pt>
    <dgm:pt modelId="{5C6A61D8-027E-41BA-A537-6981B25C912A}" type="parTrans" cxnId="{0DB4F930-A6A7-4EBF-88CB-2E1C0A2EAD71}">
      <dgm:prSet/>
      <dgm:spPr/>
      <dgm:t>
        <a:bodyPr/>
        <a:lstStyle/>
        <a:p>
          <a:endParaRPr lang="en-US"/>
        </a:p>
      </dgm:t>
    </dgm:pt>
    <dgm:pt modelId="{9161F7D9-2D52-4F07-A73F-CD225C4B1F92}" type="sibTrans" cxnId="{0DB4F930-A6A7-4EBF-88CB-2E1C0A2EAD71}">
      <dgm:prSet/>
      <dgm:spPr/>
      <dgm:t>
        <a:bodyPr/>
        <a:lstStyle/>
        <a:p>
          <a:endParaRPr lang="en-US"/>
        </a:p>
      </dgm:t>
    </dgm:pt>
    <dgm:pt modelId="{3638A339-A694-43F7-8E72-7487748FC355}">
      <dgm:prSet custT="1"/>
      <dgm:spPr>
        <a:solidFill>
          <a:srgbClr val="FFC000">
            <a:alpha val="50000"/>
          </a:srgbClr>
        </a:solidFill>
      </dgm:spPr>
      <dgm:t>
        <a:bodyPr/>
        <a:lstStyle/>
        <a:p>
          <a:pPr rtl="0"/>
          <a:r>
            <a:rPr lang="ru-RU" sz="1200" dirty="0"/>
            <a:t>Высокая степень сложности</a:t>
          </a:r>
          <a:endParaRPr lang="en-GB" sz="1200" dirty="0"/>
        </a:p>
      </dgm:t>
    </dgm:pt>
    <dgm:pt modelId="{F8206ACA-C0B2-4F58-8B56-DED176698309}" type="parTrans" cxnId="{9800BDA9-C74A-484E-9E1C-841375D8EF9B}">
      <dgm:prSet/>
      <dgm:spPr/>
      <dgm:t>
        <a:bodyPr/>
        <a:lstStyle/>
        <a:p>
          <a:endParaRPr lang="en-US"/>
        </a:p>
      </dgm:t>
    </dgm:pt>
    <dgm:pt modelId="{DE6E1A3C-809B-4CA7-9952-E8A81739DABC}" type="sibTrans" cxnId="{9800BDA9-C74A-484E-9E1C-841375D8EF9B}">
      <dgm:prSet/>
      <dgm:spPr/>
      <dgm:t>
        <a:bodyPr/>
        <a:lstStyle/>
        <a:p>
          <a:endParaRPr lang="en-US"/>
        </a:p>
      </dgm:t>
    </dgm:pt>
    <dgm:pt modelId="{1F4EDE55-FD37-4D0C-B8B4-422A8D705C92}">
      <dgm:prSet custT="1"/>
      <dgm:spPr>
        <a:solidFill>
          <a:srgbClr val="FF09E8">
            <a:alpha val="50000"/>
          </a:srgbClr>
        </a:solidFill>
      </dgm:spPr>
      <dgm:t>
        <a:bodyPr/>
        <a:lstStyle/>
        <a:p>
          <a:pPr rtl="0"/>
          <a:r>
            <a:rPr lang="ru-RU" sz="1200" dirty="0"/>
            <a:t>Нехватка финансов и времени</a:t>
          </a:r>
          <a:endParaRPr lang="en-GB" sz="1200" dirty="0"/>
        </a:p>
      </dgm:t>
    </dgm:pt>
    <dgm:pt modelId="{F157FAE8-F88D-499F-B8C9-4E9E53A2C6E3}" type="parTrans" cxnId="{AA6AB768-7E55-4B09-BDBC-F50E9B84C2F6}">
      <dgm:prSet/>
      <dgm:spPr/>
      <dgm:t>
        <a:bodyPr/>
        <a:lstStyle/>
        <a:p>
          <a:endParaRPr lang="en-US"/>
        </a:p>
      </dgm:t>
    </dgm:pt>
    <dgm:pt modelId="{F6B82BA6-B85C-4305-9CDE-DD57ECB35C5D}" type="sibTrans" cxnId="{AA6AB768-7E55-4B09-BDBC-F50E9B84C2F6}">
      <dgm:prSet/>
      <dgm:spPr/>
      <dgm:t>
        <a:bodyPr/>
        <a:lstStyle/>
        <a:p>
          <a:endParaRPr lang="en-US"/>
        </a:p>
      </dgm:t>
    </dgm:pt>
    <dgm:pt modelId="{E743E79B-CA09-4848-8C9E-D9D2422938CE}">
      <dgm:prSet custT="1"/>
      <dgm:spPr>
        <a:solidFill>
          <a:schemeClr val="accent2">
            <a:lumMod val="75000"/>
            <a:alpha val="50000"/>
          </a:schemeClr>
        </a:solidFill>
      </dgm:spPr>
      <dgm:t>
        <a:bodyPr/>
        <a:lstStyle/>
        <a:p>
          <a:pPr rtl="0"/>
          <a:r>
            <a:rPr lang="ru-RU" sz="1200" dirty="0"/>
            <a:t>Недобросовестность</a:t>
          </a:r>
          <a:endParaRPr lang="en-GB" sz="1200" dirty="0"/>
        </a:p>
      </dgm:t>
    </dgm:pt>
    <dgm:pt modelId="{C0C5A2CA-B207-466C-9D59-F5BBBA9EED32}" type="parTrans" cxnId="{4344F60B-CCA8-49FD-B3FF-8F38193683FB}">
      <dgm:prSet/>
      <dgm:spPr/>
      <dgm:t>
        <a:bodyPr/>
        <a:lstStyle/>
        <a:p>
          <a:endParaRPr lang="en-US"/>
        </a:p>
      </dgm:t>
    </dgm:pt>
    <dgm:pt modelId="{CE8187D4-5485-4F20-9E5D-FB88399D5D15}" type="sibTrans" cxnId="{4344F60B-CCA8-49FD-B3FF-8F38193683FB}">
      <dgm:prSet/>
      <dgm:spPr/>
      <dgm:t>
        <a:bodyPr/>
        <a:lstStyle/>
        <a:p>
          <a:endParaRPr lang="en-US"/>
        </a:p>
      </dgm:t>
    </dgm:pt>
    <dgm:pt modelId="{BB586E1A-F896-41E0-B213-9EB93114864D}" type="pres">
      <dgm:prSet presAssocID="{A85D392E-55E8-4001-8F00-A8C8AC5C7B6D}" presName="Name0" presStyleCnt="0">
        <dgm:presLayoutVars>
          <dgm:chMax val="7"/>
          <dgm:dir/>
          <dgm:resizeHandles val="exact"/>
        </dgm:presLayoutVars>
      </dgm:prSet>
      <dgm:spPr/>
    </dgm:pt>
    <dgm:pt modelId="{D9ACA35C-BEBA-4819-8FA5-4699DBF3D4FA}" type="pres">
      <dgm:prSet presAssocID="{A85D392E-55E8-4001-8F00-A8C8AC5C7B6D}" presName="ellipse1" presStyleLbl="vennNode1" presStyleIdx="0" presStyleCnt="4" custScaleX="103978" custScaleY="103966">
        <dgm:presLayoutVars>
          <dgm:bulletEnabled val="1"/>
        </dgm:presLayoutVars>
      </dgm:prSet>
      <dgm:spPr/>
    </dgm:pt>
    <dgm:pt modelId="{5AE16DF3-F4B8-40B4-AB61-DEE3E05C2361}" type="pres">
      <dgm:prSet presAssocID="{A85D392E-55E8-4001-8F00-A8C8AC5C7B6D}" presName="ellipse2" presStyleLbl="vennNode1" presStyleIdx="1" presStyleCnt="4" custScaleX="103978" custScaleY="103966">
        <dgm:presLayoutVars>
          <dgm:bulletEnabled val="1"/>
        </dgm:presLayoutVars>
      </dgm:prSet>
      <dgm:spPr/>
    </dgm:pt>
    <dgm:pt modelId="{42E77B19-F5D8-4A11-8979-9BDD02436FE4}" type="pres">
      <dgm:prSet presAssocID="{A85D392E-55E8-4001-8F00-A8C8AC5C7B6D}" presName="ellipse3" presStyleLbl="vennNode1" presStyleIdx="2" presStyleCnt="4" custScaleX="103978" custScaleY="103966">
        <dgm:presLayoutVars>
          <dgm:bulletEnabled val="1"/>
        </dgm:presLayoutVars>
      </dgm:prSet>
      <dgm:spPr/>
    </dgm:pt>
    <dgm:pt modelId="{ACFBCB09-1FEC-4C23-95D7-580F26670AF0}" type="pres">
      <dgm:prSet presAssocID="{A85D392E-55E8-4001-8F00-A8C8AC5C7B6D}" presName="ellipse4" presStyleLbl="vennNode1" presStyleIdx="3" presStyleCnt="4" custScaleX="103978" custScaleY="103966">
        <dgm:presLayoutVars>
          <dgm:bulletEnabled val="1"/>
        </dgm:presLayoutVars>
      </dgm:prSet>
      <dgm:spPr/>
    </dgm:pt>
  </dgm:ptLst>
  <dgm:cxnLst>
    <dgm:cxn modelId="{4344F60B-CCA8-49FD-B3FF-8F38193683FB}" srcId="{A85D392E-55E8-4001-8F00-A8C8AC5C7B6D}" destId="{E743E79B-CA09-4848-8C9E-D9D2422938CE}" srcOrd="3" destOrd="0" parTransId="{C0C5A2CA-B207-466C-9D59-F5BBBA9EED32}" sibTransId="{CE8187D4-5485-4F20-9E5D-FB88399D5D15}"/>
    <dgm:cxn modelId="{04A9C918-C5CE-4531-9D71-F31825E89D4D}" type="presOf" srcId="{A85D392E-55E8-4001-8F00-A8C8AC5C7B6D}" destId="{BB586E1A-F896-41E0-B213-9EB93114864D}" srcOrd="0" destOrd="0" presId="urn:microsoft.com/office/officeart/2005/8/layout/rings+Icon"/>
    <dgm:cxn modelId="{0DB4F930-A6A7-4EBF-88CB-2E1C0A2EAD71}" srcId="{A85D392E-55E8-4001-8F00-A8C8AC5C7B6D}" destId="{AB7E9DE9-91C9-4508-BF42-8C9E3B49D014}" srcOrd="0" destOrd="0" parTransId="{5C6A61D8-027E-41BA-A537-6981B25C912A}" sibTransId="{9161F7D9-2D52-4F07-A73F-CD225C4B1F92}"/>
    <dgm:cxn modelId="{D4D5175E-2365-4CEA-8E07-3A3FB84B024E}" type="presOf" srcId="{3638A339-A694-43F7-8E72-7487748FC355}" destId="{5AE16DF3-F4B8-40B4-AB61-DEE3E05C2361}" srcOrd="0" destOrd="0" presId="urn:microsoft.com/office/officeart/2005/8/layout/rings+Icon"/>
    <dgm:cxn modelId="{AA6AB768-7E55-4B09-BDBC-F50E9B84C2F6}" srcId="{A85D392E-55E8-4001-8F00-A8C8AC5C7B6D}" destId="{1F4EDE55-FD37-4D0C-B8B4-422A8D705C92}" srcOrd="2" destOrd="0" parTransId="{F157FAE8-F88D-499F-B8C9-4E9E53A2C6E3}" sibTransId="{F6B82BA6-B85C-4305-9CDE-DD57ECB35C5D}"/>
    <dgm:cxn modelId="{5CB6C68C-ADE8-46A2-966C-07F7AB9D0282}" type="presOf" srcId="{E743E79B-CA09-4848-8C9E-D9D2422938CE}" destId="{ACFBCB09-1FEC-4C23-95D7-580F26670AF0}" srcOrd="0" destOrd="0" presId="urn:microsoft.com/office/officeart/2005/8/layout/rings+Icon"/>
    <dgm:cxn modelId="{0C019C98-AC7D-4C21-B6FB-AAFC4A6E1ADC}" type="presOf" srcId="{AB7E9DE9-91C9-4508-BF42-8C9E3B49D014}" destId="{D9ACA35C-BEBA-4819-8FA5-4699DBF3D4FA}" srcOrd="0" destOrd="0" presId="urn:microsoft.com/office/officeart/2005/8/layout/rings+Icon"/>
    <dgm:cxn modelId="{625A839D-3E72-4F26-BEC4-3C197F1130F9}" type="presOf" srcId="{1F4EDE55-FD37-4D0C-B8B4-422A8D705C92}" destId="{42E77B19-F5D8-4A11-8979-9BDD02436FE4}" srcOrd="0" destOrd="0" presId="urn:microsoft.com/office/officeart/2005/8/layout/rings+Icon"/>
    <dgm:cxn modelId="{9800BDA9-C74A-484E-9E1C-841375D8EF9B}" srcId="{A85D392E-55E8-4001-8F00-A8C8AC5C7B6D}" destId="{3638A339-A694-43F7-8E72-7487748FC355}" srcOrd="1" destOrd="0" parTransId="{F8206ACA-C0B2-4F58-8B56-DED176698309}" sibTransId="{DE6E1A3C-809B-4CA7-9952-E8A81739DABC}"/>
    <dgm:cxn modelId="{DCDEF513-9BD9-4454-81B7-8E9F0B141128}" type="presParOf" srcId="{BB586E1A-F896-41E0-B213-9EB93114864D}" destId="{D9ACA35C-BEBA-4819-8FA5-4699DBF3D4FA}" srcOrd="0" destOrd="0" presId="urn:microsoft.com/office/officeart/2005/8/layout/rings+Icon"/>
    <dgm:cxn modelId="{6F323E77-6121-47E0-B641-29CDAA33FAF5}" type="presParOf" srcId="{BB586E1A-F896-41E0-B213-9EB93114864D}" destId="{5AE16DF3-F4B8-40B4-AB61-DEE3E05C2361}" srcOrd="1" destOrd="0" presId="urn:microsoft.com/office/officeart/2005/8/layout/rings+Icon"/>
    <dgm:cxn modelId="{675AB45F-D434-49C2-ABB2-1EDADFE9D55F}" type="presParOf" srcId="{BB586E1A-F896-41E0-B213-9EB93114864D}" destId="{42E77B19-F5D8-4A11-8979-9BDD02436FE4}" srcOrd="2" destOrd="0" presId="urn:microsoft.com/office/officeart/2005/8/layout/rings+Icon"/>
    <dgm:cxn modelId="{C616CAD1-3CA0-42F7-AF0A-10904823070B}" type="presParOf" srcId="{BB586E1A-F896-41E0-B213-9EB93114864D}" destId="{ACFBCB09-1FEC-4C23-95D7-580F26670AF0}"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C9FB77AA-7C41-4FEC-B218-5993CD5F72F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5D55C05-8364-44E6-86A4-F6BDC6DADE9E}">
      <dgm:prSet custT="1"/>
      <dgm:spPr>
        <a:solidFill>
          <a:srgbClr val="FFC000"/>
        </a:solidFill>
        <a:ln>
          <a:solidFill>
            <a:schemeClr val="tx1"/>
          </a:solidFill>
        </a:ln>
      </dgm:spPr>
      <dgm:t>
        <a:bodyPr/>
        <a:lstStyle/>
        <a:p>
          <a:pPr rtl="0"/>
          <a:r>
            <a:rPr lang="ru-RU" sz="1800" dirty="0">
              <a:solidFill>
                <a:schemeClr val="tx1"/>
              </a:solidFill>
            </a:rPr>
            <a:t>Договорные претензии основаны на пунктах договора</a:t>
          </a:r>
          <a:endParaRPr lang="en-GB" sz="1800" dirty="0"/>
        </a:p>
      </dgm:t>
    </dgm:pt>
    <dgm:pt modelId="{B068CCFD-55BF-4009-8287-46E91649AA79}" type="parTrans" cxnId="{6285F6D4-806F-4889-A606-03873648E389}">
      <dgm:prSet/>
      <dgm:spPr/>
      <dgm:t>
        <a:bodyPr/>
        <a:lstStyle/>
        <a:p>
          <a:endParaRPr lang="en-US" sz="2000"/>
        </a:p>
      </dgm:t>
    </dgm:pt>
    <dgm:pt modelId="{640AA645-2581-47C1-867D-DF8A89CC1471}" type="sibTrans" cxnId="{6285F6D4-806F-4889-A606-03873648E389}">
      <dgm:prSet/>
      <dgm:spPr/>
      <dgm:t>
        <a:bodyPr/>
        <a:lstStyle/>
        <a:p>
          <a:endParaRPr lang="en-US" sz="2000"/>
        </a:p>
      </dgm:t>
    </dgm:pt>
    <dgm:pt modelId="{77506F8F-7D56-4961-8CD1-20A1BEDFDEBE}">
      <dgm:prSet custT="1"/>
      <dgm:spPr/>
      <dgm:t>
        <a:bodyPr/>
        <a:lstStyle/>
        <a:p>
          <a:pPr rtl="0"/>
          <a:r>
            <a:rPr lang="ru-RU" sz="2000" dirty="0">
              <a:solidFill>
                <a:schemeClr val="tx1"/>
              </a:solidFill>
            </a:rPr>
            <a:t>Проект четких и лаконичных пунктов</a:t>
          </a:r>
          <a:endParaRPr lang="en-US" sz="2000" dirty="0">
            <a:solidFill>
              <a:schemeClr val="tx1"/>
            </a:solidFill>
          </a:endParaRPr>
        </a:p>
      </dgm:t>
    </dgm:pt>
    <dgm:pt modelId="{923FC049-C244-417C-8B84-1C032AE801DC}" type="parTrans" cxnId="{AD8344AC-11B3-468B-8346-949591AE402A}">
      <dgm:prSet/>
      <dgm:spPr/>
      <dgm:t>
        <a:bodyPr/>
        <a:lstStyle/>
        <a:p>
          <a:endParaRPr lang="en-US" sz="2000"/>
        </a:p>
      </dgm:t>
    </dgm:pt>
    <dgm:pt modelId="{585E6901-8BDE-4F68-8A93-9DD940B5D404}" type="sibTrans" cxnId="{AD8344AC-11B3-468B-8346-949591AE402A}">
      <dgm:prSet/>
      <dgm:spPr/>
      <dgm:t>
        <a:bodyPr/>
        <a:lstStyle/>
        <a:p>
          <a:endParaRPr lang="en-US" sz="2000"/>
        </a:p>
      </dgm:t>
    </dgm:pt>
    <dgm:pt modelId="{AEA6104E-D65D-45C5-B362-14B8A373C7A6}">
      <dgm:prSet custT="1"/>
      <dgm:spPr>
        <a:solidFill>
          <a:srgbClr val="FFC000"/>
        </a:solidFill>
        <a:ln>
          <a:solidFill>
            <a:schemeClr val="tx1"/>
          </a:solidFill>
        </a:ln>
      </dgm:spPr>
      <dgm:t>
        <a:bodyPr/>
        <a:lstStyle/>
        <a:p>
          <a:pPr rtl="0"/>
          <a:r>
            <a:rPr lang="ru-RU" altLang="en-US" sz="1800" dirty="0">
              <a:solidFill>
                <a:schemeClr val="tx1"/>
              </a:solidFill>
            </a:rPr>
            <a:t>Претензии возникают в результате событий</a:t>
          </a:r>
          <a:endParaRPr lang="en-GB" sz="1800" dirty="0">
            <a:solidFill>
              <a:schemeClr val="tx1"/>
            </a:solidFill>
          </a:endParaRPr>
        </a:p>
      </dgm:t>
    </dgm:pt>
    <dgm:pt modelId="{4DC22939-1CBD-4F36-AB0B-C14F8B73F607}" type="parTrans" cxnId="{7DFEFC1B-D013-4119-8A12-D51D4A754F7E}">
      <dgm:prSet/>
      <dgm:spPr/>
      <dgm:t>
        <a:bodyPr/>
        <a:lstStyle/>
        <a:p>
          <a:endParaRPr lang="en-US" sz="2000"/>
        </a:p>
      </dgm:t>
    </dgm:pt>
    <dgm:pt modelId="{79AF47EF-6FCD-4D85-9CFB-4F6260FEF532}" type="sibTrans" cxnId="{7DFEFC1B-D013-4119-8A12-D51D4A754F7E}">
      <dgm:prSet/>
      <dgm:spPr/>
      <dgm:t>
        <a:bodyPr/>
        <a:lstStyle/>
        <a:p>
          <a:endParaRPr lang="en-US" sz="2000"/>
        </a:p>
      </dgm:t>
    </dgm:pt>
    <dgm:pt modelId="{C5370474-88EB-426C-B1A8-42252FEC01AF}">
      <dgm:prSet custT="1"/>
      <dgm:spPr/>
      <dgm:t>
        <a:bodyPr/>
        <a:lstStyle/>
        <a:p>
          <a:pPr rtl="0"/>
          <a:r>
            <a:rPr lang="ru-RU" altLang="en-US" sz="2000" dirty="0">
              <a:solidFill>
                <a:schemeClr val="tx1"/>
              </a:solidFill>
            </a:rPr>
            <a:t>Тщательный контроль за реализацией проекта</a:t>
          </a:r>
          <a:endParaRPr lang="en-US" altLang="en-US" sz="2000" dirty="0">
            <a:solidFill>
              <a:schemeClr val="tx1"/>
            </a:solidFill>
          </a:endParaRPr>
        </a:p>
      </dgm:t>
    </dgm:pt>
    <dgm:pt modelId="{83EAE776-1975-4C66-8DA1-6330D3C26B21}" type="parTrans" cxnId="{7971A998-0546-4476-A632-793BAF1868E9}">
      <dgm:prSet/>
      <dgm:spPr/>
      <dgm:t>
        <a:bodyPr/>
        <a:lstStyle/>
        <a:p>
          <a:endParaRPr lang="en-US" sz="2000"/>
        </a:p>
      </dgm:t>
    </dgm:pt>
    <dgm:pt modelId="{6F445F62-6F24-4F74-824B-20E9E8B1EAD2}" type="sibTrans" cxnId="{7971A998-0546-4476-A632-793BAF1868E9}">
      <dgm:prSet/>
      <dgm:spPr/>
      <dgm:t>
        <a:bodyPr/>
        <a:lstStyle/>
        <a:p>
          <a:endParaRPr lang="en-US" sz="2000"/>
        </a:p>
      </dgm:t>
    </dgm:pt>
    <dgm:pt modelId="{8940D762-5E32-43DC-8C21-7C3B456FFDA2}">
      <dgm:prSet custT="1"/>
      <dgm:spPr/>
      <dgm:t>
        <a:bodyPr/>
        <a:lstStyle/>
        <a:p>
          <a:pPr rtl="0"/>
          <a:r>
            <a:rPr lang="ru-RU" altLang="en-US" sz="2000" dirty="0">
              <a:solidFill>
                <a:schemeClr val="tx1"/>
              </a:solidFill>
            </a:rPr>
            <a:t>Ведение соответствующих и точных записей</a:t>
          </a:r>
          <a:endParaRPr lang="en-GB" sz="2000" dirty="0">
            <a:solidFill>
              <a:schemeClr val="tx1"/>
            </a:solidFill>
          </a:endParaRPr>
        </a:p>
      </dgm:t>
    </dgm:pt>
    <dgm:pt modelId="{E08CF6FD-FA73-423C-841A-A2F7D7F24736}" type="parTrans" cxnId="{197AC472-7519-4844-9813-9E636DA9DC58}">
      <dgm:prSet/>
      <dgm:spPr/>
      <dgm:t>
        <a:bodyPr/>
        <a:lstStyle/>
        <a:p>
          <a:endParaRPr lang="en-US" sz="2000"/>
        </a:p>
      </dgm:t>
    </dgm:pt>
    <dgm:pt modelId="{612E5963-FABA-4958-B834-E520CB46CAA1}" type="sibTrans" cxnId="{197AC472-7519-4844-9813-9E636DA9DC58}">
      <dgm:prSet/>
      <dgm:spPr/>
      <dgm:t>
        <a:bodyPr/>
        <a:lstStyle/>
        <a:p>
          <a:endParaRPr lang="en-US" sz="2000"/>
        </a:p>
      </dgm:t>
    </dgm:pt>
    <dgm:pt modelId="{BC8B7A93-7408-4EDC-9E60-2C3EF0A6925B}">
      <dgm:prSet custT="1"/>
      <dgm:spPr/>
      <dgm:t>
        <a:bodyPr/>
        <a:lstStyle/>
        <a:p>
          <a:pPr rtl="0"/>
          <a:r>
            <a:rPr lang="ru-RU" sz="1600" dirty="0">
              <a:solidFill>
                <a:schemeClr val="tx1"/>
              </a:solidFill>
            </a:rPr>
            <a:t>Компетентность в вопросах права на компенсационные выплаты</a:t>
          </a:r>
          <a:endParaRPr lang="en-US" sz="1600" dirty="0">
            <a:solidFill>
              <a:schemeClr val="tx1"/>
            </a:solidFill>
          </a:endParaRPr>
        </a:p>
      </dgm:t>
    </dgm:pt>
    <dgm:pt modelId="{ADEBC2AF-18B1-445A-925E-4D254FD0BAAF}" type="parTrans" cxnId="{AFB500E5-BA41-475F-889C-F67FAFC0CBA9}">
      <dgm:prSet/>
      <dgm:spPr/>
      <dgm:t>
        <a:bodyPr/>
        <a:lstStyle/>
        <a:p>
          <a:endParaRPr lang="en-US"/>
        </a:p>
      </dgm:t>
    </dgm:pt>
    <dgm:pt modelId="{C77A6583-6A49-4CE5-8F53-8E63FDEC478A}" type="sibTrans" cxnId="{AFB500E5-BA41-475F-889C-F67FAFC0CBA9}">
      <dgm:prSet/>
      <dgm:spPr/>
      <dgm:t>
        <a:bodyPr/>
        <a:lstStyle/>
        <a:p>
          <a:endParaRPr lang="en-US"/>
        </a:p>
      </dgm:t>
    </dgm:pt>
    <dgm:pt modelId="{B6E351D3-AF57-456A-9FA8-D892C869224D}">
      <dgm:prSet custT="1"/>
      <dgm:spPr>
        <a:solidFill>
          <a:srgbClr val="FFC000"/>
        </a:solidFill>
        <a:ln>
          <a:solidFill>
            <a:schemeClr val="tx1"/>
          </a:solidFill>
        </a:ln>
      </dgm:spPr>
      <dgm:t>
        <a:bodyPr/>
        <a:lstStyle/>
        <a:p>
          <a:pPr rtl="0"/>
          <a:r>
            <a:rPr lang="ru-RU" altLang="en-US" sz="1800" dirty="0">
              <a:solidFill>
                <a:schemeClr val="tx1"/>
              </a:solidFill>
            </a:rPr>
            <a:t>Претензии охватывают время, стоимость и/или прибыль</a:t>
          </a:r>
          <a:endParaRPr lang="en-US" altLang="en-US" sz="1800" dirty="0">
            <a:solidFill>
              <a:schemeClr val="tx1"/>
            </a:solidFill>
          </a:endParaRPr>
        </a:p>
      </dgm:t>
    </dgm:pt>
    <dgm:pt modelId="{91ABA6DD-9CF0-4461-91F6-D29B18248D0E}" type="parTrans" cxnId="{BBBB5018-5077-4FCB-93F2-AEB45FAA12E6}">
      <dgm:prSet/>
      <dgm:spPr/>
      <dgm:t>
        <a:bodyPr/>
        <a:lstStyle/>
        <a:p>
          <a:endParaRPr lang="en-US"/>
        </a:p>
      </dgm:t>
    </dgm:pt>
    <dgm:pt modelId="{78E3BD39-DF3D-45D4-85ED-C6F1FD604B24}" type="sibTrans" cxnId="{BBBB5018-5077-4FCB-93F2-AEB45FAA12E6}">
      <dgm:prSet/>
      <dgm:spPr/>
      <dgm:t>
        <a:bodyPr/>
        <a:lstStyle/>
        <a:p>
          <a:endParaRPr lang="en-US"/>
        </a:p>
      </dgm:t>
    </dgm:pt>
    <dgm:pt modelId="{602447E2-6588-45CD-B157-BF8DAAB4F13D}">
      <dgm:prSet custT="1"/>
      <dgm:spPr/>
      <dgm:t>
        <a:bodyPr/>
        <a:lstStyle/>
        <a:p>
          <a:pPr rtl="0"/>
          <a:r>
            <a:rPr lang="ru-RU" altLang="en-US" sz="2000" dirty="0">
              <a:solidFill>
                <a:schemeClr val="tx1"/>
              </a:solidFill>
            </a:rPr>
            <a:t>Ведение подробных и актуальных графиков</a:t>
          </a:r>
          <a:endParaRPr lang="en-US" altLang="en-US" sz="2000" dirty="0">
            <a:solidFill>
              <a:schemeClr val="tx1"/>
            </a:solidFill>
          </a:endParaRPr>
        </a:p>
      </dgm:t>
    </dgm:pt>
    <dgm:pt modelId="{BDF6D920-6F0F-4C53-AB8B-6E171A4629DC}" type="parTrans" cxnId="{1F6CA0B6-E8B1-42AE-B007-2591AE4FBF72}">
      <dgm:prSet/>
      <dgm:spPr/>
      <dgm:t>
        <a:bodyPr/>
        <a:lstStyle/>
        <a:p>
          <a:endParaRPr lang="en-US"/>
        </a:p>
      </dgm:t>
    </dgm:pt>
    <dgm:pt modelId="{A335098D-ECF3-41E0-AC2A-07D699E476D4}" type="sibTrans" cxnId="{1F6CA0B6-E8B1-42AE-B007-2591AE4FBF72}">
      <dgm:prSet/>
      <dgm:spPr/>
      <dgm:t>
        <a:bodyPr/>
        <a:lstStyle/>
        <a:p>
          <a:endParaRPr lang="en-US"/>
        </a:p>
      </dgm:t>
    </dgm:pt>
    <dgm:pt modelId="{E1BE9186-E5CB-451C-93CD-075892EBA2CB}">
      <dgm:prSet custT="1"/>
      <dgm:spPr/>
      <dgm:t>
        <a:bodyPr/>
        <a:lstStyle/>
        <a:p>
          <a:pPr rtl="0"/>
          <a:r>
            <a:rPr lang="ru-RU" altLang="en-US" sz="2000" dirty="0">
              <a:solidFill>
                <a:schemeClr val="tx1"/>
              </a:solidFill>
            </a:rPr>
            <a:t>Контроль за графиками</a:t>
          </a:r>
          <a:endParaRPr lang="en-US" altLang="en-US" sz="2000" dirty="0">
            <a:solidFill>
              <a:schemeClr val="tx1"/>
            </a:solidFill>
          </a:endParaRPr>
        </a:p>
      </dgm:t>
    </dgm:pt>
    <dgm:pt modelId="{C8C82CFF-BF2D-4DC7-9AC5-D18A0839CB57}" type="parTrans" cxnId="{EDFAD64E-35D7-4F44-8DA4-3ECFA671315A}">
      <dgm:prSet/>
      <dgm:spPr/>
      <dgm:t>
        <a:bodyPr/>
        <a:lstStyle/>
        <a:p>
          <a:endParaRPr lang="en-US"/>
        </a:p>
      </dgm:t>
    </dgm:pt>
    <dgm:pt modelId="{2CF2E97E-BBA1-43E8-BE4D-AD5B1073B47C}" type="sibTrans" cxnId="{EDFAD64E-35D7-4F44-8DA4-3ECFA671315A}">
      <dgm:prSet/>
      <dgm:spPr/>
      <dgm:t>
        <a:bodyPr/>
        <a:lstStyle/>
        <a:p>
          <a:endParaRPr lang="en-US"/>
        </a:p>
      </dgm:t>
    </dgm:pt>
    <dgm:pt modelId="{5EB878D0-1B8C-4C2A-B887-1193C4D4B925}">
      <dgm:prSet custT="1"/>
      <dgm:spPr/>
      <dgm:t>
        <a:bodyPr/>
        <a:lstStyle/>
        <a:p>
          <a:pPr rtl="0"/>
          <a:r>
            <a:rPr lang="ru-RU" altLang="en-US" sz="2000" dirty="0">
              <a:solidFill>
                <a:schemeClr val="tx1"/>
              </a:solidFill>
            </a:rPr>
            <a:t>Ведение подробных и актуальных записей о расходах</a:t>
          </a:r>
          <a:endParaRPr lang="en-US" altLang="en-US" sz="2000" dirty="0">
            <a:solidFill>
              <a:schemeClr val="tx1"/>
            </a:solidFill>
          </a:endParaRPr>
        </a:p>
      </dgm:t>
    </dgm:pt>
    <dgm:pt modelId="{740A89DF-0F9C-46DC-AE7D-1B9CEFC01BE4}" type="parTrans" cxnId="{69A24313-F886-47EE-BF59-8840B2AAF55F}">
      <dgm:prSet/>
      <dgm:spPr/>
      <dgm:t>
        <a:bodyPr/>
        <a:lstStyle/>
        <a:p>
          <a:endParaRPr lang="en-US"/>
        </a:p>
      </dgm:t>
    </dgm:pt>
    <dgm:pt modelId="{02CCE0D4-D57B-48E8-A184-62AF54273351}" type="sibTrans" cxnId="{69A24313-F886-47EE-BF59-8840B2AAF55F}">
      <dgm:prSet/>
      <dgm:spPr/>
      <dgm:t>
        <a:bodyPr/>
        <a:lstStyle/>
        <a:p>
          <a:endParaRPr lang="en-US"/>
        </a:p>
      </dgm:t>
    </dgm:pt>
    <dgm:pt modelId="{CA1F599F-C2C6-4259-BCE4-2447551DA897}" type="pres">
      <dgm:prSet presAssocID="{C9FB77AA-7C41-4FEC-B218-5993CD5F72F0}" presName="diagram" presStyleCnt="0">
        <dgm:presLayoutVars>
          <dgm:chPref val="1"/>
          <dgm:dir/>
          <dgm:animOne val="branch"/>
          <dgm:animLvl val="lvl"/>
          <dgm:resizeHandles/>
        </dgm:presLayoutVars>
      </dgm:prSet>
      <dgm:spPr/>
    </dgm:pt>
    <dgm:pt modelId="{3CA4DC7A-7B70-48AD-B610-BD1CA1ED487F}" type="pres">
      <dgm:prSet presAssocID="{D5D55C05-8364-44E6-86A4-F6BDC6DADE9E}" presName="root" presStyleCnt="0"/>
      <dgm:spPr/>
    </dgm:pt>
    <dgm:pt modelId="{210539C2-0D5D-4EF7-A5F4-7149FA3507C6}" type="pres">
      <dgm:prSet presAssocID="{D5D55C05-8364-44E6-86A4-F6BDC6DADE9E}" presName="rootComposite" presStyleCnt="0"/>
      <dgm:spPr/>
    </dgm:pt>
    <dgm:pt modelId="{D96BDB21-F655-47E6-BC08-EB73244EF156}" type="pres">
      <dgm:prSet presAssocID="{D5D55C05-8364-44E6-86A4-F6BDC6DADE9E}" presName="rootText" presStyleLbl="node1" presStyleIdx="0" presStyleCnt="3" custScaleX="112682"/>
      <dgm:spPr/>
    </dgm:pt>
    <dgm:pt modelId="{37DB95F6-C57D-42FA-ACE8-C0427587EF24}" type="pres">
      <dgm:prSet presAssocID="{D5D55C05-8364-44E6-86A4-F6BDC6DADE9E}" presName="rootConnector" presStyleLbl="node1" presStyleIdx="0" presStyleCnt="3"/>
      <dgm:spPr/>
    </dgm:pt>
    <dgm:pt modelId="{9C1B00C2-3C38-4285-BBB0-BBFF640AA0E9}" type="pres">
      <dgm:prSet presAssocID="{D5D55C05-8364-44E6-86A4-F6BDC6DADE9E}" presName="childShape" presStyleCnt="0"/>
      <dgm:spPr/>
    </dgm:pt>
    <dgm:pt modelId="{EE3B09CC-77D6-4C3E-A32B-E654E9205D44}" type="pres">
      <dgm:prSet presAssocID="{923FC049-C244-417C-8B84-1C032AE801DC}" presName="Name13" presStyleLbl="parChTrans1D2" presStyleIdx="0" presStyleCnt="7"/>
      <dgm:spPr/>
    </dgm:pt>
    <dgm:pt modelId="{8148903D-C8FA-49D2-B7BF-BE01462D8E6D}" type="pres">
      <dgm:prSet presAssocID="{77506F8F-7D56-4961-8CD1-20A1BEDFDEBE}" presName="childText" presStyleLbl="bgAcc1" presStyleIdx="0" presStyleCnt="7" custScaleX="111358" custScaleY="110775">
        <dgm:presLayoutVars>
          <dgm:bulletEnabled val="1"/>
        </dgm:presLayoutVars>
      </dgm:prSet>
      <dgm:spPr/>
    </dgm:pt>
    <dgm:pt modelId="{EAE2CB9B-5181-4E27-94FB-D0050A7CA5DC}" type="pres">
      <dgm:prSet presAssocID="{ADEBC2AF-18B1-445A-925E-4D254FD0BAAF}" presName="Name13" presStyleLbl="parChTrans1D2" presStyleIdx="1" presStyleCnt="7"/>
      <dgm:spPr/>
    </dgm:pt>
    <dgm:pt modelId="{03DDA3A7-6AA5-4B1A-A3FC-0997C6FF88BB}" type="pres">
      <dgm:prSet presAssocID="{BC8B7A93-7408-4EDC-9E60-2C3EF0A6925B}" presName="childText" presStyleLbl="bgAcc1" presStyleIdx="1" presStyleCnt="7" custScaleX="111358" custScaleY="190206" custLinFactY="2397" custLinFactNeighborX="29713" custLinFactNeighborY="100000">
        <dgm:presLayoutVars>
          <dgm:bulletEnabled val="1"/>
        </dgm:presLayoutVars>
      </dgm:prSet>
      <dgm:spPr/>
    </dgm:pt>
    <dgm:pt modelId="{0F72C37C-78D4-46D1-ADEE-1895259114A9}" type="pres">
      <dgm:prSet presAssocID="{AEA6104E-D65D-45C5-B362-14B8A373C7A6}" presName="root" presStyleCnt="0"/>
      <dgm:spPr/>
    </dgm:pt>
    <dgm:pt modelId="{09B0E77F-D911-46A3-BDFF-550294251C54}" type="pres">
      <dgm:prSet presAssocID="{AEA6104E-D65D-45C5-B362-14B8A373C7A6}" presName="rootComposite" presStyleCnt="0"/>
      <dgm:spPr/>
    </dgm:pt>
    <dgm:pt modelId="{DAC148BB-5685-421A-8DA3-F8325254FEF0}" type="pres">
      <dgm:prSet presAssocID="{AEA6104E-D65D-45C5-B362-14B8A373C7A6}" presName="rootText" presStyleLbl="node1" presStyleIdx="1" presStyleCnt="3" custScaleX="106903"/>
      <dgm:spPr/>
    </dgm:pt>
    <dgm:pt modelId="{B8B9830D-8B51-4A91-BE57-3F5A1A4B73B6}" type="pres">
      <dgm:prSet presAssocID="{AEA6104E-D65D-45C5-B362-14B8A373C7A6}" presName="rootConnector" presStyleLbl="node1" presStyleIdx="1" presStyleCnt="3"/>
      <dgm:spPr/>
    </dgm:pt>
    <dgm:pt modelId="{634B8F62-1E96-413D-B7BF-04DEB8F40325}" type="pres">
      <dgm:prSet presAssocID="{AEA6104E-D65D-45C5-B362-14B8A373C7A6}" presName="childShape" presStyleCnt="0"/>
      <dgm:spPr/>
    </dgm:pt>
    <dgm:pt modelId="{68C61CE9-0F5C-4246-950D-AF2846AE283E}" type="pres">
      <dgm:prSet presAssocID="{83EAE776-1975-4C66-8DA1-6330D3C26B21}" presName="Name13" presStyleLbl="parChTrans1D2" presStyleIdx="2" presStyleCnt="7"/>
      <dgm:spPr/>
    </dgm:pt>
    <dgm:pt modelId="{19A0A3AC-4616-435C-977A-29FEEF1D14BB}" type="pres">
      <dgm:prSet presAssocID="{C5370474-88EB-426C-B1A8-42252FEC01AF}" presName="childText" presStyleLbl="bgAcc1" presStyleIdx="2" presStyleCnt="7" custScaleX="144765" custScaleY="123923">
        <dgm:presLayoutVars>
          <dgm:bulletEnabled val="1"/>
        </dgm:presLayoutVars>
      </dgm:prSet>
      <dgm:spPr/>
    </dgm:pt>
    <dgm:pt modelId="{0B20F49F-B516-45EB-B460-8707450D61DD}" type="pres">
      <dgm:prSet presAssocID="{E08CF6FD-FA73-423C-841A-A2F7D7F24736}" presName="Name13" presStyleLbl="parChTrans1D2" presStyleIdx="3" presStyleCnt="7"/>
      <dgm:spPr/>
    </dgm:pt>
    <dgm:pt modelId="{FA21EA89-1F91-4464-84F1-709289CC7544}" type="pres">
      <dgm:prSet presAssocID="{8940D762-5E32-43DC-8C21-7C3B456FFDA2}" presName="childText" presStyleLbl="bgAcc1" presStyleIdx="3" presStyleCnt="7" custScaleX="144765" custScaleY="140712">
        <dgm:presLayoutVars>
          <dgm:bulletEnabled val="1"/>
        </dgm:presLayoutVars>
      </dgm:prSet>
      <dgm:spPr/>
    </dgm:pt>
    <dgm:pt modelId="{FFAFD37F-0D9E-49EE-919D-AA95C7825AF5}" type="pres">
      <dgm:prSet presAssocID="{B6E351D3-AF57-456A-9FA8-D892C869224D}" presName="root" presStyleCnt="0"/>
      <dgm:spPr/>
    </dgm:pt>
    <dgm:pt modelId="{1AAE8A16-D22A-47E8-9FA3-76EAB4427F8D}" type="pres">
      <dgm:prSet presAssocID="{B6E351D3-AF57-456A-9FA8-D892C869224D}" presName="rootComposite" presStyleCnt="0"/>
      <dgm:spPr/>
    </dgm:pt>
    <dgm:pt modelId="{DDFF0446-9CD9-45FB-9335-5D649D06DAFD}" type="pres">
      <dgm:prSet presAssocID="{B6E351D3-AF57-456A-9FA8-D892C869224D}" presName="rootText" presStyleLbl="node1" presStyleIdx="2" presStyleCnt="3" custScaleX="106903"/>
      <dgm:spPr/>
    </dgm:pt>
    <dgm:pt modelId="{D744D999-CED1-47F7-9425-AAADB1A48176}" type="pres">
      <dgm:prSet presAssocID="{B6E351D3-AF57-456A-9FA8-D892C869224D}" presName="rootConnector" presStyleLbl="node1" presStyleIdx="2" presStyleCnt="3"/>
      <dgm:spPr/>
    </dgm:pt>
    <dgm:pt modelId="{7E5ED3CF-EE75-43AD-98AD-104F89450614}" type="pres">
      <dgm:prSet presAssocID="{B6E351D3-AF57-456A-9FA8-D892C869224D}" presName="childShape" presStyleCnt="0"/>
      <dgm:spPr/>
    </dgm:pt>
    <dgm:pt modelId="{B0BE9698-CEE0-4320-AF83-53479FF65613}" type="pres">
      <dgm:prSet presAssocID="{BDF6D920-6F0F-4C53-AB8B-6E171A4629DC}" presName="Name13" presStyleLbl="parChTrans1D2" presStyleIdx="4" presStyleCnt="7"/>
      <dgm:spPr/>
    </dgm:pt>
    <dgm:pt modelId="{B788D7AD-782D-4A21-8373-24F7F1118AB2}" type="pres">
      <dgm:prSet presAssocID="{602447E2-6588-45CD-B157-BF8DAAB4F13D}" presName="childText" presStyleLbl="bgAcc1" presStyleIdx="4" presStyleCnt="7" custScaleX="200444" custLinFactNeighborX="-1420" custLinFactNeighborY="6815">
        <dgm:presLayoutVars>
          <dgm:bulletEnabled val="1"/>
        </dgm:presLayoutVars>
      </dgm:prSet>
      <dgm:spPr/>
    </dgm:pt>
    <dgm:pt modelId="{C487A931-B98B-44F7-8A69-7CE21F994D2C}" type="pres">
      <dgm:prSet presAssocID="{C8C82CFF-BF2D-4DC7-9AC5-D18A0839CB57}" presName="Name13" presStyleLbl="parChTrans1D2" presStyleIdx="5" presStyleCnt="7"/>
      <dgm:spPr/>
    </dgm:pt>
    <dgm:pt modelId="{4BF53755-412A-4CD2-BD98-A34960E9B016}" type="pres">
      <dgm:prSet presAssocID="{E1BE9186-E5CB-451C-93CD-075892EBA2CB}" presName="childText" presStyleLbl="bgAcc1" presStyleIdx="5" presStyleCnt="7" custScaleX="200444">
        <dgm:presLayoutVars>
          <dgm:bulletEnabled val="1"/>
        </dgm:presLayoutVars>
      </dgm:prSet>
      <dgm:spPr/>
    </dgm:pt>
    <dgm:pt modelId="{B670931E-1283-4AB0-87DC-4FAFBF79F03D}" type="pres">
      <dgm:prSet presAssocID="{740A89DF-0F9C-46DC-AE7D-1B9CEFC01BE4}" presName="Name13" presStyleLbl="parChTrans1D2" presStyleIdx="6" presStyleCnt="7"/>
      <dgm:spPr/>
    </dgm:pt>
    <dgm:pt modelId="{18EDF5EE-35CC-41E7-B06F-F4A87B7BA828}" type="pres">
      <dgm:prSet presAssocID="{5EB878D0-1B8C-4C2A-B887-1193C4D4B925}" presName="childText" presStyleLbl="bgAcc1" presStyleIdx="6" presStyleCnt="7" custScaleX="200444">
        <dgm:presLayoutVars>
          <dgm:bulletEnabled val="1"/>
        </dgm:presLayoutVars>
      </dgm:prSet>
      <dgm:spPr/>
    </dgm:pt>
  </dgm:ptLst>
  <dgm:cxnLst>
    <dgm:cxn modelId="{66BE0303-30CA-43D2-BCDA-C499647627AF}" type="presOf" srcId="{D5D55C05-8364-44E6-86A4-F6BDC6DADE9E}" destId="{37DB95F6-C57D-42FA-ACE8-C0427587EF24}" srcOrd="1" destOrd="0" presId="urn:microsoft.com/office/officeart/2005/8/layout/hierarchy3"/>
    <dgm:cxn modelId="{6F7D4D08-9A5B-4E12-8793-C050AD0126E5}" type="presOf" srcId="{B6E351D3-AF57-456A-9FA8-D892C869224D}" destId="{D744D999-CED1-47F7-9425-AAADB1A48176}" srcOrd="1" destOrd="0" presId="urn:microsoft.com/office/officeart/2005/8/layout/hierarchy3"/>
    <dgm:cxn modelId="{9775D909-788D-4FF9-947A-D580DFE6CA1B}" type="presOf" srcId="{B6E351D3-AF57-456A-9FA8-D892C869224D}" destId="{DDFF0446-9CD9-45FB-9335-5D649D06DAFD}" srcOrd="0" destOrd="0" presId="urn:microsoft.com/office/officeart/2005/8/layout/hierarchy3"/>
    <dgm:cxn modelId="{44311A0E-5954-43C5-B52F-4178D0B568CB}" type="presOf" srcId="{602447E2-6588-45CD-B157-BF8DAAB4F13D}" destId="{B788D7AD-782D-4A21-8373-24F7F1118AB2}" srcOrd="0" destOrd="0" presId="urn:microsoft.com/office/officeart/2005/8/layout/hierarchy3"/>
    <dgm:cxn modelId="{EFF8900F-9AC0-427F-86D9-B79CC3D7B043}" type="presOf" srcId="{C8C82CFF-BF2D-4DC7-9AC5-D18A0839CB57}" destId="{C487A931-B98B-44F7-8A69-7CE21F994D2C}" srcOrd="0" destOrd="0" presId="urn:microsoft.com/office/officeart/2005/8/layout/hierarchy3"/>
    <dgm:cxn modelId="{69A24313-F886-47EE-BF59-8840B2AAF55F}" srcId="{B6E351D3-AF57-456A-9FA8-D892C869224D}" destId="{5EB878D0-1B8C-4C2A-B887-1193C4D4B925}" srcOrd="2" destOrd="0" parTransId="{740A89DF-0F9C-46DC-AE7D-1B9CEFC01BE4}" sibTransId="{02CCE0D4-D57B-48E8-A184-62AF54273351}"/>
    <dgm:cxn modelId="{BBBB5018-5077-4FCB-93F2-AEB45FAA12E6}" srcId="{C9FB77AA-7C41-4FEC-B218-5993CD5F72F0}" destId="{B6E351D3-AF57-456A-9FA8-D892C869224D}" srcOrd="2" destOrd="0" parTransId="{91ABA6DD-9CF0-4461-91F6-D29B18248D0E}" sibTransId="{78E3BD39-DF3D-45D4-85ED-C6F1FD604B24}"/>
    <dgm:cxn modelId="{7DFEFC1B-D013-4119-8A12-D51D4A754F7E}" srcId="{C9FB77AA-7C41-4FEC-B218-5993CD5F72F0}" destId="{AEA6104E-D65D-45C5-B362-14B8A373C7A6}" srcOrd="1" destOrd="0" parTransId="{4DC22939-1CBD-4F36-AB0B-C14F8B73F607}" sibTransId="{79AF47EF-6FCD-4D85-9CFB-4F6260FEF532}"/>
    <dgm:cxn modelId="{30FC5728-0809-4739-B949-84A952F8D221}" type="presOf" srcId="{8940D762-5E32-43DC-8C21-7C3B456FFDA2}" destId="{FA21EA89-1F91-4464-84F1-709289CC7544}" srcOrd="0" destOrd="0" presId="urn:microsoft.com/office/officeart/2005/8/layout/hierarchy3"/>
    <dgm:cxn modelId="{6C93EF49-2792-4A4A-8ACD-83426194ECF1}" type="presOf" srcId="{5EB878D0-1B8C-4C2A-B887-1193C4D4B925}" destId="{18EDF5EE-35CC-41E7-B06F-F4A87B7BA828}" srcOrd="0" destOrd="0" presId="urn:microsoft.com/office/officeart/2005/8/layout/hierarchy3"/>
    <dgm:cxn modelId="{0065454C-4487-4018-BFF3-048CC9FFD8E7}" type="presOf" srcId="{E08CF6FD-FA73-423C-841A-A2F7D7F24736}" destId="{0B20F49F-B516-45EB-B460-8707450D61DD}" srcOrd="0" destOrd="0" presId="urn:microsoft.com/office/officeart/2005/8/layout/hierarchy3"/>
    <dgm:cxn modelId="{EDFAD64E-35D7-4F44-8DA4-3ECFA671315A}" srcId="{B6E351D3-AF57-456A-9FA8-D892C869224D}" destId="{E1BE9186-E5CB-451C-93CD-075892EBA2CB}" srcOrd="1" destOrd="0" parTransId="{C8C82CFF-BF2D-4DC7-9AC5-D18A0839CB57}" sibTransId="{2CF2E97E-BBA1-43E8-BE4D-AD5B1073B47C}"/>
    <dgm:cxn modelId="{D0755052-6C7F-4F87-98B3-16C7D69AB3B8}" type="presOf" srcId="{AEA6104E-D65D-45C5-B362-14B8A373C7A6}" destId="{DAC148BB-5685-421A-8DA3-F8325254FEF0}" srcOrd="0" destOrd="0" presId="urn:microsoft.com/office/officeart/2005/8/layout/hierarchy3"/>
    <dgm:cxn modelId="{197AC472-7519-4844-9813-9E636DA9DC58}" srcId="{AEA6104E-D65D-45C5-B362-14B8A373C7A6}" destId="{8940D762-5E32-43DC-8C21-7C3B456FFDA2}" srcOrd="1" destOrd="0" parTransId="{E08CF6FD-FA73-423C-841A-A2F7D7F24736}" sibTransId="{612E5963-FABA-4958-B834-E520CB46CAA1}"/>
    <dgm:cxn modelId="{8B5F0E5A-7561-4319-BD34-79A0807A941C}" type="presOf" srcId="{C9FB77AA-7C41-4FEC-B218-5993CD5F72F0}" destId="{CA1F599F-C2C6-4259-BCE4-2447551DA897}" srcOrd="0" destOrd="0" presId="urn:microsoft.com/office/officeart/2005/8/layout/hierarchy3"/>
    <dgm:cxn modelId="{1F54C683-0196-440C-A938-21EB5D42834F}" type="presOf" srcId="{923FC049-C244-417C-8B84-1C032AE801DC}" destId="{EE3B09CC-77D6-4C3E-A32B-E654E9205D44}" srcOrd="0" destOrd="0" presId="urn:microsoft.com/office/officeart/2005/8/layout/hierarchy3"/>
    <dgm:cxn modelId="{5B7F8A87-4611-425F-9ABD-1DCA89E82BA7}" type="presOf" srcId="{83EAE776-1975-4C66-8DA1-6330D3C26B21}" destId="{68C61CE9-0F5C-4246-950D-AF2846AE283E}" srcOrd="0" destOrd="0" presId="urn:microsoft.com/office/officeart/2005/8/layout/hierarchy3"/>
    <dgm:cxn modelId="{7971A998-0546-4476-A632-793BAF1868E9}" srcId="{AEA6104E-D65D-45C5-B362-14B8A373C7A6}" destId="{C5370474-88EB-426C-B1A8-42252FEC01AF}" srcOrd="0" destOrd="0" parTransId="{83EAE776-1975-4C66-8DA1-6330D3C26B21}" sibTransId="{6F445F62-6F24-4F74-824B-20E9E8B1EAD2}"/>
    <dgm:cxn modelId="{9D45289D-98E8-4BC0-9BE4-FB0AB7DE7263}" type="presOf" srcId="{740A89DF-0F9C-46DC-AE7D-1B9CEFC01BE4}" destId="{B670931E-1283-4AB0-87DC-4FAFBF79F03D}" srcOrd="0" destOrd="0" presId="urn:microsoft.com/office/officeart/2005/8/layout/hierarchy3"/>
    <dgm:cxn modelId="{AD8344AC-11B3-468B-8346-949591AE402A}" srcId="{D5D55C05-8364-44E6-86A4-F6BDC6DADE9E}" destId="{77506F8F-7D56-4961-8CD1-20A1BEDFDEBE}" srcOrd="0" destOrd="0" parTransId="{923FC049-C244-417C-8B84-1C032AE801DC}" sibTransId="{585E6901-8BDE-4F68-8A93-9DD940B5D404}"/>
    <dgm:cxn modelId="{07C6EDAF-F1FB-4449-A921-FBBA00C5C2F6}" type="presOf" srcId="{BC8B7A93-7408-4EDC-9E60-2C3EF0A6925B}" destId="{03DDA3A7-6AA5-4B1A-A3FC-0997C6FF88BB}" srcOrd="0" destOrd="0" presId="urn:microsoft.com/office/officeart/2005/8/layout/hierarchy3"/>
    <dgm:cxn modelId="{1F6CA0B6-E8B1-42AE-B007-2591AE4FBF72}" srcId="{B6E351D3-AF57-456A-9FA8-D892C869224D}" destId="{602447E2-6588-45CD-B157-BF8DAAB4F13D}" srcOrd="0" destOrd="0" parTransId="{BDF6D920-6F0F-4C53-AB8B-6E171A4629DC}" sibTransId="{A335098D-ECF3-41E0-AC2A-07D699E476D4}"/>
    <dgm:cxn modelId="{D7DF51CE-9AB1-4100-9633-50E73B4CBB9F}" type="presOf" srcId="{77506F8F-7D56-4961-8CD1-20A1BEDFDEBE}" destId="{8148903D-C8FA-49D2-B7BF-BE01462D8E6D}" srcOrd="0" destOrd="0" presId="urn:microsoft.com/office/officeart/2005/8/layout/hierarchy3"/>
    <dgm:cxn modelId="{6C3520CF-1C87-45DB-9F3D-FB448DE4E6D0}" type="presOf" srcId="{AEA6104E-D65D-45C5-B362-14B8A373C7A6}" destId="{B8B9830D-8B51-4A91-BE57-3F5A1A4B73B6}" srcOrd="1" destOrd="0" presId="urn:microsoft.com/office/officeart/2005/8/layout/hierarchy3"/>
    <dgm:cxn modelId="{6285F6D4-806F-4889-A606-03873648E389}" srcId="{C9FB77AA-7C41-4FEC-B218-5993CD5F72F0}" destId="{D5D55C05-8364-44E6-86A4-F6BDC6DADE9E}" srcOrd="0" destOrd="0" parTransId="{B068CCFD-55BF-4009-8287-46E91649AA79}" sibTransId="{640AA645-2581-47C1-867D-DF8A89CC1471}"/>
    <dgm:cxn modelId="{C54D09E2-B03A-4B33-BC4B-E56FF0FD90A1}" type="presOf" srcId="{C5370474-88EB-426C-B1A8-42252FEC01AF}" destId="{19A0A3AC-4616-435C-977A-29FEEF1D14BB}" srcOrd="0" destOrd="0" presId="urn:microsoft.com/office/officeart/2005/8/layout/hierarchy3"/>
    <dgm:cxn modelId="{F3880EE4-C67C-449C-BF96-F35B861367A2}" type="presOf" srcId="{E1BE9186-E5CB-451C-93CD-075892EBA2CB}" destId="{4BF53755-412A-4CD2-BD98-A34960E9B016}" srcOrd="0" destOrd="0" presId="urn:microsoft.com/office/officeart/2005/8/layout/hierarchy3"/>
    <dgm:cxn modelId="{AFB500E5-BA41-475F-889C-F67FAFC0CBA9}" srcId="{D5D55C05-8364-44E6-86A4-F6BDC6DADE9E}" destId="{BC8B7A93-7408-4EDC-9E60-2C3EF0A6925B}" srcOrd="1" destOrd="0" parTransId="{ADEBC2AF-18B1-445A-925E-4D254FD0BAAF}" sibTransId="{C77A6583-6A49-4CE5-8F53-8E63FDEC478A}"/>
    <dgm:cxn modelId="{A9ED18ED-A0D8-4CD0-874D-7638F18AC19B}" type="presOf" srcId="{D5D55C05-8364-44E6-86A4-F6BDC6DADE9E}" destId="{D96BDB21-F655-47E6-BC08-EB73244EF156}" srcOrd="0" destOrd="0" presId="urn:microsoft.com/office/officeart/2005/8/layout/hierarchy3"/>
    <dgm:cxn modelId="{B9B2BCF2-2A57-4B4A-9E03-CCED51F18CDA}" type="presOf" srcId="{BDF6D920-6F0F-4C53-AB8B-6E171A4629DC}" destId="{B0BE9698-CEE0-4320-AF83-53479FF65613}" srcOrd="0" destOrd="0" presId="urn:microsoft.com/office/officeart/2005/8/layout/hierarchy3"/>
    <dgm:cxn modelId="{0FC272F5-2ED8-4DF8-95BC-42AEFD08BFEC}" type="presOf" srcId="{ADEBC2AF-18B1-445A-925E-4D254FD0BAAF}" destId="{EAE2CB9B-5181-4E27-94FB-D0050A7CA5DC}" srcOrd="0" destOrd="0" presId="urn:microsoft.com/office/officeart/2005/8/layout/hierarchy3"/>
    <dgm:cxn modelId="{113362E2-4048-4F87-B534-D220542A4B6C}" type="presParOf" srcId="{CA1F599F-C2C6-4259-BCE4-2447551DA897}" destId="{3CA4DC7A-7B70-48AD-B610-BD1CA1ED487F}" srcOrd="0" destOrd="0" presId="urn:microsoft.com/office/officeart/2005/8/layout/hierarchy3"/>
    <dgm:cxn modelId="{22D8149E-DB61-438B-ADCA-EBAC80884A13}" type="presParOf" srcId="{3CA4DC7A-7B70-48AD-B610-BD1CA1ED487F}" destId="{210539C2-0D5D-4EF7-A5F4-7149FA3507C6}" srcOrd="0" destOrd="0" presId="urn:microsoft.com/office/officeart/2005/8/layout/hierarchy3"/>
    <dgm:cxn modelId="{021973F0-78E6-4E5C-9912-353461201038}" type="presParOf" srcId="{210539C2-0D5D-4EF7-A5F4-7149FA3507C6}" destId="{D96BDB21-F655-47E6-BC08-EB73244EF156}" srcOrd="0" destOrd="0" presId="urn:microsoft.com/office/officeart/2005/8/layout/hierarchy3"/>
    <dgm:cxn modelId="{E475526C-8E93-4A86-AA95-230CB3E95A62}" type="presParOf" srcId="{210539C2-0D5D-4EF7-A5F4-7149FA3507C6}" destId="{37DB95F6-C57D-42FA-ACE8-C0427587EF24}" srcOrd="1" destOrd="0" presId="urn:microsoft.com/office/officeart/2005/8/layout/hierarchy3"/>
    <dgm:cxn modelId="{6C5DA22D-696D-47F9-A63A-846F8DC49DCD}" type="presParOf" srcId="{3CA4DC7A-7B70-48AD-B610-BD1CA1ED487F}" destId="{9C1B00C2-3C38-4285-BBB0-BBFF640AA0E9}" srcOrd="1" destOrd="0" presId="urn:microsoft.com/office/officeart/2005/8/layout/hierarchy3"/>
    <dgm:cxn modelId="{C2CDD4CE-02BD-4780-9D0B-BB809E647B3C}" type="presParOf" srcId="{9C1B00C2-3C38-4285-BBB0-BBFF640AA0E9}" destId="{EE3B09CC-77D6-4C3E-A32B-E654E9205D44}" srcOrd="0" destOrd="0" presId="urn:microsoft.com/office/officeart/2005/8/layout/hierarchy3"/>
    <dgm:cxn modelId="{30EC8BD6-1681-4CAB-ADEC-EC48FFD62186}" type="presParOf" srcId="{9C1B00C2-3C38-4285-BBB0-BBFF640AA0E9}" destId="{8148903D-C8FA-49D2-B7BF-BE01462D8E6D}" srcOrd="1" destOrd="0" presId="urn:microsoft.com/office/officeart/2005/8/layout/hierarchy3"/>
    <dgm:cxn modelId="{050E6CE3-C984-491D-A771-AA2F9356A650}" type="presParOf" srcId="{9C1B00C2-3C38-4285-BBB0-BBFF640AA0E9}" destId="{EAE2CB9B-5181-4E27-94FB-D0050A7CA5DC}" srcOrd="2" destOrd="0" presId="urn:microsoft.com/office/officeart/2005/8/layout/hierarchy3"/>
    <dgm:cxn modelId="{453D9F0D-C6E7-4C58-84D9-F571A6692E44}" type="presParOf" srcId="{9C1B00C2-3C38-4285-BBB0-BBFF640AA0E9}" destId="{03DDA3A7-6AA5-4B1A-A3FC-0997C6FF88BB}" srcOrd="3" destOrd="0" presId="urn:microsoft.com/office/officeart/2005/8/layout/hierarchy3"/>
    <dgm:cxn modelId="{F413FD36-C8B1-4374-BB48-C0ADA7AA0B46}" type="presParOf" srcId="{CA1F599F-C2C6-4259-BCE4-2447551DA897}" destId="{0F72C37C-78D4-46D1-ADEE-1895259114A9}" srcOrd="1" destOrd="0" presId="urn:microsoft.com/office/officeart/2005/8/layout/hierarchy3"/>
    <dgm:cxn modelId="{EE2CAA3F-3821-47BA-A7E9-B8CEA6408183}" type="presParOf" srcId="{0F72C37C-78D4-46D1-ADEE-1895259114A9}" destId="{09B0E77F-D911-46A3-BDFF-550294251C54}" srcOrd="0" destOrd="0" presId="urn:microsoft.com/office/officeart/2005/8/layout/hierarchy3"/>
    <dgm:cxn modelId="{78B1C7AD-E496-4006-A784-5F04FF2A86E1}" type="presParOf" srcId="{09B0E77F-D911-46A3-BDFF-550294251C54}" destId="{DAC148BB-5685-421A-8DA3-F8325254FEF0}" srcOrd="0" destOrd="0" presId="urn:microsoft.com/office/officeart/2005/8/layout/hierarchy3"/>
    <dgm:cxn modelId="{95CF3D9F-9D47-461C-8F86-A64D070C9976}" type="presParOf" srcId="{09B0E77F-D911-46A3-BDFF-550294251C54}" destId="{B8B9830D-8B51-4A91-BE57-3F5A1A4B73B6}" srcOrd="1" destOrd="0" presId="urn:microsoft.com/office/officeart/2005/8/layout/hierarchy3"/>
    <dgm:cxn modelId="{CF2E4BEB-1BC0-4212-B759-FF12D98DD626}" type="presParOf" srcId="{0F72C37C-78D4-46D1-ADEE-1895259114A9}" destId="{634B8F62-1E96-413D-B7BF-04DEB8F40325}" srcOrd="1" destOrd="0" presId="urn:microsoft.com/office/officeart/2005/8/layout/hierarchy3"/>
    <dgm:cxn modelId="{25797F47-F522-498C-88F3-A25FB4806C54}" type="presParOf" srcId="{634B8F62-1E96-413D-B7BF-04DEB8F40325}" destId="{68C61CE9-0F5C-4246-950D-AF2846AE283E}" srcOrd="0" destOrd="0" presId="urn:microsoft.com/office/officeart/2005/8/layout/hierarchy3"/>
    <dgm:cxn modelId="{FD8C9112-D806-48A6-8718-FC32F6B69AFE}" type="presParOf" srcId="{634B8F62-1E96-413D-B7BF-04DEB8F40325}" destId="{19A0A3AC-4616-435C-977A-29FEEF1D14BB}" srcOrd="1" destOrd="0" presId="urn:microsoft.com/office/officeart/2005/8/layout/hierarchy3"/>
    <dgm:cxn modelId="{0A2EE0B3-45FC-432D-A189-7568CCA2FDFB}" type="presParOf" srcId="{634B8F62-1E96-413D-B7BF-04DEB8F40325}" destId="{0B20F49F-B516-45EB-B460-8707450D61DD}" srcOrd="2" destOrd="0" presId="urn:microsoft.com/office/officeart/2005/8/layout/hierarchy3"/>
    <dgm:cxn modelId="{3434ACA6-5FFB-41AF-BC3C-BC96E669328C}" type="presParOf" srcId="{634B8F62-1E96-413D-B7BF-04DEB8F40325}" destId="{FA21EA89-1F91-4464-84F1-709289CC7544}" srcOrd="3" destOrd="0" presId="urn:microsoft.com/office/officeart/2005/8/layout/hierarchy3"/>
    <dgm:cxn modelId="{918DAB45-22B7-4F72-AF1C-F204EC01BF93}" type="presParOf" srcId="{CA1F599F-C2C6-4259-BCE4-2447551DA897}" destId="{FFAFD37F-0D9E-49EE-919D-AA95C7825AF5}" srcOrd="2" destOrd="0" presId="urn:microsoft.com/office/officeart/2005/8/layout/hierarchy3"/>
    <dgm:cxn modelId="{B0869AD9-9974-4FF1-B938-A45AF56ED44B}" type="presParOf" srcId="{FFAFD37F-0D9E-49EE-919D-AA95C7825AF5}" destId="{1AAE8A16-D22A-47E8-9FA3-76EAB4427F8D}" srcOrd="0" destOrd="0" presId="urn:microsoft.com/office/officeart/2005/8/layout/hierarchy3"/>
    <dgm:cxn modelId="{C14FF2C7-9955-4001-8572-E3FB88210A1E}" type="presParOf" srcId="{1AAE8A16-D22A-47E8-9FA3-76EAB4427F8D}" destId="{DDFF0446-9CD9-45FB-9335-5D649D06DAFD}" srcOrd="0" destOrd="0" presId="urn:microsoft.com/office/officeart/2005/8/layout/hierarchy3"/>
    <dgm:cxn modelId="{A5CE16B5-1CE6-469B-957F-629F2A43EB48}" type="presParOf" srcId="{1AAE8A16-D22A-47E8-9FA3-76EAB4427F8D}" destId="{D744D999-CED1-47F7-9425-AAADB1A48176}" srcOrd="1" destOrd="0" presId="urn:microsoft.com/office/officeart/2005/8/layout/hierarchy3"/>
    <dgm:cxn modelId="{EE3EB2FD-AD6B-4A24-8FBB-F11DD116563D}" type="presParOf" srcId="{FFAFD37F-0D9E-49EE-919D-AA95C7825AF5}" destId="{7E5ED3CF-EE75-43AD-98AD-104F89450614}" srcOrd="1" destOrd="0" presId="urn:microsoft.com/office/officeart/2005/8/layout/hierarchy3"/>
    <dgm:cxn modelId="{911BF00A-193B-4061-81FA-6F6E3585A2C0}" type="presParOf" srcId="{7E5ED3CF-EE75-43AD-98AD-104F89450614}" destId="{B0BE9698-CEE0-4320-AF83-53479FF65613}" srcOrd="0" destOrd="0" presId="urn:microsoft.com/office/officeart/2005/8/layout/hierarchy3"/>
    <dgm:cxn modelId="{ADCD7783-8B41-4225-9415-F9B327BA99CD}" type="presParOf" srcId="{7E5ED3CF-EE75-43AD-98AD-104F89450614}" destId="{B788D7AD-782D-4A21-8373-24F7F1118AB2}" srcOrd="1" destOrd="0" presId="urn:microsoft.com/office/officeart/2005/8/layout/hierarchy3"/>
    <dgm:cxn modelId="{F6DFCFCD-81E6-4ADF-B2F5-B1CCC11ECCD7}" type="presParOf" srcId="{7E5ED3CF-EE75-43AD-98AD-104F89450614}" destId="{C487A931-B98B-44F7-8A69-7CE21F994D2C}" srcOrd="2" destOrd="0" presId="urn:microsoft.com/office/officeart/2005/8/layout/hierarchy3"/>
    <dgm:cxn modelId="{ECEFD3F5-2D8F-4E5B-B9BB-3E70BD58B6A2}" type="presParOf" srcId="{7E5ED3CF-EE75-43AD-98AD-104F89450614}" destId="{4BF53755-412A-4CD2-BD98-A34960E9B016}" srcOrd="3" destOrd="0" presId="urn:microsoft.com/office/officeart/2005/8/layout/hierarchy3"/>
    <dgm:cxn modelId="{604B4E97-5978-4AE0-926E-931AD8269353}" type="presParOf" srcId="{7E5ED3CF-EE75-43AD-98AD-104F89450614}" destId="{B670931E-1283-4AB0-87DC-4FAFBF79F03D}" srcOrd="4" destOrd="0" presId="urn:microsoft.com/office/officeart/2005/8/layout/hierarchy3"/>
    <dgm:cxn modelId="{E5383A5C-C779-46EB-B932-BDCF5476297E}" type="presParOf" srcId="{7E5ED3CF-EE75-43AD-98AD-104F89450614}" destId="{18EDF5EE-35CC-41E7-B06F-F4A87B7BA82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5D9206D8-BC24-44ED-9EC9-73DA1D8E06B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5E40729-CAB6-47E8-8AF3-A6ACD82A70E9}">
      <dgm:prSet/>
      <dgm:spPr/>
      <dgm:t>
        <a:bodyPr/>
        <a:lstStyle/>
        <a:p>
          <a:pPr rtl="0"/>
          <a:r>
            <a:rPr lang="ru-RU" b="1" dirty="0">
              <a:solidFill>
                <a:schemeClr val="tx1"/>
              </a:solidFill>
            </a:rPr>
            <a:t>Вопрос</a:t>
          </a:r>
          <a:r>
            <a:rPr lang="en-US" b="1" dirty="0">
              <a:solidFill>
                <a:schemeClr val="tx1"/>
              </a:solidFill>
            </a:rPr>
            <a:t> 1: </a:t>
          </a:r>
          <a:r>
            <a:rPr lang="ru-RU" dirty="0">
              <a:solidFill>
                <a:schemeClr val="tx1"/>
              </a:solidFill>
            </a:rPr>
            <a:t>Имеет ли поставщик право получить компенсацию за уже изготовленные парты; каким образом?</a:t>
          </a:r>
          <a:endParaRPr lang="en-GB" dirty="0">
            <a:solidFill>
              <a:schemeClr val="tx1"/>
            </a:solidFill>
          </a:endParaRPr>
        </a:p>
      </dgm:t>
    </dgm:pt>
    <dgm:pt modelId="{040F7CFD-8B00-4AEA-ADDE-CEDAB9D8BAF3}" type="parTrans" cxnId="{CDD0AC4F-26E1-4E21-848E-AB54D59ABD28}">
      <dgm:prSet/>
      <dgm:spPr/>
      <dgm:t>
        <a:bodyPr/>
        <a:lstStyle/>
        <a:p>
          <a:endParaRPr lang="en-US">
            <a:solidFill>
              <a:schemeClr val="tx1"/>
            </a:solidFill>
          </a:endParaRPr>
        </a:p>
      </dgm:t>
    </dgm:pt>
    <dgm:pt modelId="{1A48D5E1-DF92-4494-B9F4-9D09A822A7B4}" type="sibTrans" cxnId="{CDD0AC4F-26E1-4E21-848E-AB54D59ABD28}">
      <dgm:prSet/>
      <dgm:spPr/>
      <dgm:t>
        <a:bodyPr/>
        <a:lstStyle/>
        <a:p>
          <a:endParaRPr lang="en-US">
            <a:solidFill>
              <a:schemeClr val="tx1"/>
            </a:solidFill>
          </a:endParaRPr>
        </a:p>
      </dgm:t>
    </dgm:pt>
    <dgm:pt modelId="{278BA411-6CAC-4196-8007-FC1DE025B03A}">
      <dgm:prSet/>
      <dgm:spPr/>
      <dgm:t>
        <a:bodyPr/>
        <a:lstStyle/>
        <a:p>
          <a:pPr rtl="0"/>
          <a:r>
            <a:rPr lang="ru-RU" b="1" dirty="0">
              <a:solidFill>
                <a:schemeClr val="tx1"/>
              </a:solidFill>
            </a:rPr>
            <a:t>Вопрос</a:t>
          </a:r>
          <a:r>
            <a:rPr lang="en-US" b="1" dirty="0">
              <a:solidFill>
                <a:schemeClr val="tx1"/>
              </a:solidFill>
            </a:rPr>
            <a:t> 2: </a:t>
          </a:r>
          <a:r>
            <a:rPr lang="ru-RU" dirty="0">
              <a:solidFill>
                <a:schemeClr val="tx1"/>
              </a:solidFill>
            </a:rPr>
            <a:t>Имеет ли поставщик право получить компенсацию за парты, которые находятся в процессе производства; каким образом?</a:t>
          </a:r>
          <a:endParaRPr lang="en-GB" dirty="0">
            <a:solidFill>
              <a:schemeClr val="tx1"/>
            </a:solidFill>
          </a:endParaRPr>
        </a:p>
      </dgm:t>
    </dgm:pt>
    <dgm:pt modelId="{473E2F60-9B4F-4981-865A-BE39234AEB95}" type="parTrans" cxnId="{33EC0E3C-83A6-4EEF-98D1-EB1495F0ACED}">
      <dgm:prSet/>
      <dgm:spPr/>
      <dgm:t>
        <a:bodyPr/>
        <a:lstStyle/>
        <a:p>
          <a:endParaRPr lang="en-US">
            <a:solidFill>
              <a:schemeClr val="tx1"/>
            </a:solidFill>
          </a:endParaRPr>
        </a:p>
      </dgm:t>
    </dgm:pt>
    <dgm:pt modelId="{F81C52B9-3222-44B8-8F8A-1A8422CCC81E}" type="sibTrans" cxnId="{33EC0E3C-83A6-4EEF-98D1-EB1495F0ACED}">
      <dgm:prSet/>
      <dgm:spPr/>
      <dgm:t>
        <a:bodyPr/>
        <a:lstStyle/>
        <a:p>
          <a:endParaRPr lang="en-US">
            <a:solidFill>
              <a:schemeClr val="tx1"/>
            </a:solidFill>
          </a:endParaRPr>
        </a:p>
      </dgm:t>
    </dgm:pt>
    <dgm:pt modelId="{888527D3-3894-403E-93AC-F02B26F21FE8}">
      <dgm:prSet/>
      <dgm:spPr/>
      <dgm:t>
        <a:bodyPr/>
        <a:lstStyle/>
        <a:p>
          <a:pPr rtl="0"/>
          <a:r>
            <a:rPr lang="ru-RU" b="1" dirty="0">
              <a:solidFill>
                <a:schemeClr val="tx1"/>
              </a:solidFill>
            </a:rPr>
            <a:t>Вопрос</a:t>
          </a:r>
          <a:r>
            <a:rPr lang="en-US" b="1" dirty="0">
              <a:solidFill>
                <a:schemeClr val="tx1"/>
              </a:solidFill>
            </a:rPr>
            <a:t> 3: </a:t>
          </a:r>
          <a:r>
            <a:rPr lang="ru-RU" dirty="0">
              <a:solidFill>
                <a:schemeClr val="tx1"/>
              </a:solidFill>
            </a:rPr>
            <a:t>Согласны ли вы продлить срок выполнения работ поставщиком; на какое время?</a:t>
          </a:r>
          <a:endParaRPr lang="en-GB" dirty="0">
            <a:solidFill>
              <a:schemeClr val="tx1"/>
            </a:solidFill>
          </a:endParaRPr>
        </a:p>
      </dgm:t>
    </dgm:pt>
    <dgm:pt modelId="{19226041-5D2C-48F3-A8E0-1ADDB723B4C8}" type="parTrans" cxnId="{00289A45-01DF-4F9F-8D1A-51B8BAE8BE90}">
      <dgm:prSet/>
      <dgm:spPr/>
      <dgm:t>
        <a:bodyPr/>
        <a:lstStyle/>
        <a:p>
          <a:endParaRPr lang="en-US">
            <a:solidFill>
              <a:schemeClr val="tx1"/>
            </a:solidFill>
          </a:endParaRPr>
        </a:p>
      </dgm:t>
    </dgm:pt>
    <dgm:pt modelId="{B7FA0208-B7B6-4001-90CB-3A6576B90E1C}" type="sibTrans" cxnId="{00289A45-01DF-4F9F-8D1A-51B8BAE8BE90}">
      <dgm:prSet/>
      <dgm:spPr/>
      <dgm:t>
        <a:bodyPr/>
        <a:lstStyle/>
        <a:p>
          <a:endParaRPr lang="en-US">
            <a:solidFill>
              <a:schemeClr val="tx1"/>
            </a:solidFill>
          </a:endParaRPr>
        </a:p>
      </dgm:t>
    </dgm:pt>
    <dgm:pt modelId="{12D4170F-8108-42B7-B7FA-8A3294594445}" type="pres">
      <dgm:prSet presAssocID="{5D9206D8-BC24-44ED-9EC9-73DA1D8E06B1}" presName="Name0" presStyleCnt="0">
        <dgm:presLayoutVars>
          <dgm:chMax val="7"/>
          <dgm:chPref val="7"/>
          <dgm:dir/>
        </dgm:presLayoutVars>
      </dgm:prSet>
      <dgm:spPr/>
    </dgm:pt>
    <dgm:pt modelId="{500B68F3-C5D9-4F84-9D83-65EC266FF929}" type="pres">
      <dgm:prSet presAssocID="{5D9206D8-BC24-44ED-9EC9-73DA1D8E06B1}" presName="Name1" presStyleCnt="0"/>
      <dgm:spPr/>
    </dgm:pt>
    <dgm:pt modelId="{617426C9-48B9-48B5-9F76-E845ADF53B4B}" type="pres">
      <dgm:prSet presAssocID="{5D9206D8-BC24-44ED-9EC9-73DA1D8E06B1}" presName="cycle" presStyleCnt="0"/>
      <dgm:spPr/>
    </dgm:pt>
    <dgm:pt modelId="{B0D142AC-E999-4EB8-BD19-18C80B4A3C88}" type="pres">
      <dgm:prSet presAssocID="{5D9206D8-BC24-44ED-9EC9-73DA1D8E06B1}" presName="srcNode" presStyleLbl="node1" presStyleIdx="0" presStyleCnt="3"/>
      <dgm:spPr/>
    </dgm:pt>
    <dgm:pt modelId="{540A6342-410B-4DAC-9755-478379D6793A}" type="pres">
      <dgm:prSet presAssocID="{5D9206D8-BC24-44ED-9EC9-73DA1D8E06B1}" presName="conn" presStyleLbl="parChTrans1D2" presStyleIdx="0" presStyleCnt="1"/>
      <dgm:spPr/>
    </dgm:pt>
    <dgm:pt modelId="{E20FAC11-6C4D-4B51-998E-39E91A5C4171}" type="pres">
      <dgm:prSet presAssocID="{5D9206D8-BC24-44ED-9EC9-73DA1D8E06B1}" presName="extraNode" presStyleLbl="node1" presStyleIdx="0" presStyleCnt="3"/>
      <dgm:spPr/>
    </dgm:pt>
    <dgm:pt modelId="{FFCDED5A-8511-4616-A7CA-10897EBED475}" type="pres">
      <dgm:prSet presAssocID="{5D9206D8-BC24-44ED-9EC9-73DA1D8E06B1}" presName="dstNode" presStyleLbl="node1" presStyleIdx="0" presStyleCnt="3"/>
      <dgm:spPr/>
    </dgm:pt>
    <dgm:pt modelId="{69A1A879-D105-4E15-B9B0-D54AFEFE586E}" type="pres">
      <dgm:prSet presAssocID="{A5E40729-CAB6-47E8-8AF3-A6ACD82A70E9}" presName="text_1" presStyleLbl="node1" presStyleIdx="0" presStyleCnt="3">
        <dgm:presLayoutVars>
          <dgm:bulletEnabled val="1"/>
        </dgm:presLayoutVars>
      </dgm:prSet>
      <dgm:spPr/>
    </dgm:pt>
    <dgm:pt modelId="{5347B527-99CC-47DF-AB5E-E3AB43D6E243}" type="pres">
      <dgm:prSet presAssocID="{A5E40729-CAB6-47E8-8AF3-A6ACD82A70E9}" presName="accent_1" presStyleCnt="0"/>
      <dgm:spPr/>
    </dgm:pt>
    <dgm:pt modelId="{C9E0D03B-58B6-438C-AB1D-A29F64CF73B6}" type="pres">
      <dgm:prSet presAssocID="{A5E40729-CAB6-47E8-8AF3-A6ACD82A70E9}" presName="accentRepeatNode" presStyleLbl="solidFgAcc1" presStyleIdx="0" presStyleCnt="3"/>
      <dgm:spPr/>
    </dgm:pt>
    <dgm:pt modelId="{CFAA7A77-B1BE-4847-B130-199E990EC74E}" type="pres">
      <dgm:prSet presAssocID="{278BA411-6CAC-4196-8007-FC1DE025B03A}" presName="text_2" presStyleLbl="node1" presStyleIdx="1" presStyleCnt="3">
        <dgm:presLayoutVars>
          <dgm:bulletEnabled val="1"/>
        </dgm:presLayoutVars>
      </dgm:prSet>
      <dgm:spPr/>
    </dgm:pt>
    <dgm:pt modelId="{E5F87935-3836-43F1-BA8B-146C73A5F259}" type="pres">
      <dgm:prSet presAssocID="{278BA411-6CAC-4196-8007-FC1DE025B03A}" presName="accent_2" presStyleCnt="0"/>
      <dgm:spPr/>
    </dgm:pt>
    <dgm:pt modelId="{B4ADC0DD-66B7-4111-ABA4-D818740A0BFD}" type="pres">
      <dgm:prSet presAssocID="{278BA411-6CAC-4196-8007-FC1DE025B03A}" presName="accentRepeatNode" presStyleLbl="solidFgAcc1" presStyleIdx="1" presStyleCnt="3"/>
      <dgm:spPr/>
    </dgm:pt>
    <dgm:pt modelId="{81BEB5D1-3309-426C-A8C5-1938B827FC7D}" type="pres">
      <dgm:prSet presAssocID="{888527D3-3894-403E-93AC-F02B26F21FE8}" presName="text_3" presStyleLbl="node1" presStyleIdx="2" presStyleCnt="3">
        <dgm:presLayoutVars>
          <dgm:bulletEnabled val="1"/>
        </dgm:presLayoutVars>
      </dgm:prSet>
      <dgm:spPr/>
    </dgm:pt>
    <dgm:pt modelId="{96F89A78-D97D-495F-822C-4CE748194111}" type="pres">
      <dgm:prSet presAssocID="{888527D3-3894-403E-93AC-F02B26F21FE8}" presName="accent_3" presStyleCnt="0"/>
      <dgm:spPr/>
    </dgm:pt>
    <dgm:pt modelId="{E22D184D-3D9C-4C9F-B5DD-113731DD01E5}" type="pres">
      <dgm:prSet presAssocID="{888527D3-3894-403E-93AC-F02B26F21FE8}" presName="accentRepeatNode" presStyleLbl="solidFgAcc1" presStyleIdx="2" presStyleCnt="3"/>
      <dgm:spPr/>
    </dgm:pt>
  </dgm:ptLst>
  <dgm:cxnLst>
    <dgm:cxn modelId="{33EC0E3C-83A6-4EEF-98D1-EB1495F0ACED}" srcId="{5D9206D8-BC24-44ED-9EC9-73DA1D8E06B1}" destId="{278BA411-6CAC-4196-8007-FC1DE025B03A}" srcOrd="1" destOrd="0" parTransId="{473E2F60-9B4F-4981-865A-BE39234AEB95}" sibTransId="{F81C52B9-3222-44B8-8F8A-1A8422CCC81E}"/>
    <dgm:cxn modelId="{00289A45-01DF-4F9F-8D1A-51B8BAE8BE90}" srcId="{5D9206D8-BC24-44ED-9EC9-73DA1D8E06B1}" destId="{888527D3-3894-403E-93AC-F02B26F21FE8}" srcOrd="2" destOrd="0" parTransId="{19226041-5D2C-48F3-A8E0-1ADDB723B4C8}" sibTransId="{B7FA0208-B7B6-4001-90CB-3A6576B90E1C}"/>
    <dgm:cxn modelId="{CDD0AC4F-26E1-4E21-848E-AB54D59ABD28}" srcId="{5D9206D8-BC24-44ED-9EC9-73DA1D8E06B1}" destId="{A5E40729-CAB6-47E8-8AF3-A6ACD82A70E9}" srcOrd="0" destOrd="0" parTransId="{040F7CFD-8B00-4AEA-ADDE-CEDAB9D8BAF3}" sibTransId="{1A48D5E1-DF92-4494-B9F4-9D09A822A7B4}"/>
    <dgm:cxn modelId="{8F740450-54D4-4D1A-BEEC-F7F4B2503907}" type="presOf" srcId="{A5E40729-CAB6-47E8-8AF3-A6ACD82A70E9}" destId="{69A1A879-D105-4E15-B9B0-D54AFEFE586E}" srcOrd="0" destOrd="0" presId="urn:microsoft.com/office/officeart/2008/layout/VerticalCurvedList"/>
    <dgm:cxn modelId="{E2617D85-716F-4AEB-9D39-FC5D926FF0AB}" type="presOf" srcId="{888527D3-3894-403E-93AC-F02B26F21FE8}" destId="{81BEB5D1-3309-426C-A8C5-1938B827FC7D}" srcOrd="0" destOrd="0" presId="urn:microsoft.com/office/officeart/2008/layout/VerticalCurvedList"/>
    <dgm:cxn modelId="{31FD85A7-E3B0-4C9A-AFE6-B9D798E84B7C}" type="presOf" srcId="{1A48D5E1-DF92-4494-B9F4-9D09A822A7B4}" destId="{540A6342-410B-4DAC-9755-478379D6793A}" srcOrd="0" destOrd="0" presId="urn:microsoft.com/office/officeart/2008/layout/VerticalCurvedList"/>
    <dgm:cxn modelId="{80C407AD-4CBF-4104-A79E-852DF8390B76}" type="presOf" srcId="{5D9206D8-BC24-44ED-9EC9-73DA1D8E06B1}" destId="{12D4170F-8108-42B7-B7FA-8A3294594445}" srcOrd="0" destOrd="0" presId="urn:microsoft.com/office/officeart/2008/layout/VerticalCurvedList"/>
    <dgm:cxn modelId="{FECF1EC2-83CB-4889-B0D3-76050D13E2DA}" type="presOf" srcId="{278BA411-6CAC-4196-8007-FC1DE025B03A}" destId="{CFAA7A77-B1BE-4847-B130-199E990EC74E}" srcOrd="0" destOrd="0" presId="urn:microsoft.com/office/officeart/2008/layout/VerticalCurvedList"/>
    <dgm:cxn modelId="{79BCD651-4498-4E2E-AE4F-FD57BC03EF89}" type="presParOf" srcId="{12D4170F-8108-42B7-B7FA-8A3294594445}" destId="{500B68F3-C5D9-4F84-9D83-65EC266FF929}" srcOrd="0" destOrd="0" presId="urn:microsoft.com/office/officeart/2008/layout/VerticalCurvedList"/>
    <dgm:cxn modelId="{079501BD-1C6D-402A-BA95-E6AC0D3DEFB4}" type="presParOf" srcId="{500B68F3-C5D9-4F84-9D83-65EC266FF929}" destId="{617426C9-48B9-48B5-9F76-E845ADF53B4B}" srcOrd="0" destOrd="0" presId="urn:microsoft.com/office/officeart/2008/layout/VerticalCurvedList"/>
    <dgm:cxn modelId="{A4468F16-54B9-4C57-BFA4-52323E774452}" type="presParOf" srcId="{617426C9-48B9-48B5-9F76-E845ADF53B4B}" destId="{B0D142AC-E999-4EB8-BD19-18C80B4A3C88}" srcOrd="0" destOrd="0" presId="urn:microsoft.com/office/officeart/2008/layout/VerticalCurvedList"/>
    <dgm:cxn modelId="{C602EE79-3876-4C80-88E1-EEE695100BF5}" type="presParOf" srcId="{617426C9-48B9-48B5-9F76-E845ADF53B4B}" destId="{540A6342-410B-4DAC-9755-478379D6793A}" srcOrd="1" destOrd="0" presId="urn:microsoft.com/office/officeart/2008/layout/VerticalCurvedList"/>
    <dgm:cxn modelId="{D53FEB0C-8D0F-413B-A0CF-F9EF71A624B5}" type="presParOf" srcId="{617426C9-48B9-48B5-9F76-E845ADF53B4B}" destId="{E20FAC11-6C4D-4B51-998E-39E91A5C4171}" srcOrd="2" destOrd="0" presId="urn:microsoft.com/office/officeart/2008/layout/VerticalCurvedList"/>
    <dgm:cxn modelId="{408FC44B-33F0-41A6-9550-4ED5DBFDB7F8}" type="presParOf" srcId="{617426C9-48B9-48B5-9F76-E845ADF53B4B}" destId="{FFCDED5A-8511-4616-A7CA-10897EBED475}" srcOrd="3" destOrd="0" presId="urn:microsoft.com/office/officeart/2008/layout/VerticalCurvedList"/>
    <dgm:cxn modelId="{6383CB28-DB70-48C7-ACD3-C62552828D6F}" type="presParOf" srcId="{500B68F3-C5D9-4F84-9D83-65EC266FF929}" destId="{69A1A879-D105-4E15-B9B0-D54AFEFE586E}" srcOrd="1" destOrd="0" presId="urn:microsoft.com/office/officeart/2008/layout/VerticalCurvedList"/>
    <dgm:cxn modelId="{618E159D-370F-4E20-80DC-DCED41B43774}" type="presParOf" srcId="{500B68F3-C5D9-4F84-9D83-65EC266FF929}" destId="{5347B527-99CC-47DF-AB5E-E3AB43D6E243}" srcOrd="2" destOrd="0" presId="urn:microsoft.com/office/officeart/2008/layout/VerticalCurvedList"/>
    <dgm:cxn modelId="{1EE91631-A3A0-46EF-8D56-D7C9B318EBBB}" type="presParOf" srcId="{5347B527-99CC-47DF-AB5E-E3AB43D6E243}" destId="{C9E0D03B-58B6-438C-AB1D-A29F64CF73B6}" srcOrd="0" destOrd="0" presId="urn:microsoft.com/office/officeart/2008/layout/VerticalCurvedList"/>
    <dgm:cxn modelId="{289119C8-25D0-49B0-861D-EC504A7C98C7}" type="presParOf" srcId="{500B68F3-C5D9-4F84-9D83-65EC266FF929}" destId="{CFAA7A77-B1BE-4847-B130-199E990EC74E}" srcOrd="3" destOrd="0" presId="urn:microsoft.com/office/officeart/2008/layout/VerticalCurvedList"/>
    <dgm:cxn modelId="{5FE8F806-AD66-429C-981D-249E799BD9E5}" type="presParOf" srcId="{500B68F3-C5D9-4F84-9D83-65EC266FF929}" destId="{E5F87935-3836-43F1-BA8B-146C73A5F259}" srcOrd="4" destOrd="0" presId="urn:microsoft.com/office/officeart/2008/layout/VerticalCurvedList"/>
    <dgm:cxn modelId="{D7B9E629-42FC-4E46-93D0-C75FD89AE0C0}" type="presParOf" srcId="{E5F87935-3836-43F1-BA8B-146C73A5F259}" destId="{B4ADC0DD-66B7-4111-ABA4-D818740A0BFD}" srcOrd="0" destOrd="0" presId="urn:microsoft.com/office/officeart/2008/layout/VerticalCurvedList"/>
    <dgm:cxn modelId="{4D101C8E-82F2-4E61-BC10-A6A6BB524B4F}" type="presParOf" srcId="{500B68F3-C5D9-4F84-9D83-65EC266FF929}" destId="{81BEB5D1-3309-426C-A8C5-1938B827FC7D}" srcOrd="5" destOrd="0" presId="urn:microsoft.com/office/officeart/2008/layout/VerticalCurvedList"/>
    <dgm:cxn modelId="{4DEB981C-B303-49BC-9A35-DC729D034A4A}" type="presParOf" srcId="{500B68F3-C5D9-4F84-9D83-65EC266FF929}" destId="{96F89A78-D97D-495F-822C-4CE748194111}" srcOrd="6" destOrd="0" presId="urn:microsoft.com/office/officeart/2008/layout/VerticalCurvedList"/>
    <dgm:cxn modelId="{45A54C21-10EC-4AA8-9335-8F8AE1EFB3B4}" type="presParOf" srcId="{96F89A78-D97D-495F-822C-4CE748194111}" destId="{E22D184D-3D9C-4C9F-B5DD-113731DD01E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3183AB-C464-4624-A4C2-AA7F886BA61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3D2F6A-1D85-4E85-A731-440BED77757E}">
      <dgm:prSet/>
      <dgm:spPr/>
      <dgm:t>
        <a:bodyPr/>
        <a:lstStyle/>
        <a:p>
          <a:pPr rtl="0"/>
          <a:r>
            <a:rPr lang="ru-RU" dirty="0"/>
            <a:t>Выберите (1) стратегическую ЦЕЛЬ для одного из портфелей, над которыми вы работаете.</a:t>
          </a:r>
          <a:endParaRPr lang="en-GB" dirty="0"/>
        </a:p>
      </dgm:t>
    </dgm:pt>
    <dgm:pt modelId="{6179008D-255F-4A80-ACCF-8DFFB5AFFF44}" type="parTrans" cxnId="{5F240B44-F686-4AE7-99D3-26306C5F2782}">
      <dgm:prSet/>
      <dgm:spPr/>
      <dgm:t>
        <a:bodyPr/>
        <a:lstStyle/>
        <a:p>
          <a:endParaRPr lang="en-US"/>
        </a:p>
      </dgm:t>
    </dgm:pt>
    <dgm:pt modelId="{A65F6E34-BF36-4AB5-84C3-3AFBA0A6848F}" type="sibTrans" cxnId="{5F240B44-F686-4AE7-99D3-26306C5F2782}">
      <dgm:prSet/>
      <dgm:spPr/>
      <dgm:t>
        <a:bodyPr/>
        <a:lstStyle/>
        <a:p>
          <a:endParaRPr lang="en-US"/>
        </a:p>
      </dgm:t>
    </dgm:pt>
    <dgm:pt modelId="{5A0394A0-43AD-4995-918C-0885B05BEFA2}">
      <dgm:prSet/>
      <dgm:spPr/>
      <dgm:t>
        <a:bodyPr/>
        <a:lstStyle/>
        <a:p>
          <a:pPr rtl="0"/>
          <a:r>
            <a:rPr lang="ru-RU" dirty="0"/>
            <a:t>Для этой цели выберите (3) РЕЗУЛЬТАТЫ реализации программы</a:t>
          </a:r>
          <a:endParaRPr lang="en-GB" dirty="0"/>
        </a:p>
      </dgm:t>
    </dgm:pt>
    <dgm:pt modelId="{973D37AF-0B0F-4F73-85B6-AD8C53218F21}" type="parTrans" cxnId="{E4188F8F-D4AF-4D5C-9004-E62D264199C1}">
      <dgm:prSet/>
      <dgm:spPr/>
      <dgm:t>
        <a:bodyPr/>
        <a:lstStyle/>
        <a:p>
          <a:endParaRPr lang="en-US"/>
        </a:p>
      </dgm:t>
    </dgm:pt>
    <dgm:pt modelId="{BC956071-5870-4350-B485-C979FAB60E51}" type="sibTrans" cxnId="{E4188F8F-D4AF-4D5C-9004-E62D264199C1}">
      <dgm:prSet/>
      <dgm:spPr/>
      <dgm:t>
        <a:bodyPr/>
        <a:lstStyle/>
        <a:p>
          <a:endParaRPr lang="en-US"/>
        </a:p>
      </dgm:t>
    </dgm:pt>
    <dgm:pt modelId="{91B91744-4297-4FB0-9E36-CDC820FA77F3}">
      <dgm:prSet/>
      <dgm:spPr/>
      <dgm:t>
        <a:bodyPr/>
        <a:lstStyle/>
        <a:p>
          <a:pPr rtl="0"/>
          <a:r>
            <a:rPr lang="ru-RU" dirty="0"/>
            <a:t>Для (1) результата разработайте 5 РЕЗУЛЬТАТОВ реализации проекта.</a:t>
          </a:r>
          <a:endParaRPr lang="en-GB" dirty="0"/>
        </a:p>
      </dgm:t>
    </dgm:pt>
    <dgm:pt modelId="{3EDF35D0-2871-43F2-8925-D62E3817B5FB}" type="parTrans" cxnId="{BFF9C596-A680-45B7-9502-DF9CF61EB05C}">
      <dgm:prSet/>
      <dgm:spPr/>
      <dgm:t>
        <a:bodyPr/>
        <a:lstStyle/>
        <a:p>
          <a:endParaRPr lang="en-US"/>
        </a:p>
      </dgm:t>
    </dgm:pt>
    <dgm:pt modelId="{5913FCFF-08C2-408D-9746-22651DC6EA46}" type="sibTrans" cxnId="{BFF9C596-A680-45B7-9502-DF9CF61EB05C}">
      <dgm:prSet/>
      <dgm:spPr/>
      <dgm:t>
        <a:bodyPr/>
        <a:lstStyle/>
        <a:p>
          <a:endParaRPr lang="en-US"/>
        </a:p>
      </dgm:t>
    </dgm:pt>
    <dgm:pt modelId="{31A18C75-2ECE-475D-8AFF-9C9FE86F36C1}">
      <dgm:prSet/>
      <dgm:spPr/>
      <dgm:t>
        <a:bodyPr/>
        <a:lstStyle/>
        <a:p>
          <a:pPr rtl="0"/>
          <a:r>
            <a:rPr lang="ru-RU" dirty="0"/>
            <a:t>Подсказка: получение ваших (5) результатов реализации проекта помогает достичь выбранного вами результата реализации программы, который, в свою очередь, способствует достижению вашей ЦЕЛИ.</a:t>
          </a:r>
          <a:endParaRPr lang="en-GB" dirty="0"/>
        </a:p>
      </dgm:t>
    </dgm:pt>
    <dgm:pt modelId="{684BD28E-8C62-49D5-9AC8-2DA693B7A869}" type="parTrans" cxnId="{4BEC2E8F-1AE0-426A-87EE-8BF32D82DB80}">
      <dgm:prSet/>
      <dgm:spPr/>
      <dgm:t>
        <a:bodyPr/>
        <a:lstStyle/>
        <a:p>
          <a:endParaRPr lang="en-US"/>
        </a:p>
      </dgm:t>
    </dgm:pt>
    <dgm:pt modelId="{192C08BD-0754-4B34-8758-50DB24ADC2E8}" type="sibTrans" cxnId="{4BEC2E8F-1AE0-426A-87EE-8BF32D82DB80}">
      <dgm:prSet/>
      <dgm:spPr/>
      <dgm:t>
        <a:bodyPr/>
        <a:lstStyle/>
        <a:p>
          <a:endParaRPr lang="en-US"/>
        </a:p>
      </dgm:t>
    </dgm:pt>
    <dgm:pt modelId="{CE7F45EA-2947-406F-AF25-85A52AB3ECDB}" type="pres">
      <dgm:prSet presAssocID="{803183AB-C464-4624-A4C2-AA7F886BA61F}" presName="Name0" presStyleCnt="0">
        <dgm:presLayoutVars>
          <dgm:dir/>
          <dgm:resizeHandles val="exact"/>
        </dgm:presLayoutVars>
      </dgm:prSet>
      <dgm:spPr/>
    </dgm:pt>
    <dgm:pt modelId="{DAB26D1D-413E-43F4-B83A-4EC0020E80F3}" type="pres">
      <dgm:prSet presAssocID="{D83D2F6A-1D85-4E85-A731-440BED77757E}" presName="node" presStyleLbl="node1" presStyleIdx="0" presStyleCnt="4">
        <dgm:presLayoutVars>
          <dgm:bulletEnabled val="1"/>
        </dgm:presLayoutVars>
      </dgm:prSet>
      <dgm:spPr/>
    </dgm:pt>
    <dgm:pt modelId="{CE301D0A-9C2B-410F-BA29-0E5F50A06ED4}" type="pres">
      <dgm:prSet presAssocID="{A65F6E34-BF36-4AB5-84C3-3AFBA0A6848F}" presName="sibTrans" presStyleLbl="sibTrans2D1" presStyleIdx="0" presStyleCnt="3"/>
      <dgm:spPr/>
    </dgm:pt>
    <dgm:pt modelId="{4D10889D-4C3C-4AD6-9AC0-EDAF922E6B18}" type="pres">
      <dgm:prSet presAssocID="{A65F6E34-BF36-4AB5-84C3-3AFBA0A6848F}" presName="connectorText" presStyleLbl="sibTrans2D1" presStyleIdx="0" presStyleCnt="3"/>
      <dgm:spPr/>
    </dgm:pt>
    <dgm:pt modelId="{6BA2FF2E-03DF-4CC6-9709-1D022EDF3A59}" type="pres">
      <dgm:prSet presAssocID="{5A0394A0-43AD-4995-918C-0885B05BEFA2}" presName="node" presStyleLbl="node1" presStyleIdx="1" presStyleCnt="4">
        <dgm:presLayoutVars>
          <dgm:bulletEnabled val="1"/>
        </dgm:presLayoutVars>
      </dgm:prSet>
      <dgm:spPr/>
    </dgm:pt>
    <dgm:pt modelId="{48A5C780-7FB0-4A11-BFB5-5AF3D9338C34}" type="pres">
      <dgm:prSet presAssocID="{BC956071-5870-4350-B485-C979FAB60E51}" presName="sibTrans" presStyleLbl="sibTrans2D1" presStyleIdx="1" presStyleCnt="3"/>
      <dgm:spPr/>
    </dgm:pt>
    <dgm:pt modelId="{9035E609-4ACB-48B0-A0CC-978B8CB48851}" type="pres">
      <dgm:prSet presAssocID="{BC956071-5870-4350-B485-C979FAB60E51}" presName="connectorText" presStyleLbl="sibTrans2D1" presStyleIdx="1" presStyleCnt="3"/>
      <dgm:spPr/>
    </dgm:pt>
    <dgm:pt modelId="{6D28C089-9880-475A-909C-09A0AB109C56}" type="pres">
      <dgm:prSet presAssocID="{91B91744-4297-4FB0-9E36-CDC820FA77F3}" presName="node" presStyleLbl="node1" presStyleIdx="2" presStyleCnt="4">
        <dgm:presLayoutVars>
          <dgm:bulletEnabled val="1"/>
        </dgm:presLayoutVars>
      </dgm:prSet>
      <dgm:spPr/>
    </dgm:pt>
    <dgm:pt modelId="{AE6CD9BF-3E33-4806-A479-625B6BEE90B3}" type="pres">
      <dgm:prSet presAssocID="{5913FCFF-08C2-408D-9746-22651DC6EA46}" presName="sibTrans" presStyleLbl="sibTrans2D1" presStyleIdx="2" presStyleCnt="3"/>
      <dgm:spPr/>
    </dgm:pt>
    <dgm:pt modelId="{7672CA32-4EE8-41A3-97EF-ADB8874EFBAD}" type="pres">
      <dgm:prSet presAssocID="{5913FCFF-08C2-408D-9746-22651DC6EA46}" presName="connectorText" presStyleLbl="sibTrans2D1" presStyleIdx="2" presStyleCnt="3"/>
      <dgm:spPr/>
    </dgm:pt>
    <dgm:pt modelId="{5CC61B37-6065-4AD3-97A8-C4E042AC5560}" type="pres">
      <dgm:prSet presAssocID="{31A18C75-2ECE-475D-8AFF-9C9FE86F36C1}" presName="node" presStyleLbl="node1" presStyleIdx="3" presStyleCnt="4">
        <dgm:presLayoutVars>
          <dgm:bulletEnabled val="1"/>
        </dgm:presLayoutVars>
      </dgm:prSet>
      <dgm:spPr/>
    </dgm:pt>
  </dgm:ptLst>
  <dgm:cxnLst>
    <dgm:cxn modelId="{AC6F470A-4521-481C-A936-6A157FB6F528}" type="presOf" srcId="{31A18C75-2ECE-475D-8AFF-9C9FE86F36C1}" destId="{5CC61B37-6065-4AD3-97A8-C4E042AC5560}" srcOrd="0" destOrd="0" presId="urn:microsoft.com/office/officeart/2005/8/layout/process1"/>
    <dgm:cxn modelId="{45AC4C0C-6204-4A11-A9DF-6E24F5A2606B}" type="presOf" srcId="{A65F6E34-BF36-4AB5-84C3-3AFBA0A6848F}" destId="{4D10889D-4C3C-4AD6-9AC0-EDAF922E6B18}" srcOrd="1" destOrd="0" presId="urn:microsoft.com/office/officeart/2005/8/layout/process1"/>
    <dgm:cxn modelId="{FB6E1F1C-CFFC-4B55-818F-47B448D5C8C7}" type="presOf" srcId="{D83D2F6A-1D85-4E85-A731-440BED77757E}" destId="{DAB26D1D-413E-43F4-B83A-4EC0020E80F3}" srcOrd="0" destOrd="0" presId="urn:microsoft.com/office/officeart/2005/8/layout/process1"/>
    <dgm:cxn modelId="{32067929-B48B-438B-A507-181AA2239B93}" type="presOf" srcId="{5A0394A0-43AD-4995-918C-0885B05BEFA2}" destId="{6BA2FF2E-03DF-4CC6-9709-1D022EDF3A59}" srcOrd="0" destOrd="0" presId="urn:microsoft.com/office/officeart/2005/8/layout/process1"/>
    <dgm:cxn modelId="{5F240B44-F686-4AE7-99D3-26306C5F2782}" srcId="{803183AB-C464-4624-A4C2-AA7F886BA61F}" destId="{D83D2F6A-1D85-4E85-A731-440BED77757E}" srcOrd="0" destOrd="0" parTransId="{6179008D-255F-4A80-ACCF-8DFFB5AFFF44}" sibTransId="{A65F6E34-BF36-4AB5-84C3-3AFBA0A6848F}"/>
    <dgm:cxn modelId="{8D8B1D44-F5BA-4EEE-B72B-B26ED1BF852A}" type="presOf" srcId="{BC956071-5870-4350-B485-C979FAB60E51}" destId="{9035E609-4ACB-48B0-A0CC-978B8CB48851}" srcOrd="1" destOrd="0" presId="urn:microsoft.com/office/officeart/2005/8/layout/process1"/>
    <dgm:cxn modelId="{36A19772-EE32-4243-BC73-3916A7B7C70C}" type="presOf" srcId="{803183AB-C464-4624-A4C2-AA7F886BA61F}" destId="{CE7F45EA-2947-406F-AF25-85A52AB3ECDB}" srcOrd="0" destOrd="0" presId="urn:microsoft.com/office/officeart/2005/8/layout/process1"/>
    <dgm:cxn modelId="{8C184186-C1EF-4A0F-8001-BD2B2AC9C567}" type="presOf" srcId="{A65F6E34-BF36-4AB5-84C3-3AFBA0A6848F}" destId="{CE301D0A-9C2B-410F-BA29-0E5F50A06ED4}" srcOrd="0" destOrd="0" presId="urn:microsoft.com/office/officeart/2005/8/layout/process1"/>
    <dgm:cxn modelId="{A2386C8B-A432-4332-B075-9DE76BAC9F55}" type="presOf" srcId="{5913FCFF-08C2-408D-9746-22651DC6EA46}" destId="{7672CA32-4EE8-41A3-97EF-ADB8874EFBAD}" srcOrd="1" destOrd="0" presId="urn:microsoft.com/office/officeart/2005/8/layout/process1"/>
    <dgm:cxn modelId="{4BEC2E8F-1AE0-426A-87EE-8BF32D82DB80}" srcId="{803183AB-C464-4624-A4C2-AA7F886BA61F}" destId="{31A18C75-2ECE-475D-8AFF-9C9FE86F36C1}" srcOrd="3" destOrd="0" parTransId="{684BD28E-8C62-49D5-9AC8-2DA693B7A869}" sibTransId="{192C08BD-0754-4B34-8758-50DB24ADC2E8}"/>
    <dgm:cxn modelId="{E4188F8F-D4AF-4D5C-9004-E62D264199C1}" srcId="{803183AB-C464-4624-A4C2-AA7F886BA61F}" destId="{5A0394A0-43AD-4995-918C-0885B05BEFA2}" srcOrd="1" destOrd="0" parTransId="{973D37AF-0B0F-4F73-85B6-AD8C53218F21}" sibTransId="{BC956071-5870-4350-B485-C979FAB60E51}"/>
    <dgm:cxn modelId="{5740A392-0C36-4ACD-9DB5-58FA72368B54}" type="presOf" srcId="{91B91744-4297-4FB0-9E36-CDC820FA77F3}" destId="{6D28C089-9880-475A-909C-09A0AB109C56}" srcOrd="0" destOrd="0" presId="urn:microsoft.com/office/officeart/2005/8/layout/process1"/>
    <dgm:cxn modelId="{BFF9C596-A680-45B7-9502-DF9CF61EB05C}" srcId="{803183AB-C464-4624-A4C2-AA7F886BA61F}" destId="{91B91744-4297-4FB0-9E36-CDC820FA77F3}" srcOrd="2" destOrd="0" parTransId="{3EDF35D0-2871-43F2-8925-D62E3817B5FB}" sibTransId="{5913FCFF-08C2-408D-9746-22651DC6EA46}"/>
    <dgm:cxn modelId="{FCABF4C1-606F-4DDC-9E01-F5C2B53FC29D}" type="presOf" srcId="{BC956071-5870-4350-B485-C979FAB60E51}" destId="{48A5C780-7FB0-4A11-BFB5-5AF3D9338C34}" srcOrd="0" destOrd="0" presId="urn:microsoft.com/office/officeart/2005/8/layout/process1"/>
    <dgm:cxn modelId="{D9F659F0-3A59-44F5-9705-1BBC6B6D694E}" type="presOf" srcId="{5913FCFF-08C2-408D-9746-22651DC6EA46}" destId="{AE6CD9BF-3E33-4806-A479-625B6BEE90B3}" srcOrd="0" destOrd="0" presId="urn:microsoft.com/office/officeart/2005/8/layout/process1"/>
    <dgm:cxn modelId="{BC5B2903-8690-41C8-A4D1-1EACA6A40D54}" type="presParOf" srcId="{CE7F45EA-2947-406F-AF25-85A52AB3ECDB}" destId="{DAB26D1D-413E-43F4-B83A-4EC0020E80F3}" srcOrd="0" destOrd="0" presId="urn:microsoft.com/office/officeart/2005/8/layout/process1"/>
    <dgm:cxn modelId="{80D76061-8FB8-4008-967D-CB0DCA556C88}" type="presParOf" srcId="{CE7F45EA-2947-406F-AF25-85A52AB3ECDB}" destId="{CE301D0A-9C2B-410F-BA29-0E5F50A06ED4}" srcOrd="1" destOrd="0" presId="urn:microsoft.com/office/officeart/2005/8/layout/process1"/>
    <dgm:cxn modelId="{8308A3D4-4C8B-467E-96DF-19F8A6434719}" type="presParOf" srcId="{CE301D0A-9C2B-410F-BA29-0E5F50A06ED4}" destId="{4D10889D-4C3C-4AD6-9AC0-EDAF922E6B18}" srcOrd="0" destOrd="0" presId="urn:microsoft.com/office/officeart/2005/8/layout/process1"/>
    <dgm:cxn modelId="{3D0A4DB5-1529-403B-BD49-D6108AE9DE8F}" type="presParOf" srcId="{CE7F45EA-2947-406F-AF25-85A52AB3ECDB}" destId="{6BA2FF2E-03DF-4CC6-9709-1D022EDF3A59}" srcOrd="2" destOrd="0" presId="urn:microsoft.com/office/officeart/2005/8/layout/process1"/>
    <dgm:cxn modelId="{5BAD2C41-3AF4-4EBB-8852-9873889AB478}" type="presParOf" srcId="{CE7F45EA-2947-406F-AF25-85A52AB3ECDB}" destId="{48A5C780-7FB0-4A11-BFB5-5AF3D9338C34}" srcOrd="3" destOrd="0" presId="urn:microsoft.com/office/officeart/2005/8/layout/process1"/>
    <dgm:cxn modelId="{907506B3-DB33-4417-8C23-43658D753784}" type="presParOf" srcId="{48A5C780-7FB0-4A11-BFB5-5AF3D9338C34}" destId="{9035E609-4ACB-48B0-A0CC-978B8CB48851}" srcOrd="0" destOrd="0" presId="urn:microsoft.com/office/officeart/2005/8/layout/process1"/>
    <dgm:cxn modelId="{93E77A75-4B9C-4AD6-B095-2CBC1E675C65}" type="presParOf" srcId="{CE7F45EA-2947-406F-AF25-85A52AB3ECDB}" destId="{6D28C089-9880-475A-909C-09A0AB109C56}" srcOrd="4" destOrd="0" presId="urn:microsoft.com/office/officeart/2005/8/layout/process1"/>
    <dgm:cxn modelId="{22CAF58D-E392-41DD-A90D-E8622FC31FC8}" type="presParOf" srcId="{CE7F45EA-2947-406F-AF25-85A52AB3ECDB}" destId="{AE6CD9BF-3E33-4806-A479-625B6BEE90B3}" srcOrd="5" destOrd="0" presId="urn:microsoft.com/office/officeart/2005/8/layout/process1"/>
    <dgm:cxn modelId="{28F2AEFE-A696-4EE4-B938-B559322390DD}" type="presParOf" srcId="{AE6CD9BF-3E33-4806-A479-625B6BEE90B3}" destId="{7672CA32-4EE8-41A3-97EF-ADB8874EFBAD}" srcOrd="0" destOrd="0" presId="urn:microsoft.com/office/officeart/2005/8/layout/process1"/>
    <dgm:cxn modelId="{708220EE-12CC-4E9B-AE86-2579CE61E395}" type="presParOf" srcId="{CE7F45EA-2947-406F-AF25-85A52AB3ECDB}" destId="{5CC61B37-6065-4AD3-97A8-C4E042AC556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96024ED2-4C49-40DE-A247-F0F2709B5617}"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7C864C2E-9CA8-44D7-8A69-7F699E2E6A5D}">
      <dgm:prSet/>
      <dgm:spPr/>
      <dgm:t>
        <a:bodyPr/>
        <a:lstStyle/>
        <a:p>
          <a:pPr rtl="0"/>
          <a:r>
            <a:rPr lang="ru-RU" i="1" dirty="0"/>
            <a:t>Договорные цены являются фиксированными и не подлежат пересмотру в течение всего срока действия договора. Однако, если после даты за 28 дней до последней даты подачи заявок на торги в стране, в которой осуществляются поставки или должны быть предоставлены изменения в любом национальном или государственном законе, постановлении, указе или другом законодательстве, регламенте или нормативно-правовом акте любого местного или другого должным образом учрежденного органа власти, или осуществляется введение любого такого государственного закона, постановления, указа, законодательства, регламента или подзаконного акта, которое влечет за собой увеличение или сокращение расходов для Поставщика при исполнении договора, такая дополнительная или уменьшенная стоимость определяется покупателем на основании обоснованного запроса поставщика и добавляется к цене договора или вычитается из нее».</a:t>
          </a:r>
          <a:endParaRPr lang="en-GB" dirty="0"/>
        </a:p>
      </dgm:t>
    </dgm:pt>
    <dgm:pt modelId="{2D550940-110A-4B37-AECD-E29118F114E2}" type="parTrans" cxnId="{F8FA87B6-17BB-4BDB-A313-DF5CD88DF240}">
      <dgm:prSet/>
      <dgm:spPr/>
      <dgm:t>
        <a:bodyPr/>
        <a:lstStyle/>
        <a:p>
          <a:endParaRPr lang="en-US"/>
        </a:p>
      </dgm:t>
    </dgm:pt>
    <dgm:pt modelId="{8689072A-9AD3-4ACF-AACA-E734366B16E0}" type="sibTrans" cxnId="{F8FA87B6-17BB-4BDB-A313-DF5CD88DF240}">
      <dgm:prSet/>
      <dgm:spPr/>
      <dgm:t>
        <a:bodyPr/>
        <a:lstStyle/>
        <a:p>
          <a:endParaRPr lang="en-US"/>
        </a:p>
      </dgm:t>
    </dgm:pt>
    <dgm:pt modelId="{74F56B56-30A7-405E-9593-F2D7F5F2ECFD}" type="pres">
      <dgm:prSet presAssocID="{96024ED2-4C49-40DE-A247-F0F2709B5617}" presName="linear" presStyleCnt="0">
        <dgm:presLayoutVars>
          <dgm:animLvl val="lvl"/>
          <dgm:resizeHandles val="exact"/>
        </dgm:presLayoutVars>
      </dgm:prSet>
      <dgm:spPr/>
    </dgm:pt>
    <dgm:pt modelId="{3B49374B-6562-458E-9647-A0D327BACA0C}" type="pres">
      <dgm:prSet presAssocID="{7C864C2E-9CA8-44D7-8A69-7F699E2E6A5D}" presName="parentText" presStyleLbl="node1" presStyleIdx="0" presStyleCnt="1" custScaleY="74099" custLinFactNeighborX="-271">
        <dgm:presLayoutVars>
          <dgm:chMax val="0"/>
          <dgm:bulletEnabled val="1"/>
        </dgm:presLayoutVars>
      </dgm:prSet>
      <dgm:spPr/>
    </dgm:pt>
  </dgm:ptLst>
  <dgm:cxnLst>
    <dgm:cxn modelId="{CB3F4C2D-5D43-4A83-8B70-671096F3A7B3}" type="presOf" srcId="{96024ED2-4C49-40DE-A247-F0F2709B5617}" destId="{74F56B56-30A7-405E-9593-F2D7F5F2ECFD}" srcOrd="0" destOrd="0" presId="urn:microsoft.com/office/officeart/2005/8/layout/vList2"/>
    <dgm:cxn modelId="{51E76F86-EE1D-4F99-BDE7-B37CF0EC9CF3}" type="presOf" srcId="{7C864C2E-9CA8-44D7-8A69-7F699E2E6A5D}" destId="{3B49374B-6562-458E-9647-A0D327BACA0C}" srcOrd="0" destOrd="0" presId="urn:microsoft.com/office/officeart/2005/8/layout/vList2"/>
    <dgm:cxn modelId="{F8FA87B6-17BB-4BDB-A313-DF5CD88DF240}" srcId="{96024ED2-4C49-40DE-A247-F0F2709B5617}" destId="{7C864C2E-9CA8-44D7-8A69-7F699E2E6A5D}" srcOrd="0" destOrd="0" parTransId="{2D550940-110A-4B37-AECD-E29118F114E2}" sibTransId="{8689072A-9AD3-4ACF-AACA-E734366B16E0}"/>
    <dgm:cxn modelId="{0B5CDF20-4DEE-4967-85E7-5077438131E8}" type="presParOf" srcId="{74F56B56-30A7-405E-9593-F2D7F5F2ECFD}" destId="{3B49374B-6562-458E-9647-A0D327BACA0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36DACDD3-D303-4B86-B431-3DE4B07F9386}"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75449F30-A5FA-4428-B7C7-FE964009DFCC}">
      <dgm:prSet/>
      <dgm:spPr/>
      <dgm:t>
        <a:bodyPr/>
        <a:lstStyle/>
        <a:p>
          <a:pPr rtl="0"/>
          <a:r>
            <a:rPr lang="ru-RU" b="1" dirty="0">
              <a:solidFill>
                <a:schemeClr val="tx1"/>
              </a:solidFill>
            </a:rPr>
            <a:t>Вопрос</a:t>
          </a:r>
          <a:r>
            <a:rPr lang="en-US" b="1" dirty="0">
              <a:solidFill>
                <a:schemeClr val="tx1"/>
              </a:solidFill>
            </a:rPr>
            <a:t> 4:</a:t>
          </a:r>
          <a:r>
            <a:rPr lang="en-US" dirty="0">
              <a:solidFill>
                <a:schemeClr val="tx1"/>
              </a:solidFill>
            </a:rPr>
            <a:t>?</a:t>
          </a:r>
          <a:r>
            <a:rPr lang="ru-RU" dirty="0">
              <a:solidFill>
                <a:schemeClr val="tx1"/>
              </a:solidFill>
            </a:rPr>
            <a:t> Считаете ли вы, что запрос поставщика является обоснованным на основании изменения законодательства? Почему? Как бы вы ответили?</a:t>
          </a:r>
          <a:endParaRPr lang="en-GB" dirty="0">
            <a:solidFill>
              <a:schemeClr val="tx1"/>
            </a:solidFill>
          </a:endParaRPr>
        </a:p>
      </dgm:t>
    </dgm:pt>
    <dgm:pt modelId="{F692E904-E259-409A-B27E-7C3A9A1645E1}" type="parTrans" cxnId="{392E7569-140B-4033-8B1E-7904DF5EFAEA}">
      <dgm:prSet/>
      <dgm:spPr/>
      <dgm:t>
        <a:bodyPr/>
        <a:lstStyle/>
        <a:p>
          <a:endParaRPr lang="en-US"/>
        </a:p>
      </dgm:t>
    </dgm:pt>
    <dgm:pt modelId="{819B67CF-178C-4620-A9E0-95EE4D71D6B1}" type="sibTrans" cxnId="{392E7569-140B-4033-8B1E-7904DF5EFAEA}">
      <dgm:prSet/>
      <dgm:spPr/>
      <dgm:t>
        <a:bodyPr/>
        <a:lstStyle/>
        <a:p>
          <a:endParaRPr lang="en-US"/>
        </a:p>
      </dgm:t>
    </dgm:pt>
    <dgm:pt modelId="{DDF0B726-BF44-46FE-A4BB-406BBA7A38B5}" type="pres">
      <dgm:prSet presAssocID="{36DACDD3-D303-4B86-B431-3DE4B07F9386}" presName="CompostProcess" presStyleCnt="0">
        <dgm:presLayoutVars>
          <dgm:dir/>
          <dgm:resizeHandles val="exact"/>
        </dgm:presLayoutVars>
      </dgm:prSet>
      <dgm:spPr/>
    </dgm:pt>
    <dgm:pt modelId="{63877221-2071-4FE5-976B-7AE465BB6A33}" type="pres">
      <dgm:prSet presAssocID="{36DACDD3-D303-4B86-B431-3DE4B07F9386}" presName="arrow" presStyleLbl="bgShp" presStyleIdx="0" presStyleCnt="1"/>
      <dgm:spPr>
        <a:prstGeom prst="roundRect">
          <a:avLst/>
        </a:prstGeom>
      </dgm:spPr>
    </dgm:pt>
    <dgm:pt modelId="{719CDD3B-7EC8-448B-A99B-7D33954E49B6}" type="pres">
      <dgm:prSet presAssocID="{36DACDD3-D303-4B86-B431-3DE4B07F9386}" presName="linearProcess" presStyleCnt="0"/>
      <dgm:spPr/>
    </dgm:pt>
    <dgm:pt modelId="{F3AA3CF0-4DAD-4A40-A683-A4732AFF9B57}" type="pres">
      <dgm:prSet presAssocID="{75449F30-A5FA-4428-B7C7-FE964009DFCC}" presName="textNode" presStyleLbl="node1" presStyleIdx="0" presStyleCnt="1" custScaleX="110359" custScaleY="145455">
        <dgm:presLayoutVars>
          <dgm:bulletEnabled val="1"/>
        </dgm:presLayoutVars>
      </dgm:prSet>
      <dgm:spPr/>
    </dgm:pt>
  </dgm:ptLst>
  <dgm:cxnLst>
    <dgm:cxn modelId="{392E7569-140B-4033-8B1E-7904DF5EFAEA}" srcId="{36DACDD3-D303-4B86-B431-3DE4B07F9386}" destId="{75449F30-A5FA-4428-B7C7-FE964009DFCC}" srcOrd="0" destOrd="0" parTransId="{F692E904-E259-409A-B27E-7C3A9A1645E1}" sibTransId="{819B67CF-178C-4620-A9E0-95EE4D71D6B1}"/>
    <dgm:cxn modelId="{688EEB4B-1487-4FDB-8AD8-A69202CCF04E}" type="presOf" srcId="{75449F30-A5FA-4428-B7C7-FE964009DFCC}" destId="{F3AA3CF0-4DAD-4A40-A683-A4732AFF9B57}" srcOrd="0" destOrd="0" presId="urn:microsoft.com/office/officeart/2005/8/layout/hProcess9"/>
    <dgm:cxn modelId="{3E3884DC-F8BF-433C-B820-03919B122BE7}" type="presOf" srcId="{36DACDD3-D303-4B86-B431-3DE4B07F9386}" destId="{DDF0B726-BF44-46FE-A4BB-406BBA7A38B5}" srcOrd="0" destOrd="0" presId="urn:microsoft.com/office/officeart/2005/8/layout/hProcess9"/>
    <dgm:cxn modelId="{43A34F5C-9139-4BEC-B9FD-2702FC1B01AC}" type="presParOf" srcId="{DDF0B726-BF44-46FE-A4BB-406BBA7A38B5}" destId="{63877221-2071-4FE5-976B-7AE465BB6A33}" srcOrd="0" destOrd="0" presId="urn:microsoft.com/office/officeart/2005/8/layout/hProcess9"/>
    <dgm:cxn modelId="{32086F2D-8696-475A-B524-F882A4796EA4}" type="presParOf" srcId="{DDF0B726-BF44-46FE-A4BB-406BBA7A38B5}" destId="{719CDD3B-7EC8-448B-A99B-7D33954E49B6}" srcOrd="1" destOrd="0" presId="urn:microsoft.com/office/officeart/2005/8/layout/hProcess9"/>
    <dgm:cxn modelId="{E461CA76-73B9-4038-BB93-A0A2A99BD92A}" type="presParOf" srcId="{719CDD3B-7EC8-448B-A99B-7D33954E49B6}" destId="{F3AA3CF0-4DAD-4A40-A683-A4732AFF9B57}"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2FC9759F-9B2A-4058-862E-2F1FE0FCD7EC}" type="doc">
      <dgm:prSet loTypeId="urn:microsoft.com/office/officeart/2005/8/layout/hProcess9" loCatId="process" qsTypeId="urn:microsoft.com/office/officeart/2005/8/quickstyle/simple2" qsCatId="simple" csTypeId="urn:microsoft.com/office/officeart/2005/8/colors/colorful2" csCatId="colorful" phldr="1"/>
      <dgm:spPr/>
      <dgm:t>
        <a:bodyPr/>
        <a:lstStyle/>
        <a:p>
          <a:endParaRPr lang="en-US"/>
        </a:p>
      </dgm:t>
    </dgm:pt>
    <dgm:pt modelId="{D8B841CE-600B-414E-9C18-E1EB5CDA17DA}">
      <dgm:prSet/>
      <dgm:spPr/>
      <dgm:t>
        <a:bodyPr/>
        <a:lstStyle/>
        <a:p>
          <a:pPr rtl="0"/>
          <a:r>
            <a:rPr lang="ru-RU" b="1" dirty="0">
              <a:solidFill>
                <a:schemeClr val="tx1"/>
              </a:solidFill>
            </a:rPr>
            <a:t>Вопрос</a:t>
          </a:r>
          <a:r>
            <a:rPr lang="en-US" b="1" dirty="0">
              <a:solidFill>
                <a:schemeClr val="tx1"/>
              </a:solidFill>
            </a:rPr>
            <a:t> 5: </a:t>
          </a:r>
          <a:r>
            <a:rPr lang="ru-RU" dirty="0">
              <a:solidFill>
                <a:schemeClr val="tx1"/>
              </a:solidFill>
            </a:rPr>
            <a:t>Считаете ли вы, что запрос поставщика является обоснованным на основании вопроса экономического равновесия. Почему? Как бы вы ответили?</a:t>
          </a:r>
          <a:endParaRPr lang="en-GB" dirty="0">
            <a:solidFill>
              <a:schemeClr val="tx1"/>
            </a:solidFill>
          </a:endParaRPr>
        </a:p>
      </dgm:t>
    </dgm:pt>
    <dgm:pt modelId="{141D3152-4E5C-42F4-93CB-48864DCAC910}" type="parTrans" cxnId="{FDC9F24E-DB3F-4C3D-8CD9-94DC74330C30}">
      <dgm:prSet/>
      <dgm:spPr/>
      <dgm:t>
        <a:bodyPr/>
        <a:lstStyle/>
        <a:p>
          <a:endParaRPr lang="en-US"/>
        </a:p>
      </dgm:t>
    </dgm:pt>
    <dgm:pt modelId="{BDAE1AB2-3447-4329-862F-E7790FA134BE}" type="sibTrans" cxnId="{FDC9F24E-DB3F-4C3D-8CD9-94DC74330C30}">
      <dgm:prSet/>
      <dgm:spPr/>
      <dgm:t>
        <a:bodyPr/>
        <a:lstStyle/>
        <a:p>
          <a:endParaRPr lang="en-US"/>
        </a:p>
      </dgm:t>
    </dgm:pt>
    <dgm:pt modelId="{DE2611D1-F684-47D4-B2C1-4F9535893354}" type="pres">
      <dgm:prSet presAssocID="{2FC9759F-9B2A-4058-862E-2F1FE0FCD7EC}" presName="CompostProcess" presStyleCnt="0">
        <dgm:presLayoutVars>
          <dgm:dir/>
          <dgm:resizeHandles val="exact"/>
        </dgm:presLayoutVars>
      </dgm:prSet>
      <dgm:spPr/>
    </dgm:pt>
    <dgm:pt modelId="{27484E7C-4638-4243-B18E-2C9A00227BA1}" type="pres">
      <dgm:prSet presAssocID="{2FC9759F-9B2A-4058-862E-2F1FE0FCD7EC}" presName="arrow" presStyleLbl="bgShp" presStyleIdx="0" presStyleCnt="1"/>
      <dgm:spPr>
        <a:prstGeom prst="roundRect">
          <a:avLst/>
        </a:prstGeom>
      </dgm:spPr>
    </dgm:pt>
    <dgm:pt modelId="{1575D0DF-EE6B-42F6-998F-B7C4E39AE39A}" type="pres">
      <dgm:prSet presAssocID="{2FC9759F-9B2A-4058-862E-2F1FE0FCD7EC}" presName="linearProcess" presStyleCnt="0"/>
      <dgm:spPr/>
    </dgm:pt>
    <dgm:pt modelId="{EFA4EC17-F74C-4C62-BDEB-AD0486D96B22}" type="pres">
      <dgm:prSet presAssocID="{D8B841CE-600B-414E-9C18-E1EB5CDA17DA}" presName="textNode" presStyleLbl="node1" presStyleIdx="0" presStyleCnt="1" custScaleX="103806" custScaleY="139423">
        <dgm:presLayoutVars>
          <dgm:bulletEnabled val="1"/>
        </dgm:presLayoutVars>
      </dgm:prSet>
      <dgm:spPr/>
    </dgm:pt>
  </dgm:ptLst>
  <dgm:cxnLst>
    <dgm:cxn modelId="{FDC9F24E-DB3F-4C3D-8CD9-94DC74330C30}" srcId="{2FC9759F-9B2A-4058-862E-2F1FE0FCD7EC}" destId="{D8B841CE-600B-414E-9C18-E1EB5CDA17DA}" srcOrd="0" destOrd="0" parTransId="{141D3152-4E5C-42F4-93CB-48864DCAC910}" sibTransId="{BDAE1AB2-3447-4329-862F-E7790FA134BE}"/>
    <dgm:cxn modelId="{F5CE8285-BE63-4507-B464-AD33552A9B91}" type="presOf" srcId="{2FC9759F-9B2A-4058-862E-2F1FE0FCD7EC}" destId="{DE2611D1-F684-47D4-B2C1-4F9535893354}" srcOrd="0" destOrd="0" presId="urn:microsoft.com/office/officeart/2005/8/layout/hProcess9"/>
    <dgm:cxn modelId="{E04334B3-344D-4BB8-99E3-DF8929AC7A81}" type="presOf" srcId="{D8B841CE-600B-414E-9C18-E1EB5CDA17DA}" destId="{EFA4EC17-F74C-4C62-BDEB-AD0486D96B22}" srcOrd="0" destOrd="0" presId="urn:microsoft.com/office/officeart/2005/8/layout/hProcess9"/>
    <dgm:cxn modelId="{CC50D36E-DAD9-4286-A277-451A2AE350CE}" type="presParOf" srcId="{DE2611D1-F684-47D4-B2C1-4F9535893354}" destId="{27484E7C-4638-4243-B18E-2C9A00227BA1}" srcOrd="0" destOrd="0" presId="urn:microsoft.com/office/officeart/2005/8/layout/hProcess9"/>
    <dgm:cxn modelId="{52C37913-DF9D-46A2-8DCA-ADDEBD18CD51}" type="presParOf" srcId="{DE2611D1-F684-47D4-B2C1-4F9535893354}" destId="{1575D0DF-EE6B-42F6-998F-B7C4E39AE39A}" srcOrd="1" destOrd="0" presId="urn:microsoft.com/office/officeart/2005/8/layout/hProcess9"/>
    <dgm:cxn modelId="{D67AAE57-1D68-4B82-BB52-7B5C81D3A7C5}" type="presParOf" srcId="{1575D0DF-EE6B-42F6-998F-B7C4E39AE39A}" destId="{EFA4EC17-F74C-4C62-BDEB-AD0486D96B22}"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9BD813C5-1533-4FFD-A7B8-523E0D8228D9}"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B4D82BA-AEB4-4CDD-9926-2E3C1B72BFE9}">
      <dgm:prSet custT="1"/>
      <dgm:spPr/>
      <dgm:t>
        <a:bodyPr/>
        <a:lstStyle/>
        <a:p>
          <a:pPr rtl="0"/>
          <a:r>
            <a:rPr lang="ru-RU" sz="2800" b="1" dirty="0">
              <a:solidFill>
                <a:schemeClr val="tx1"/>
              </a:solidFill>
            </a:rPr>
            <a:t>Вопрос</a:t>
          </a:r>
          <a:r>
            <a:rPr lang="en-US" sz="2800" b="1" dirty="0">
              <a:solidFill>
                <a:schemeClr val="tx1"/>
              </a:solidFill>
            </a:rPr>
            <a:t> 6: </a:t>
          </a:r>
          <a:r>
            <a:rPr lang="ru-RU" sz="2800" dirty="0">
              <a:solidFill>
                <a:schemeClr val="tx1"/>
              </a:solidFill>
            </a:rPr>
            <a:t>Проанализируйте приведенную выше претензию и каков будет ваш ответ?</a:t>
          </a:r>
          <a:endParaRPr lang="en-GB" sz="2800" dirty="0">
            <a:solidFill>
              <a:schemeClr val="tx1"/>
            </a:solidFill>
          </a:endParaRPr>
        </a:p>
      </dgm:t>
    </dgm:pt>
    <dgm:pt modelId="{CAF95943-5569-4315-9A60-74CCA2070604}" type="parTrans" cxnId="{A15DCE71-46CC-494E-892F-E11A78EDFB67}">
      <dgm:prSet/>
      <dgm:spPr/>
      <dgm:t>
        <a:bodyPr/>
        <a:lstStyle/>
        <a:p>
          <a:endParaRPr lang="en-US"/>
        </a:p>
      </dgm:t>
    </dgm:pt>
    <dgm:pt modelId="{1162F8C7-39CE-4D3D-8A80-5DCE1D880D9D}" type="sibTrans" cxnId="{A15DCE71-46CC-494E-892F-E11A78EDFB67}">
      <dgm:prSet/>
      <dgm:spPr/>
      <dgm:t>
        <a:bodyPr/>
        <a:lstStyle/>
        <a:p>
          <a:endParaRPr lang="en-US"/>
        </a:p>
      </dgm:t>
    </dgm:pt>
    <dgm:pt modelId="{FDADC7F6-91AF-442A-89E1-1CE672BF0409}" type="pres">
      <dgm:prSet presAssocID="{9BD813C5-1533-4FFD-A7B8-523E0D8228D9}" presName="CompostProcess" presStyleCnt="0">
        <dgm:presLayoutVars>
          <dgm:dir/>
          <dgm:resizeHandles val="exact"/>
        </dgm:presLayoutVars>
      </dgm:prSet>
      <dgm:spPr/>
    </dgm:pt>
    <dgm:pt modelId="{A30E9CD6-CA4B-474F-86C9-5B2A8881E692}" type="pres">
      <dgm:prSet presAssocID="{9BD813C5-1533-4FFD-A7B8-523E0D8228D9}" presName="arrow" presStyleLbl="bgShp" presStyleIdx="0" presStyleCnt="1"/>
      <dgm:spPr>
        <a:prstGeom prst="roundRect">
          <a:avLst/>
        </a:prstGeom>
      </dgm:spPr>
    </dgm:pt>
    <dgm:pt modelId="{663D750C-B9D6-42C4-A6DE-E8EE2F0E2D85}" type="pres">
      <dgm:prSet presAssocID="{9BD813C5-1533-4FFD-A7B8-523E0D8228D9}" presName="linearProcess" presStyleCnt="0"/>
      <dgm:spPr/>
    </dgm:pt>
    <dgm:pt modelId="{76A43E17-2433-48C0-8E3B-276F762319CA}" type="pres">
      <dgm:prSet presAssocID="{DB4D82BA-AEB4-4CDD-9926-2E3C1B72BFE9}" presName="textNode" presStyleLbl="node1" presStyleIdx="0" presStyleCnt="1" custScaleX="107698" custScaleY="138489">
        <dgm:presLayoutVars>
          <dgm:bulletEnabled val="1"/>
        </dgm:presLayoutVars>
      </dgm:prSet>
      <dgm:spPr>
        <a:prstGeom prst="roundRect">
          <a:avLst/>
        </a:prstGeom>
      </dgm:spPr>
    </dgm:pt>
  </dgm:ptLst>
  <dgm:cxnLst>
    <dgm:cxn modelId="{35C10B15-FDC6-4851-A677-FDB32F5DD59A}" type="presOf" srcId="{9BD813C5-1533-4FFD-A7B8-523E0D8228D9}" destId="{FDADC7F6-91AF-442A-89E1-1CE672BF0409}" srcOrd="0" destOrd="0" presId="urn:microsoft.com/office/officeart/2005/8/layout/hProcess9"/>
    <dgm:cxn modelId="{CCC49C3E-5677-4D91-BA28-E85447EC354E}" type="presOf" srcId="{DB4D82BA-AEB4-4CDD-9926-2E3C1B72BFE9}" destId="{76A43E17-2433-48C0-8E3B-276F762319CA}" srcOrd="0" destOrd="0" presId="urn:microsoft.com/office/officeart/2005/8/layout/hProcess9"/>
    <dgm:cxn modelId="{A15DCE71-46CC-494E-892F-E11A78EDFB67}" srcId="{9BD813C5-1533-4FFD-A7B8-523E0D8228D9}" destId="{DB4D82BA-AEB4-4CDD-9926-2E3C1B72BFE9}" srcOrd="0" destOrd="0" parTransId="{CAF95943-5569-4315-9A60-74CCA2070604}" sibTransId="{1162F8C7-39CE-4D3D-8A80-5DCE1D880D9D}"/>
    <dgm:cxn modelId="{89F48F17-97FC-4424-BCC9-551C19E6410B}" type="presParOf" srcId="{FDADC7F6-91AF-442A-89E1-1CE672BF0409}" destId="{A30E9CD6-CA4B-474F-86C9-5B2A8881E692}" srcOrd="0" destOrd="0" presId="urn:microsoft.com/office/officeart/2005/8/layout/hProcess9"/>
    <dgm:cxn modelId="{FDFF6B8B-8AAA-4EC2-98AF-DF1D52491FA4}" type="presParOf" srcId="{FDADC7F6-91AF-442A-89E1-1CE672BF0409}" destId="{663D750C-B9D6-42C4-A6DE-E8EE2F0E2D85}" srcOrd="1" destOrd="0" presId="urn:microsoft.com/office/officeart/2005/8/layout/hProcess9"/>
    <dgm:cxn modelId="{B54D3231-E6E0-4B02-BEF4-069DCF3BD27C}" type="presParOf" srcId="{663D750C-B9D6-42C4-A6DE-E8EE2F0E2D85}" destId="{76A43E17-2433-48C0-8E3B-276F762319CA}"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553D8E36-94A8-498F-8351-C9DDF98AD8AA}"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1C412BDD-8029-4E3A-B247-6DFD3176E02E}">
      <dgm:prSet/>
      <dgm:spPr/>
      <dgm:t>
        <a:bodyPr/>
        <a:lstStyle/>
        <a:p>
          <a:pPr rtl="0"/>
          <a:r>
            <a:rPr lang="ru-RU" b="1" dirty="0">
              <a:solidFill>
                <a:schemeClr val="tx1"/>
              </a:solidFill>
            </a:rPr>
            <a:t>Вопрос</a:t>
          </a:r>
          <a:r>
            <a:rPr lang="en-US" b="1" dirty="0">
              <a:solidFill>
                <a:schemeClr val="tx1"/>
              </a:solidFill>
            </a:rPr>
            <a:t> 7: </a:t>
          </a:r>
          <a:r>
            <a:rPr lang="ru-RU" dirty="0">
              <a:solidFill>
                <a:schemeClr val="tx1"/>
              </a:solidFill>
            </a:rPr>
            <a:t>Проанализируйте обе точки зрения</a:t>
          </a:r>
          <a:endParaRPr lang="en-GB" dirty="0">
            <a:solidFill>
              <a:schemeClr val="tx1"/>
            </a:solidFill>
          </a:endParaRPr>
        </a:p>
      </dgm:t>
    </dgm:pt>
    <dgm:pt modelId="{34DC6924-0A42-4B97-A615-EB678A4D4101}" type="parTrans" cxnId="{07054685-EE74-445A-9BDB-1E0E6D2CD709}">
      <dgm:prSet/>
      <dgm:spPr/>
      <dgm:t>
        <a:bodyPr/>
        <a:lstStyle/>
        <a:p>
          <a:endParaRPr lang="en-US"/>
        </a:p>
      </dgm:t>
    </dgm:pt>
    <dgm:pt modelId="{913BBC06-5D19-4920-9630-DDEFDC65D9B8}" type="sibTrans" cxnId="{07054685-EE74-445A-9BDB-1E0E6D2CD709}">
      <dgm:prSet/>
      <dgm:spPr/>
      <dgm:t>
        <a:bodyPr/>
        <a:lstStyle/>
        <a:p>
          <a:endParaRPr lang="en-US"/>
        </a:p>
      </dgm:t>
    </dgm:pt>
    <dgm:pt modelId="{0476DDD4-DB97-4100-AD3C-BC81DF6EA2EB}" type="pres">
      <dgm:prSet presAssocID="{553D8E36-94A8-498F-8351-C9DDF98AD8AA}" presName="CompostProcess" presStyleCnt="0">
        <dgm:presLayoutVars>
          <dgm:dir/>
          <dgm:resizeHandles val="exact"/>
        </dgm:presLayoutVars>
      </dgm:prSet>
      <dgm:spPr/>
    </dgm:pt>
    <dgm:pt modelId="{262CDC27-9872-43F4-8810-E83D781A4BED}" type="pres">
      <dgm:prSet presAssocID="{553D8E36-94A8-498F-8351-C9DDF98AD8AA}" presName="arrow" presStyleLbl="bgShp" presStyleIdx="0" presStyleCnt="1"/>
      <dgm:spPr>
        <a:prstGeom prst="roundRect">
          <a:avLst/>
        </a:prstGeom>
      </dgm:spPr>
    </dgm:pt>
    <dgm:pt modelId="{8A1D3AD2-8946-4133-8A75-60E5ADA5875E}" type="pres">
      <dgm:prSet presAssocID="{553D8E36-94A8-498F-8351-C9DDF98AD8AA}" presName="linearProcess" presStyleCnt="0"/>
      <dgm:spPr/>
    </dgm:pt>
    <dgm:pt modelId="{23555F15-9784-4507-9254-AE11E0C37D08}" type="pres">
      <dgm:prSet presAssocID="{1C412BDD-8029-4E3A-B247-6DFD3176E02E}" presName="textNode" presStyleLbl="node1" presStyleIdx="0" presStyleCnt="1" custScaleX="155557" custScaleY="177914">
        <dgm:presLayoutVars>
          <dgm:bulletEnabled val="1"/>
        </dgm:presLayoutVars>
      </dgm:prSet>
      <dgm:spPr/>
    </dgm:pt>
  </dgm:ptLst>
  <dgm:cxnLst>
    <dgm:cxn modelId="{FAE6BD6B-2505-41BB-8F70-A89D39EB9F38}" type="presOf" srcId="{1C412BDD-8029-4E3A-B247-6DFD3176E02E}" destId="{23555F15-9784-4507-9254-AE11E0C37D08}" srcOrd="0" destOrd="0" presId="urn:microsoft.com/office/officeart/2005/8/layout/hProcess9"/>
    <dgm:cxn modelId="{07054685-EE74-445A-9BDB-1E0E6D2CD709}" srcId="{553D8E36-94A8-498F-8351-C9DDF98AD8AA}" destId="{1C412BDD-8029-4E3A-B247-6DFD3176E02E}" srcOrd="0" destOrd="0" parTransId="{34DC6924-0A42-4B97-A615-EB678A4D4101}" sibTransId="{913BBC06-5D19-4920-9630-DDEFDC65D9B8}"/>
    <dgm:cxn modelId="{868838FC-B7C5-4E94-BC14-3581F568DCEC}" type="presOf" srcId="{553D8E36-94A8-498F-8351-C9DDF98AD8AA}" destId="{0476DDD4-DB97-4100-AD3C-BC81DF6EA2EB}" srcOrd="0" destOrd="0" presId="urn:microsoft.com/office/officeart/2005/8/layout/hProcess9"/>
    <dgm:cxn modelId="{8A7097C1-D3ED-4319-BBA5-FEB365DE557F}" type="presParOf" srcId="{0476DDD4-DB97-4100-AD3C-BC81DF6EA2EB}" destId="{262CDC27-9872-43F4-8810-E83D781A4BED}" srcOrd="0" destOrd="0" presId="urn:microsoft.com/office/officeart/2005/8/layout/hProcess9"/>
    <dgm:cxn modelId="{133CB9CD-AF17-46B2-B4E7-EDE742676029}" type="presParOf" srcId="{0476DDD4-DB97-4100-AD3C-BC81DF6EA2EB}" destId="{8A1D3AD2-8946-4133-8A75-60E5ADA5875E}" srcOrd="1" destOrd="0" presId="urn:microsoft.com/office/officeart/2005/8/layout/hProcess9"/>
    <dgm:cxn modelId="{CFBCBB47-1EFA-4DB0-835A-CDB96E22CAC6}" type="presParOf" srcId="{8A1D3AD2-8946-4133-8A75-60E5ADA5875E}" destId="{23555F15-9784-4507-9254-AE11E0C37D08}"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C307C095-07B1-4493-B482-B16440A208BC}"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994291B2-6FF5-4160-B1D1-027279CB75F4}">
      <dgm:prSet phldrT="[Text]" custT="1"/>
      <dgm:spPr/>
      <dgm:t>
        <a:bodyPr/>
        <a:lstStyle/>
        <a:p>
          <a:r>
            <a:rPr lang="ru-RU" sz="2000" dirty="0"/>
            <a:t>Основные роли и обязанности</a:t>
          </a:r>
          <a:endParaRPr lang="en-US" sz="2000" dirty="0"/>
        </a:p>
      </dgm:t>
    </dgm:pt>
    <dgm:pt modelId="{1BAF8B88-DC55-4EC3-AD14-B44491AB0CB7}" type="parTrans" cxnId="{5900DF79-8E2E-4B27-A4BB-475ACFE4DDE5}">
      <dgm:prSet/>
      <dgm:spPr/>
      <dgm:t>
        <a:bodyPr/>
        <a:lstStyle/>
        <a:p>
          <a:endParaRPr lang="en-US"/>
        </a:p>
      </dgm:t>
    </dgm:pt>
    <dgm:pt modelId="{3CC86B01-23CC-4DAD-88B4-2116F4B77D33}" type="sibTrans" cxnId="{5900DF79-8E2E-4B27-A4BB-475ACFE4DDE5}">
      <dgm:prSet/>
      <dgm:spPr/>
      <dgm:t>
        <a:bodyPr/>
        <a:lstStyle/>
        <a:p>
          <a:endParaRPr lang="en-US"/>
        </a:p>
      </dgm:t>
    </dgm:pt>
    <dgm:pt modelId="{310E026D-3FD4-47CD-AC38-96C3B57E3957}">
      <dgm:prSet phldrT="[Text]" custT="1"/>
      <dgm:spPr>
        <a:solidFill>
          <a:srgbClr val="00B050"/>
        </a:solidFill>
      </dgm:spPr>
      <dgm:t>
        <a:bodyPr/>
        <a:lstStyle/>
        <a:p>
          <a:r>
            <a:rPr lang="ru-RU" sz="2000" dirty="0"/>
            <a:t>ключевые даты по договору и этапы исполнения</a:t>
          </a:r>
          <a:endParaRPr lang="en-US" sz="2000" dirty="0"/>
        </a:p>
      </dgm:t>
    </dgm:pt>
    <dgm:pt modelId="{104CFF50-D81C-4697-AA2E-DD8A0096B6E3}" type="parTrans" cxnId="{66031814-1D63-4F05-82E8-D561678F97CC}">
      <dgm:prSet/>
      <dgm:spPr/>
      <dgm:t>
        <a:bodyPr/>
        <a:lstStyle/>
        <a:p>
          <a:endParaRPr lang="en-US"/>
        </a:p>
      </dgm:t>
    </dgm:pt>
    <dgm:pt modelId="{9AE3E64E-C883-4BA6-824F-25717FD023CA}" type="sibTrans" cxnId="{66031814-1D63-4F05-82E8-D561678F97CC}">
      <dgm:prSet/>
      <dgm:spPr/>
      <dgm:t>
        <a:bodyPr/>
        <a:lstStyle/>
        <a:p>
          <a:endParaRPr lang="en-US"/>
        </a:p>
      </dgm:t>
    </dgm:pt>
    <dgm:pt modelId="{9525AE09-7823-446F-94DD-EBFE1EB1CCE0}">
      <dgm:prSet custT="1"/>
      <dgm:spPr>
        <a:solidFill>
          <a:schemeClr val="accent2"/>
        </a:solidFill>
      </dgm:spPr>
      <dgm:t>
        <a:bodyPr/>
        <a:lstStyle/>
        <a:p>
          <a:r>
            <a:rPr lang="ru-RU" sz="2000" dirty="0"/>
            <a:t>бюджет и этапы оплаты</a:t>
          </a:r>
          <a:endParaRPr lang="en-US" sz="2000" dirty="0"/>
        </a:p>
      </dgm:t>
    </dgm:pt>
    <dgm:pt modelId="{6BE149B5-2D79-4BEB-919D-01A876E1DF42}" type="parTrans" cxnId="{ABB7DA45-18DC-4EE2-B081-536B6392443A}">
      <dgm:prSet/>
      <dgm:spPr/>
      <dgm:t>
        <a:bodyPr/>
        <a:lstStyle/>
        <a:p>
          <a:endParaRPr lang="en-US"/>
        </a:p>
      </dgm:t>
    </dgm:pt>
    <dgm:pt modelId="{792246C1-214A-4F26-987F-68488B438259}" type="sibTrans" cxnId="{ABB7DA45-18DC-4EE2-B081-536B6392443A}">
      <dgm:prSet/>
      <dgm:spPr/>
      <dgm:t>
        <a:bodyPr/>
        <a:lstStyle/>
        <a:p>
          <a:endParaRPr lang="en-US"/>
        </a:p>
      </dgm:t>
    </dgm:pt>
    <dgm:pt modelId="{EED38AE7-5426-4C4F-97C8-4CD17B779D0B}">
      <dgm:prSet custT="1"/>
      <dgm:spPr>
        <a:solidFill>
          <a:srgbClr val="FFC000"/>
        </a:solidFill>
      </dgm:spPr>
      <dgm:t>
        <a:bodyPr/>
        <a:lstStyle/>
        <a:p>
          <a:r>
            <a:rPr lang="ru-RU" sz="2000" dirty="0"/>
            <a:t>требования к ведению учета</a:t>
          </a:r>
          <a:endParaRPr lang="en-US" sz="2000" dirty="0"/>
        </a:p>
      </dgm:t>
    </dgm:pt>
    <dgm:pt modelId="{DCDF5969-55E8-4AC3-97FE-84621A185019}" type="parTrans" cxnId="{BF9F9174-BDE2-4218-A8A3-DB71A968A582}">
      <dgm:prSet/>
      <dgm:spPr/>
      <dgm:t>
        <a:bodyPr/>
        <a:lstStyle/>
        <a:p>
          <a:endParaRPr lang="en-US"/>
        </a:p>
      </dgm:t>
    </dgm:pt>
    <dgm:pt modelId="{01D700AF-2E7A-42A3-8EB7-BC51DA4570C8}" type="sibTrans" cxnId="{BF9F9174-BDE2-4218-A8A3-DB71A968A582}">
      <dgm:prSet/>
      <dgm:spPr/>
      <dgm:t>
        <a:bodyPr/>
        <a:lstStyle/>
        <a:p>
          <a:endParaRPr lang="en-US"/>
        </a:p>
      </dgm:t>
    </dgm:pt>
    <dgm:pt modelId="{18396049-A6DC-4012-B6F6-24B4FB1B96E3}" type="pres">
      <dgm:prSet presAssocID="{C307C095-07B1-4493-B482-B16440A208BC}" presName="linear" presStyleCnt="0">
        <dgm:presLayoutVars>
          <dgm:dir/>
          <dgm:animLvl val="lvl"/>
          <dgm:resizeHandles val="exact"/>
        </dgm:presLayoutVars>
      </dgm:prSet>
      <dgm:spPr/>
    </dgm:pt>
    <dgm:pt modelId="{09BC0ACC-98E4-40B6-ACBE-585A45EAC8D7}" type="pres">
      <dgm:prSet presAssocID="{994291B2-6FF5-4160-B1D1-027279CB75F4}" presName="parentLin" presStyleCnt="0"/>
      <dgm:spPr/>
    </dgm:pt>
    <dgm:pt modelId="{A52245C8-D2C2-400D-BD03-97A0C3355ECA}" type="pres">
      <dgm:prSet presAssocID="{994291B2-6FF5-4160-B1D1-027279CB75F4}" presName="parentLeftMargin" presStyleLbl="node1" presStyleIdx="0" presStyleCnt="4"/>
      <dgm:spPr/>
    </dgm:pt>
    <dgm:pt modelId="{03FE4513-7534-4858-A1A5-32C4F7E26B52}" type="pres">
      <dgm:prSet presAssocID="{994291B2-6FF5-4160-B1D1-027279CB75F4}" presName="parentText" presStyleLbl="node1" presStyleIdx="0" presStyleCnt="4" custScaleX="93738">
        <dgm:presLayoutVars>
          <dgm:chMax val="0"/>
          <dgm:bulletEnabled val="1"/>
        </dgm:presLayoutVars>
      </dgm:prSet>
      <dgm:spPr/>
    </dgm:pt>
    <dgm:pt modelId="{E4BAC79B-AE17-48A1-8DDD-3EF29784D873}" type="pres">
      <dgm:prSet presAssocID="{994291B2-6FF5-4160-B1D1-027279CB75F4}" presName="negativeSpace" presStyleCnt="0"/>
      <dgm:spPr/>
    </dgm:pt>
    <dgm:pt modelId="{501AABD9-D085-440A-876C-E76A52BBAD45}" type="pres">
      <dgm:prSet presAssocID="{994291B2-6FF5-4160-B1D1-027279CB75F4}" presName="childText" presStyleLbl="conFgAcc1" presStyleIdx="0" presStyleCnt="4">
        <dgm:presLayoutVars>
          <dgm:bulletEnabled val="1"/>
        </dgm:presLayoutVars>
      </dgm:prSet>
      <dgm:spPr/>
    </dgm:pt>
    <dgm:pt modelId="{337C6470-A1B1-4E24-B0A6-B04B05FB3616}" type="pres">
      <dgm:prSet presAssocID="{3CC86B01-23CC-4DAD-88B4-2116F4B77D33}" presName="spaceBetweenRectangles" presStyleCnt="0"/>
      <dgm:spPr/>
    </dgm:pt>
    <dgm:pt modelId="{4843F485-19F5-4702-92EE-9CD44705BA0F}" type="pres">
      <dgm:prSet presAssocID="{310E026D-3FD4-47CD-AC38-96C3B57E3957}" presName="parentLin" presStyleCnt="0"/>
      <dgm:spPr/>
    </dgm:pt>
    <dgm:pt modelId="{B88BC645-F14D-4C3A-8D9C-AABDA15A63F4}" type="pres">
      <dgm:prSet presAssocID="{310E026D-3FD4-47CD-AC38-96C3B57E3957}" presName="parentLeftMargin" presStyleLbl="node1" presStyleIdx="0" presStyleCnt="4"/>
      <dgm:spPr/>
    </dgm:pt>
    <dgm:pt modelId="{97CDA598-010D-47A8-B07B-9281CF031B38}" type="pres">
      <dgm:prSet presAssocID="{310E026D-3FD4-47CD-AC38-96C3B57E3957}" presName="parentText" presStyleLbl="node1" presStyleIdx="1" presStyleCnt="4" custScaleX="93738">
        <dgm:presLayoutVars>
          <dgm:chMax val="0"/>
          <dgm:bulletEnabled val="1"/>
        </dgm:presLayoutVars>
      </dgm:prSet>
      <dgm:spPr/>
    </dgm:pt>
    <dgm:pt modelId="{FC9E79D3-AD5C-4AF8-829C-C95C7EB207F9}" type="pres">
      <dgm:prSet presAssocID="{310E026D-3FD4-47CD-AC38-96C3B57E3957}" presName="negativeSpace" presStyleCnt="0"/>
      <dgm:spPr/>
    </dgm:pt>
    <dgm:pt modelId="{A70C3EA0-FFFE-4B5A-B2FB-52340AA7B243}" type="pres">
      <dgm:prSet presAssocID="{310E026D-3FD4-47CD-AC38-96C3B57E3957}" presName="childText" presStyleLbl="conFgAcc1" presStyleIdx="1" presStyleCnt="4">
        <dgm:presLayoutVars>
          <dgm:bulletEnabled val="1"/>
        </dgm:presLayoutVars>
      </dgm:prSet>
      <dgm:spPr/>
    </dgm:pt>
    <dgm:pt modelId="{DA9A4A65-5336-4CE5-A97E-5C8EA92BAC7B}" type="pres">
      <dgm:prSet presAssocID="{9AE3E64E-C883-4BA6-824F-25717FD023CA}" presName="spaceBetweenRectangles" presStyleCnt="0"/>
      <dgm:spPr/>
    </dgm:pt>
    <dgm:pt modelId="{D6D60D2F-5CFF-4AE3-BB32-8189232FB433}" type="pres">
      <dgm:prSet presAssocID="{9525AE09-7823-446F-94DD-EBFE1EB1CCE0}" presName="parentLin" presStyleCnt="0"/>
      <dgm:spPr/>
    </dgm:pt>
    <dgm:pt modelId="{A19F31F8-B08C-4AF2-8B9C-956AD625E350}" type="pres">
      <dgm:prSet presAssocID="{9525AE09-7823-446F-94DD-EBFE1EB1CCE0}" presName="parentLeftMargin" presStyleLbl="node1" presStyleIdx="1" presStyleCnt="4"/>
      <dgm:spPr/>
    </dgm:pt>
    <dgm:pt modelId="{6A7B5243-27DE-44CF-8640-20F7799478C2}" type="pres">
      <dgm:prSet presAssocID="{9525AE09-7823-446F-94DD-EBFE1EB1CCE0}" presName="parentText" presStyleLbl="node1" presStyleIdx="2" presStyleCnt="4" custScaleX="93738">
        <dgm:presLayoutVars>
          <dgm:chMax val="0"/>
          <dgm:bulletEnabled val="1"/>
        </dgm:presLayoutVars>
      </dgm:prSet>
      <dgm:spPr/>
    </dgm:pt>
    <dgm:pt modelId="{99E7EDD0-CE35-4950-A72B-1B2FC6E33F57}" type="pres">
      <dgm:prSet presAssocID="{9525AE09-7823-446F-94DD-EBFE1EB1CCE0}" presName="negativeSpace" presStyleCnt="0"/>
      <dgm:spPr/>
    </dgm:pt>
    <dgm:pt modelId="{28EAFA01-01F9-43A1-A0EC-BDBA39D9E6CC}" type="pres">
      <dgm:prSet presAssocID="{9525AE09-7823-446F-94DD-EBFE1EB1CCE0}" presName="childText" presStyleLbl="conFgAcc1" presStyleIdx="2" presStyleCnt="4">
        <dgm:presLayoutVars>
          <dgm:bulletEnabled val="1"/>
        </dgm:presLayoutVars>
      </dgm:prSet>
      <dgm:spPr/>
    </dgm:pt>
    <dgm:pt modelId="{AE413128-EFCB-4174-B7DB-256C941FBC0A}" type="pres">
      <dgm:prSet presAssocID="{792246C1-214A-4F26-987F-68488B438259}" presName="spaceBetweenRectangles" presStyleCnt="0"/>
      <dgm:spPr/>
    </dgm:pt>
    <dgm:pt modelId="{594209E7-49DA-43DB-B5C2-37E171D6D621}" type="pres">
      <dgm:prSet presAssocID="{EED38AE7-5426-4C4F-97C8-4CD17B779D0B}" presName="parentLin" presStyleCnt="0"/>
      <dgm:spPr/>
    </dgm:pt>
    <dgm:pt modelId="{0395E6D7-F487-48EB-A653-AA20692C3D60}" type="pres">
      <dgm:prSet presAssocID="{EED38AE7-5426-4C4F-97C8-4CD17B779D0B}" presName="parentLeftMargin" presStyleLbl="node1" presStyleIdx="2" presStyleCnt="4"/>
      <dgm:spPr/>
    </dgm:pt>
    <dgm:pt modelId="{710F747E-FBB6-48FF-B2F8-ADA1740DD261}" type="pres">
      <dgm:prSet presAssocID="{EED38AE7-5426-4C4F-97C8-4CD17B779D0B}" presName="parentText" presStyleLbl="node1" presStyleIdx="3" presStyleCnt="4" custScaleX="93738">
        <dgm:presLayoutVars>
          <dgm:chMax val="0"/>
          <dgm:bulletEnabled val="1"/>
        </dgm:presLayoutVars>
      </dgm:prSet>
      <dgm:spPr/>
    </dgm:pt>
    <dgm:pt modelId="{D34DAE44-753B-4B32-AE3A-6056C48AB350}" type="pres">
      <dgm:prSet presAssocID="{EED38AE7-5426-4C4F-97C8-4CD17B779D0B}" presName="negativeSpace" presStyleCnt="0"/>
      <dgm:spPr/>
    </dgm:pt>
    <dgm:pt modelId="{B334FFDF-950B-451A-B97A-89AE977181CB}" type="pres">
      <dgm:prSet presAssocID="{EED38AE7-5426-4C4F-97C8-4CD17B779D0B}" presName="childText" presStyleLbl="conFgAcc1" presStyleIdx="3" presStyleCnt="4">
        <dgm:presLayoutVars>
          <dgm:bulletEnabled val="1"/>
        </dgm:presLayoutVars>
      </dgm:prSet>
      <dgm:spPr/>
    </dgm:pt>
  </dgm:ptLst>
  <dgm:cxnLst>
    <dgm:cxn modelId="{B4FE3903-C0A8-42BB-93D7-FD3B4159DB92}" type="presOf" srcId="{EED38AE7-5426-4C4F-97C8-4CD17B779D0B}" destId="{0395E6D7-F487-48EB-A653-AA20692C3D60}" srcOrd="0" destOrd="0" presId="urn:microsoft.com/office/officeart/2005/8/layout/list1"/>
    <dgm:cxn modelId="{66031814-1D63-4F05-82E8-D561678F97CC}" srcId="{C307C095-07B1-4493-B482-B16440A208BC}" destId="{310E026D-3FD4-47CD-AC38-96C3B57E3957}" srcOrd="1" destOrd="0" parTransId="{104CFF50-D81C-4697-AA2E-DD8A0096B6E3}" sibTransId="{9AE3E64E-C883-4BA6-824F-25717FD023CA}"/>
    <dgm:cxn modelId="{2D6AE13F-9985-4918-9DDE-5CC24696CFB8}" type="presOf" srcId="{994291B2-6FF5-4160-B1D1-027279CB75F4}" destId="{A52245C8-D2C2-400D-BD03-97A0C3355ECA}" srcOrd="0" destOrd="0" presId="urn:microsoft.com/office/officeart/2005/8/layout/list1"/>
    <dgm:cxn modelId="{84DAEF5C-CEE9-4D91-B960-B83B9EDC94C4}" type="presOf" srcId="{310E026D-3FD4-47CD-AC38-96C3B57E3957}" destId="{B88BC645-F14D-4C3A-8D9C-AABDA15A63F4}" srcOrd="0" destOrd="0" presId="urn:microsoft.com/office/officeart/2005/8/layout/list1"/>
    <dgm:cxn modelId="{36D9E45F-6B86-4137-B8F9-A72CEE6E9812}" type="presOf" srcId="{310E026D-3FD4-47CD-AC38-96C3B57E3957}" destId="{97CDA598-010D-47A8-B07B-9281CF031B38}" srcOrd="1" destOrd="0" presId="urn:microsoft.com/office/officeart/2005/8/layout/list1"/>
    <dgm:cxn modelId="{ABB7DA45-18DC-4EE2-B081-536B6392443A}" srcId="{C307C095-07B1-4493-B482-B16440A208BC}" destId="{9525AE09-7823-446F-94DD-EBFE1EB1CCE0}" srcOrd="2" destOrd="0" parTransId="{6BE149B5-2D79-4BEB-919D-01A876E1DF42}" sibTransId="{792246C1-214A-4F26-987F-68488B438259}"/>
    <dgm:cxn modelId="{BF9F9174-BDE2-4218-A8A3-DB71A968A582}" srcId="{C307C095-07B1-4493-B482-B16440A208BC}" destId="{EED38AE7-5426-4C4F-97C8-4CD17B779D0B}" srcOrd="3" destOrd="0" parTransId="{DCDF5969-55E8-4AC3-97FE-84621A185019}" sibTransId="{01D700AF-2E7A-42A3-8EB7-BC51DA4570C8}"/>
    <dgm:cxn modelId="{5900DF79-8E2E-4B27-A4BB-475ACFE4DDE5}" srcId="{C307C095-07B1-4493-B482-B16440A208BC}" destId="{994291B2-6FF5-4160-B1D1-027279CB75F4}" srcOrd="0" destOrd="0" parTransId="{1BAF8B88-DC55-4EC3-AD14-B44491AB0CB7}" sibTransId="{3CC86B01-23CC-4DAD-88B4-2116F4B77D33}"/>
    <dgm:cxn modelId="{223A8E8B-0F38-48C5-AB70-F7B7C2F9D5F4}" type="presOf" srcId="{9525AE09-7823-446F-94DD-EBFE1EB1CCE0}" destId="{6A7B5243-27DE-44CF-8640-20F7799478C2}" srcOrd="1" destOrd="0" presId="urn:microsoft.com/office/officeart/2005/8/layout/list1"/>
    <dgm:cxn modelId="{D24D2499-C14F-4AF2-AAD5-D7BE7C9498B8}" type="presOf" srcId="{994291B2-6FF5-4160-B1D1-027279CB75F4}" destId="{03FE4513-7534-4858-A1A5-32C4F7E26B52}" srcOrd="1" destOrd="0" presId="urn:microsoft.com/office/officeart/2005/8/layout/list1"/>
    <dgm:cxn modelId="{89077CA7-8168-4589-B272-1C8487CCAF2D}" type="presOf" srcId="{C307C095-07B1-4493-B482-B16440A208BC}" destId="{18396049-A6DC-4012-B6F6-24B4FB1B96E3}" srcOrd="0" destOrd="0" presId="urn:microsoft.com/office/officeart/2005/8/layout/list1"/>
    <dgm:cxn modelId="{3C5A6BC5-37D6-4787-8E2B-A8A0C772ACF2}" type="presOf" srcId="{9525AE09-7823-446F-94DD-EBFE1EB1CCE0}" destId="{A19F31F8-B08C-4AF2-8B9C-956AD625E350}" srcOrd="0" destOrd="0" presId="urn:microsoft.com/office/officeart/2005/8/layout/list1"/>
    <dgm:cxn modelId="{2C3FC6C7-2AF8-4355-B0F7-7A31E8F5ADDE}" type="presOf" srcId="{EED38AE7-5426-4C4F-97C8-4CD17B779D0B}" destId="{710F747E-FBB6-48FF-B2F8-ADA1740DD261}" srcOrd="1" destOrd="0" presId="urn:microsoft.com/office/officeart/2005/8/layout/list1"/>
    <dgm:cxn modelId="{4289D4AB-4092-4D61-85F5-CBFF8CB1B96C}" type="presParOf" srcId="{18396049-A6DC-4012-B6F6-24B4FB1B96E3}" destId="{09BC0ACC-98E4-40B6-ACBE-585A45EAC8D7}" srcOrd="0" destOrd="0" presId="urn:microsoft.com/office/officeart/2005/8/layout/list1"/>
    <dgm:cxn modelId="{9C5184BD-D2D9-401F-85A2-EB2B79172C03}" type="presParOf" srcId="{09BC0ACC-98E4-40B6-ACBE-585A45EAC8D7}" destId="{A52245C8-D2C2-400D-BD03-97A0C3355ECA}" srcOrd="0" destOrd="0" presId="urn:microsoft.com/office/officeart/2005/8/layout/list1"/>
    <dgm:cxn modelId="{656B04FB-C61C-44BA-86ED-D4AAAB1A572E}" type="presParOf" srcId="{09BC0ACC-98E4-40B6-ACBE-585A45EAC8D7}" destId="{03FE4513-7534-4858-A1A5-32C4F7E26B52}" srcOrd="1" destOrd="0" presId="urn:microsoft.com/office/officeart/2005/8/layout/list1"/>
    <dgm:cxn modelId="{1AAC96DE-58F6-43CD-8A05-B1E183628CE8}" type="presParOf" srcId="{18396049-A6DC-4012-B6F6-24B4FB1B96E3}" destId="{E4BAC79B-AE17-48A1-8DDD-3EF29784D873}" srcOrd="1" destOrd="0" presId="urn:microsoft.com/office/officeart/2005/8/layout/list1"/>
    <dgm:cxn modelId="{02FB499A-1A7C-4909-8D2E-9BD60739FA40}" type="presParOf" srcId="{18396049-A6DC-4012-B6F6-24B4FB1B96E3}" destId="{501AABD9-D085-440A-876C-E76A52BBAD45}" srcOrd="2" destOrd="0" presId="urn:microsoft.com/office/officeart/2005/8/layout/list1"/>
    <dgm:cxn modelId="{F82F2320-8499-44ED-AF3D-867FDFDB24B4}" type="presParOf" srcId="{18396049-A6DC-4012-B6F6-24B4FB1B96E3}" destId="{337C6470-A1B1-4E24-B0A6-B04B05FB3616}" srcOrd="3" destOrd="0" presId="urn:microsoft.com/office/officeart/2005/8/layout/list1"/>
    <dgm:cxn modelId="{F2DBDE9F-BA79-4409-A063-A5377C2096B6}" type="presParOf" srcId="{18396049-A6DC-4012-B6F6-24B4FB1B96E3}" destId="{4843F485-19F5-4702-92EE-9CD44705BA0F}" srcOrd="4" destOrd="0" presId="urn:microsoft.com/office/officeart/2005/8/layout/list1"/>
    <dgm:cxn modelId="{3E62B381-96A5-42CE-B741-570BB41C2E48}" type="presParOf" srcId="{4843F485-19F5-4702-92EE-9CD44705BA0F}" destId="{B88BC645-F14D-4C3A-8D9C-AABDA15A63F4}" srcOrd="0" destOrd="0" presId="urn:microsoft.com/office/officeart/2005/8/layout/list1"/>
    <dgm:cxn modelId="{1E8DFBF2-A6C9-4222-9276-07096DEE445B}" type="presParOf" srcId="{4843F485-19F5-4702-92EE-9CD44705BA0F}" destId="{97CDA598-010D-47A8-B07B-9281CF031B38}" srcOrd="1" destOrd="0" presId="urn:microsoft.com/office/officeart/2005/8/layout/list1"/>
    <dgm:cxn modelId="{E3FB76CC-1722-4300-A3B4-424E37244328}" type="presParOf" srcId="{18396049-A6DC-4012-B6F6-24B4FB1B96E3}" destId="{FC9E79D3-AD5C-4AF8-829C-C95C7EB207F9}" srcOrd="5" destOrd="0" presId="urn:microsoft.com/office/officeart/2005/8/layout/list1"/>
    <dgm:cxn modelId="{C8B75718-B155-4B73-ADEA-91C6984F41A5}" type="presParOf" srcId="{18396049-A6DC-4012-B6F6-24B4FB1B96E3}" destId="{A70C3EA0-FFFE-4B5A-B2FB-52340AA7B243}" srcOrd="6" destOrd="0" presId="urn:microsoft.com/office/officeart/2005/8/layout/list1"/>
    <dgm:cxn modelId="{CA5D44FA-FB5B-40E8-899A-07F7C797B2C9}" type="presParOf" srcId="{18396049-A6DC-4012-B6F6-24B4FB1B96E3}" destId="{DA9A4A65-5336-4CE5-A97E-5C8EA92BAC7B}" srcOrd="7" destOrd="0" presId="urn:microsoft.com/office/officeart/2005/8/layout/list1"/>
    <dgm:cxn modelId="{1D542DA8-B2F7-4281-ACE3-4D87090D3DF6}" type="presParOf" srcId="{18396049-A6DC-4012-B6F6-24B4FB1B96E3}" destId="{D6D60D2F-5CFF-4AE3-BB32-8189232FB433}" srcOrd="8" destOrd="0" presId="urn:microsoft.com/office/officeart/2005/8/layout/list1"/>
    <dgm:cxn modelId="{EE1DC184-3B97-47D7-9B7A-B1FF5127A267}" type="presParOf" srcId="{D6D60D2F-5CFF-4AE3-BB32-8189232FB433}" destId="{A19F31F8-B08C-4AF2-8B9C-956AD625E350}" srcOrd="0" destOrd="0" presId="urn:microsoft.com/office/officeart/2005/8/layout/list1"/>
    <dgm:cxn modelId="{9EDAAD17-626E-40FB-8CDF-9113FF90288A}" type="presParOf" srcId="{D6D60D2F-5CFF-4AE3-BB32-8189232FB433}" destId="{6A7B5243-27DE-44CF-8640-20F7799478C2}" srcOrd="1" destOrd="0" presId="urn:microsoft.com/office/officeart/2005/8/layout/list1"/>
    <dgm:cxn modelId="{991BD29B-B82A-411F-AC95-6B10685D667B}" type="presParOf" srcId="{18396049-A6DC-4012-B6F6-24B4FB1B96E3}" destId="{99E7EDD0-CE35-4950-A72B-1B2FC6E33F57}" srcOrd="9" destOrd="0" presId="urn:microsoft.com/office/officeart/2005/8/layout/list1"/>
    <dgm:cxn modelId="{1B61A123-3281-4A21-A6E1-1A073D668FA7}" type="presParOf" srcId="{18396049-A6DC-4012-B6F6-24B4FB1B96E3}" destId="{28EAFA01-01F9-43A1-A0EC-BDBA39D9E6CC}" srcOrd="10" destOrd="0" presId="urn:microsoft.com/office/officeart/2005/8/layout/list1"/>
    <dgm:cxn modelId="{BF028BD1-3763-4ECA-BBA1-735BA1C143C6}" type="presParOf" srcId="{18396049-A6DC-4012-B6F6-24B4FB1B96E3}" destId="{AE413128-EFCB-4174-B7DB-256C941FBC0A}" srcOrd="11" destOrd="0" presId="urn:microsoft.com/office/officeart/2005/8/layout/list1"/>
    <dgm:cxn modelId="{6BC359B8-35C5-4225-9866-82D343CF413A}" type="presParOf" srcId="{18396049-A6DC-4012-B6F6-24B4FB1B96E3}" destId="{594209E7-49DA-43DB-B5C2-37E171D6D621}" srcOrd="12" destOrd="0" presId="urn:microsoft.com/office/officeart/2005/8/layout/list1"/>
    <dgm:cxn modelId="{63725185-4DA5-469B-8E40-56BFF0092756}" type="presParOf" srcId="{594209E7-49DA-43DB-B5C2-37E171D6D621}" destId="{0395E6D7-F487-48EB-A653-AA20692C3D60}" srcOrd="0" destOrd="0" presId="urn:microsoft.com/office/officeart/2005/8/layout/list1"/>
    <dgm:cxn modelId="{D119BD44-9532-4A8E-8D03-CF6B0788C304}" type="presParOf" srcId="{594209E7-49DA-43DB-B5C2-37E171D6D621}" destId="{710F747E-FBB6-48FF-B2F8-ADA1740DD261}" srcOrd="1" destOrd="0" presId="urn:microsoft.com/office/officeart/2005/8/layout/list1"/>
    <dgm:cxn modelId="{A8C6FDE6-2D4B-4D38-A5CB-DD8E14242150}" type="presParOf" srcId="{18396049-A6DC-4012-B6F6-24B4FB1B96E3}" destId="{D34DAE44-753B-4B32-AE3A-6056C48AB350}" srcOrd="13" destOrd="0" presId="urn:microsoft.com/office/officeart/2005/8/layout/list1"/>
    <dgm:cxn modelId="{0A859EC2-D669-4DB1-AC04-89D431456614}" type="presParOf" srcId="{18396049-A6DC-4012-B6F6-24B4FB1B96E3}" destId="{B334FFDF-950B-451A-B97A-89AE977181C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C307C095-07B1-4493-B482-B16440A208BC}" type="doc">
      <dgm:prSet loTypeId="urn:microsoft.com/office/officeart/2005/8/layout/list1" loCatId="list" qsTypeId="urn:microsoft.com/office/officeart/2005/8/quickstyle/simple3" qsCatId="simple" csTypeId="urn:microsoft.com/office/officeart/2005/8/colors/accent1_1" csCatId="accent1" phldr="1"/>
      <dgm:spPr/>
      <dgm:t>
        <a:bodyPr/>
        <a:lstStyle/>
        <a:p>
          <a:endParaRPr lang="en-US"/>
        </a:p>
      </dgm:t>
    </dgm:pt>
    <dgm:pt modelId="{994291B2-6FF5-4160-B1D1-027279CB75F4}">
      <dgm:prSet phldrT="[Text]" custT="1"/>
      <dgm:spPr/>
      <dgm:t>
        <a:bodyPr/>
        <a:lstStyle/>
        <a:p>
          <a:r>
            <a:rPr lang="ru-RU" sz="2400" dirty="0"/>
            <a:t>Определение потенциальных рисков</a:t>
          </a:r>
          <a:endParaRPr lang="en-US" sz="2400" dirty="0"/>
        </a:p>
      </dgm:t>
    </dgm:pt>
    <dgm:pt modelId="{1BAF8B88-DC55-4EC3-AD14-B44491AB0CB7}" type="parTrans" cxnId="{5900DF79-8E2E-4B27-A4BB-475ACFE4DDE5}">
      <dgm:prSet/>
      <dgm:spPr/>
      <dgm:t>
        <a:bodyPr/>
        <a:lstStyle/>
        <a:p>
          <a:endParaRPr lang="en-US" sz="2400"/>
        </a:p>
      </dgm:t>
    </dgm:pt>
    <dgm:pt modelId="{3CC86B01-23CC-4DAD-88B4-2116F4B77D33}" type="sibTrans" cxnId="{5900DF79-8E2E-4B27-A4BB-475ACFE4DDE5}">
      <dgm:prSet/>
      <dgm:spPr/>
      <dgm:t>
        <a:bodyPr/>
        <a:lstStyle/>
        <a:p>
          <a:endParaRPr lang="en-US" sz="2400"/>
        </a:p>
      </dgm:t>
    </dgm:pt>
    <dgm:pt modelId="{310E026D-3FD4-47CD-AC38-96C3B57E3957}">
      <dgm:prSet phldrT="[Text]" custT="1"/>
      <dgm:spPr/>
      <dgm:t>
        <a:bodyPr/>
        <a:lstStyle/>
        <a:p>
          <a:r>
            <a:rPr lang="ru-RU" sz="2400" dirty="0"/>
            <a:t>Ключевые контакты, роли и обязанности</a:t>
          </a:r>
          <a:endParaRPr lang="en-US" sz="2400" dirty="0"/>
        </a:p>
      </dgm:t>
    </dgm:pt>
    <dgm:pt modelId="{104CFF50-D81C-4697-AA2E-DD8A0096B6E3}" type="parTrans" cxnId="{66031814-1D63-4F05-82E8-D561678F97CC}">
      <dgm:prSet/>
      <dgm:spPr/>
      <dgm:t>
        <a:bodyPr/>
        <a:lstStyle/>
        <a:p>
          <a:endParaRPr lang="en-US" sz="2400"/>
        </a:p>
      </dgm:t>
    </dgm:pt>
    <dgm:pt modelId="{9AE3E64E-C883-4BA6-824F-25717FD023CA}" type="sibTrans" cxnId="{66031814-1D63-4F05-82E8-D561678F97CC}">
      <dgm:prSet/>
      <dgm:spPr/>
      <dgm:t>
        <a:bodyPr/>
        <a:lstStyle/>
        <a:p>
          <a:endParaRPr lang="en-US" sz="2400"/>
        </a:p>
      </dgm:t>
    </dgm:pt>
    <dgm:pt modelId="{9525AE09-7823-446F-94DD-EBFE1EB1CCE0}">
      <dgm:prSet custT="1"/>
      <dgm:spPr/>
      <dgm:t>
        <a:bodyPr/>
        <a:lstStyle/>
        <a:p>
          <a:r>
            <a:rPr lang="ru-RU" sz="2400" dirty="0"/>
            <a:t>Коммуникации и порядок предоставления отчетности</a:t>
          </a:r>
          <a:endParaRPr lang="en-US" sz="2400" dirty="0"/>
        </a:p>
      </dgm:t>
    </dgm:pt>
    <dgm:pt modelId="{6BE149B5-2D79-4BEB-919D-01A876E1DF42}" type="parTrans" cxnId="{ABB7DA45-18DC-4EE2-B081-536B6392443A}">
      <dgm:prSet/>
      <dgm:spPr/>
      <dgm:t>
        <a:bodyPr/>
        <a:lstStyle/>
        <a:p>
          <a:endParaRPr lang="en-US" sz="2400"/>
        </a:p>
      </dgm:t>
    </dgm:pt>
    <dgm:pt modelId="{792246C1-214A-4F26-987F-68488B438259}" type="sibTrans" cxnId="{ABB7DA45-18DC-4EE2-B081-536B6392443A}">
      <dgm:prSet/>
      <dgm:spPr/>
      <dgm:t>
        <a:bodyPr/>
        <a:lstStyle/>
        <a:p>
          <a:endParaRPr lang="en-US" sz="2400"/>
        </a:p>
      </dgm:t>
    </dgm:pt>
    <dgm:pt modelId="{EED38AE7-5426-4C4F-97C8-4CD17B779D0B}">
      <dgm:prSet custT="1"/>
      <dgm:spPr/>
      <dgm:t>
        <a:bodyPr/>
        <a:lstStyle/>
        <a:p>
          <a:r>
            <a:rPr lang="ru-RU" sz="2400" dirty="0"/>
            <a:t>Основные условия договора</a:t>
          </a:r>
          <a:endParaRPr lang="en-US" sz="2400" dirty="0"/>
        </a:p>
      </dgm:t>
    </dgm:pt>
    <dgm:pt modelId="{DCDF5969-55E8-4AC3-97FE-84621A185019}" type="parTrans" cxnId="{BF9F9174-BDE2-4218-A8A3-DB71A968A582}">
      <dgm:prSet/>
      <dgm:spPr/>
      <dgm:t>
        <a:bodyPr/>
        <a:lstStyle/>
        <a:p>
          <a:endParaRPr lang="en-US" sz="2400"/>
        </a:p>
      </dgm:t>
    </dgm:pt>
    <dgm:pt modelId="{01D700AF-2E7A-42A3-8EB7-BC51DA4570C8}" type="sibTrans" cxnId="{BF9F9174-BDE2-4218-A8A3-DB71A968A582}">
      <dgm:prSet/>
      <dgm:spPr/>
      <dgm:t>
        <a:bodyPr/>
        <a:lstStyle/>
        <a:p>
          <a:endParaRPr lang="en-US" sz="2400"/>
        </a:p>
      </dgm:t>
    </dgm:pt>
    <dgm:pt modelId="{93F3103F-8ED6-4928-937A-E3B7414CCADA}">
      <dgm:prSet custT="1"/>
      <dgm:spPr/>
      <dgm:t>
        <a:bodyPr/>
        <a:lstStyle/>
        <a:p>
          <a:r>
            <a:rPr lang="ru-RU" sz="2400" dirty="0"/>
            <a:t>Этапы договора, включая основные этапы</a:t>
          </a:r>
          <a:endParaRPr lang="en-US" sz="2400" dirty="0"/>
        </a:p>
      </dgm:t>
    </dgm:pt>
    <dgm:pt modelId="{ECEB2677-0DB4-46BA-8CB2-3BB3D692C855}" type="parTrans" cxnId="{A157F551-BEE8-4AEF-AADD-D764D69EDD86}">
      <dgm:prSet/>
      <dgm:spPr/>
      <dgm:t>
        <a:bodyPr/>
        <a:lstStyle/>
        <a:p>
          <a:endParaRPr lang="en-US" sz="2400"/>
        </a:p>
      </dgm:t>
    </dgm:pt>
    <dgm:pt modelId="{B0E0FF84-C75A-4FB8-AC3D-12306B6CD0EF}" type="sibTrans" cxnId="{A157F551-BEE8-4AEF-AADD-D764D69EDD86}">
      <dgm:prSet/>
      <dgm:spPr/>
      <dgm:t>
        <a:bodyPr/>
        <a:lstStyle/>
        <a:p>
          <a:endParaRPr lang="en-US" sz="2400"/>
        </a:p>
      </dgm:t>
    </dgm:pt>
    <dgm:pt modelId="{6FCB829F-5803-4DFF-8E83-1BFA193D41C2}">
      <dgm:prSet custT="1"/>
      <dgm:spPr/>
      <dgm:t>
        <a:bodyPr/>
        <a:lstStyle/>
        <a:p>
          <a:r>
            <a:rPr lang="ru-RU" sz="2400" dirty="0"/>
            <a:t>Основные товары по договору</a:t>
          </a:r>
          <a:endParaRPr lang="en-US" sz="2400" dirty="0"/>
        </a:p>
      </dgm:t>
    </dgm:pt>
    <dgm:pt modelId="{962C5B2C-971A-47F8-B943-11E078798126}" type="parTrans" cxnId="{60B6DDFE-6291-4A02-8300-B950324B1DD8}">
      <dgm:prSet/>
      <dgm:spPr/>
      <dgm:t>
        <a:bodyPr/>
        <a:lstStyle/>
        <a:p>
          <a:endParaRPr lang="en-US" sz="2400"/>
        </a:p>
      </dgm:t>
    </dgm:pt>
    <dgm:pt modelId="{6A91B32B-46A7-48E4-90D3-343404133981}" type="sibTrans" cxnId="{60B6DDFE-6291-4A02-8300-B950324B1DD8}">
      <dgm:prSet/>
      <dgm:spPr/>
      <dgm:t>
        <a:bodyPr/>
        <a:lstStyle/>
        <a:p>
          <a:endParaRPr lang="en-US" sz="2400"/>
        </a:p>
      </dgm:t>
    </dgm:pt>
    <dgm:pt modelId="{4939D58F-A174-4077-8798-BF752411E340}">
      <dgm:prSet custT="1"/>
      <dgm:spPr/>
      <dgm:t>
        <a:bodyPr/>
        <a:lstStyle/>
        <a:p>
          <a:r>
            <a:rPr lang="ru-RU" sz="2400" dirty="0"/>
            <a:t>КПЭ</a:t>
          </a:r>
          <a:r>
            <a:rPr lang="en-US" sz="2400" dirty="0"/>
            <a:t> </a:t>
          </a:r>
          <a:r>
            <a:rPr lang="ru-RU" sz="2400" dirty="0"/>
            <a:t>и процесс измерения</a:t>
          </a:r>
          <a:endParaRPr lang="en-US" sz="2400" dirty="0"/>
        </a:p>
      </dgm:t>
    </dgm:pt>
    <dgm:pt modelId="{793B3FB6-E999-487F-AB51-6FD78541FFCC}" type="parTrans" cxnId="{C019CD51-9C7E-40A9-A206-195D003146AB}">
      <dgm:prSet/>
      <dgm:spPr/>
      <dgm:t>
        <a:bodyPr/>
        <a:lstStyle/>
        <a:p>
          <a:endParaRPr lang="en-US" sz="2400"/>
        </a:p>
      </dgm:t>
    </dgm:pt>
    <dgm:pt modelId="{D5D925BD-DBA4-44CB-8817-35A8C6FF4535}" type="sibTrans" cxnId="{C019CD51-9C7E-40A9-A206-195D003146AB}">
      <dgm:prSet/>
      <dgm:spPr/>
      <dgm:t>
        <a:bodyPr/>
        <a:lstStyle/>
        <a:p>
          <a:endParaRPr lang="en-US" sz="2400"/>
        </a:p>
      </dgm:t>
    </dgm:pt>
    <dgm:pt modelId="{081CCFD5-AAC0-4AFB-8746-580E38964C88}">
      <dgm:prSet custT="1"/>
      <dgm:spPr/>
      <dgm:t>
        <a:bodyPr/>
        <a:lstStyle/>
        <a:p>
          <a:r>
            <a:rPr lang="ru-RU" sz="2400" dirty="0"/>
            <a:t>Механизмы контроля за изменением условий договора</a:t>
          </a:r>
          <a:endParaRPr lang="en-US" sz="2400" dirty="0"/>
        </a:p>
      </dgm:t>
    </dgm:pt>
    <dgm:pt modelId="{549B8379-A76A-4E58-89AC-175780F745D7}" type="parTrans" cxnId="{0B138CF3-22F3-4F8D-BE63-7553C3896778}">
      <dgm:prSet/>
      <dgm:spPr/>
      <dgm:t>
        <a:bodyPr/>
        <a:lstStyle/>
        <a:p>
          <a:endParaRPr lang="en-US" sz="2400"/>
        </a:p>
      </dgm:t>
    </dgm:pt>
    <dgm:pt modelId="{A84DE4F6-9CB5-479C-94D0-D8E22579A263}" type="sibTrans" cxnId="{0B138CF3-22F3-4F8D-BE63-7553C3896778}">
      <dgm:prSet/>
      <dgm:spPr/>
      <dgm:t>
        <a:bodyPr/>
        <a:lstStyle/>
        <a:p>
          <a:endParaRPr lang="en-US" sz="2400"/>
        </a:p>
      </dgm:t>
    </dgm:pt>
    <dgm:pt modelId="{A3379B91-00AC-48B7-84EC-91EA085D2995}">
      <dgm:prSet custT="1"/>
      <dgm:spPr/>
      <dgm:t>
        <a:bodyPr/>
        <a:lstStyle/>
        <a:p>
          <a:pPr rtl="0"/>
          <a:r>
            <a:rPr lang="ru-RU" sz="2400" dirty="0"/>
            <a:t>Требования к ведению учета</a:t>
          </a:r>
          <a:endParaRPr lang="en-US" sz="2400" dirty="0"/>
        </a:p>
      </dgm:t>
    </dgm:pt>
    <dgm:pt modelId="{0200D943-52BA-47EC-9844-928486EA3AEA}" type="parTrans" cxnId="{153C1212-CE21-4D9F-9C21-BF6960729BF3}">
      <dgm:prSet/>
      <dgm:spPr/>
      <dgm:t>
        <a:bodyPr/>
        <a:lstStyle/>
        <a:p>
          <a:endParaRPr lang="en-US" sz="2400"/>
        </a:p>
      </dgm:t>
    </dgm:pt>
    <dgm:pt modelId="{17D2CF67-70B3-4A04-A57D-B10913611413}" type="sibTrans" cxnId="{153C1212-CE21-4D9F-9C21-BF6960729BF3}">
      <dgm:prSet/>
      <dgm:spPr/>
      <dgm:t>
        <a:bodyPr/>
        <a:lstStyle/>
        <a:p>
          <a:endParaRPr lang="en-US" sz="2400"/>
        </a:p>
      </dgm:t>
    </dgm:pt>
    <dgm:pt modelId="{18396049-A6DC-4012-B6F6-24B4FB1B96E3}" type="pres">
      <dgm:prSet presAssocID="{C307C095-07B1-4493-B482-B16440A208BC}" presName="linear" presStyleCnt="0">
        <dgm:presLayoutVars>
          <dgm:dir/>
          <dgm:animLvl val="lvl"/>
          <dgm:resizeHandles val="exact"/>
        </dgm:presLayoutVars>
      </dgm:prSet>
      <dgm:spPr/>
    </dgm:pt>
    <dgm:pt modelId="{09BC0ACC-98E4-40B6-ACBE-585A45EAC8D7}" type="pres">
      <dgm:prSet presAssocID="{994291B2-6FF5-4160-B1D1-027279CB75F4}" presName="parentLin" presStyleCnt="0"/>
      <dgm:spPr/>
    </dgm:pt>
    <dgm:pt modelId="{A52245C8-D2C2-400D-BD03-97A0C3355ECA}" type="pres">
      <dgm:prSet presAssocID="{994291B2-6FF5-4160-B1D1-027279CB75F4}" presName="parentLeftMargin" presStyleLbl="node1" presStyleIdx="0" presStyleCnt="9"/>
      <dgm:spPr/>
    </dgm:pt>
    <dgm:pt modelId="{03FE4513-7534-4858-A1A5-32C4F7E26B52}" type="pres">
      <dgm:prSet presAssocID="{994291B2-6FF5-4160-B1D1-027279CB75F4}" presName="parentText" presStyleLbl="node1" presStyleIdx="0" presStyleCnt="9" custScaleX="127108" custLinFactNeighborX="-15873" custLinFactNeighborY="-10057">
        <dgm:presLayoutVars>
          <dgm:chMax val="0"/>
          <dgm:bulletEnabled val="1"/>
        </dgm:presLayoutVars>
      </dgm:prSet>
      <dgm:spPr/>
    </dgm:pt>
    <dgm:pt modelId="{E4BAC79B-AE17-48A1-8DDD-3EF29784D873}" type="pres">
      <dgm:prSet presAssocID="{994291B2-6FF5-4160-B1D1-027279CB75F4}" presName="negativeSpace" presStyleCnt="0"/>
      <dgm:spPr/>
    </dgm:pt>
    <dgm:pt modelId="{501AABD9-D085-440A-876C-E76A52BBAD45}" type="pres">
      <dgm:prSet presAssocID="{994291B2-6FF5-4160-B1D1-027279CB75F4}" presName="childText" presStyleLbl="conFgAcc1" presStyleIdx="0" presStyleCnt="9">
        <dgm:presLayoutVars>
          <dgm:bulletEnabled val="1"/>
        </dgm:presLayoutVars>
      </dgm:prSet>
      <dgm:spPr/>
    </dgm:pt>
    <dgm:pt modelId="{337C6470-A1B1-4E24-B0A6-B04B05FB3616}" type="pres">
      <dgm:prSet presAssocID="{3CC86B01-23CC-4DAD-88B4-2116F4B77D33}" presName="spaceBetweenRectangles" presStyleCnt="0"/>
      <dgm:spPr/>
    </dgm:pt>
    <dgm:pt modelId="{4843F485-19F5-4702-92EE-9CD44705BA0F}" type="pres">
      <dgm:prSet presAssocID="{310E026D-3FD4-47CD-AC38-96C3B57E3957}" presName="parentLin" presStyleCnt="0"/>
      <dgm:spPr/>
    </dgm:pt>
    <dgm:pt modelId="{B88BC645-F14D-4C3A-8D9C-AABDA15A63F4}" type="pres">
      <dgm:prSet presAssocID="{310E026D-3FD4-47CD-AC38-96C3B57E3957}" presName="parentLeftMargin" presStyleLbl="node1" presStyleIdx="0" presStyleCnt="9"/>
      <dgm:spPr/>
    </dgm:pt>
    <dgm:pt modelId="{97CDA598-010D-47A8-B07B-9281CF031B38}" type="pres">
      <dgm:prSet presAssocID="{310E026D-3FD4-47CD-AC38-96C3B57E3957}" presName="parentText" presStyleLbl="node1" presStyleIdx="1" presStyleCnt="9" custScaleX="123536" custLinFactNeighborX="-6734" custLinFactNeighborY="-2844">
        <dgm:presLayoutVars>
          <dgm:chMax val="0"/>
          <dgm:bulletEnabled val="1"/>
        </dgm:presLayoutVars>
      </dgm:prSet>
      <dgm:spPr/>
    </dgm:pt>
    <dgm:pt modelId="{FC9E79D3-AD5C-4AF8-829C-C95C7EB207F9}" type="pres">
      <dgm:prSet presAssocID="{310E026D-3FD4-47CD-AC38-96C3B57E3957}" presName="negativeSpace" presStyleCnt="0"/>
      <dgm:spPr/>
    </dgm:pt>
    <dgm:pt modelId="{A70C3EA0-FFFE-4B5A-B2FB-52340AA7B243}" type="pres">
      <dgm:prSet presAssocID="{310E026D-3FD4-47CD-AC38-96C3B57E3957}" presName="childText" presStyleLbl="conFgAcc1" presStyleIdx="1" presStyleCnt="9">
        <dgm:presLayoutVars>
          <dgm:bulletEnabled val="1"/>
        </dgm:presLayoutVars>
      </dgm:prSet>
      <dgm:spPr/>
    </dgm:pt>
    <dgm:pt modelId="{DA9A4A65-5336-4CE5-A97E-5C8EA92BAC7B}" type="pres">
      <dgm:prSet presAssocID="{9AE3E64E-C883-4BA6-824F-25717FD023CA}" presName="spaceBetweenRectangles" presStyleCnt="0"/>
      <dgm:spPr/>
    </dgm:pt>
    <dgm:pt modelId="{D6D60D2F-5CFF-4AE3-BB32-8189232FB433}" type="pres">
      <dgm:prSet presAssocID="{9525AE09-7823-446F-94DD-EBFE1EB1CCE0}" presName="parentLin" presStyleCnt="0"/>
      <dgm:spPr/>
    </dgm:pt>
    <dgm:pt modelId="{A19F31F8-B08C-4AF2-8B9C-956AD625E350}" type="pres">
      <dgm:prSet presAssocID="{9525AE09-7823-446F-94DD-EBFE1EB1CCE0}" presName="parentLeftMargin" presStyleLbl="node1" presStyleIdx="1" presStyleCnt="9"/>
      <dgm:spPr/>
    </dgm:pt>
    <dgm:pt modelId="{6A7B5243-27DE-44CF-8640-20F7799478C2}" type="pres">
      <dgm:prSet presAssocID="{9525AE09-7823-446F-94DD-EBFE1EB1CCE0}" presName="parentText" presStyleLbl="node1" presStyleIdx="2" presStyleCnt="9" custScaleX="131198" custScaleY="113932">
        <dgm:presLayoutVars>
          <dgm:chMax val="0"/>
          <dgm:bulletEnabled val="1"/>
        </dgm:presLayoutVars>
      </dgm:prSet>
      <dgm:spPr/>
    </dgm:pt>
    <dgm:pt modelId="{99E7EDD0-CE35-4950-A72B-1B2FC6E33F57}" type="pres">
      <dgm:prSet presAssocID="{9525AE09-7823-446F-94DD-EBFE1EB1CCE0}" presName="negativeSpace" presStyleCnt="0"/>
      <dgm:spPr/>
    </dgm:pt>
    <dgm:pt modelId="{28EAFA01-01F9-43A1-A0EC-BDBA39D9E6CC}" type="pres">
      <dgm:prSet presAssocID="{9525AE09-7823-446F-94DD-EBFE1EB1CCE0}" presName="childText" presStyleLbl="conFgAcc1" presStyleIdx="2" presStyleCnt="9">
        <dgm:presLayoutVars>
          <dgm:bulletEnabled val="1"/>
        </dgm:presLayoutVars>
      </dgm:prSet>
      <dgm:spPr/>
    </dgm:pt>
    <dgm:pt modelId="{AE413128-EFCB-4174-B7DB-256C941FBC0A}" type="pres">
      <dgm:prSet presAssocID="{792246C1-214A-4F26-987F-68488B438259}" presName="spaceBetweenRectangles" presStyleCnt="0"/>
      <dgm:spPr/>
    </dgm:pt>
    <dgm:pt modelId="{594209E7-49DA-43DB-B5C2-37E171D6D621}" type="pres">
      <dgm:prSet presAssocID="{EED38AE7-5426-4C4F-97C8-4CD17B779D0B}" presName="parentLin" presStyleCnt="0"/>
      <dgm:spPr/>
    </dgm:pt>
    <dgm:pt modelId="{0395E6D7-F487-48EB-A653-AA20692C3D60}" type="pres">
      <dgm:prSet presAssocID="{EED38AE7-5426-4C4F-97C8-4CD17B779D0B}" presName="parentLeftMargin" presStyleLbl="node1" presStyleIdx="2" presStyleCnt="9"/>
      <dgm:spPr/>
    </dgm:pt>
    <dgm:pt modelId="{710F747E-FBB6-48FF-B2F8-ADA1740DD261}" type="pres">
      <dgm:prSet presAssocID="{EED38AE7-5426-4C4F-97C8-4CD17B779D0B}" presName="parentText" presStyleLbl="node1" presStyleIdx="3" presStyleCnt="9" custScaleX="98257" custScaleY="96258">
        <dgm:presLayoutVars>
          <dgm:chMax val="0"/>
          <dgm:bulletEnabled val="1"/>
        </dgm:presLayoutVars>
      </dgm:prSet>
      <dgm:spPr/>
    </dgm:pt>
    <dgm:pt modelId="{D34DAE44-753B-4B32-AE3A-6056C48AB350}" type="pres">
      <dgm:prSet presAssocID="{EED38AE7-5426-4C4F-97C8-4CD17B779D0B}" presName="negativeSpace" presStyleCnt="0"/>
      <dgm:spPr/>
    </dgm:pt>
    <dgm:pt modelId="{B334FFDF-950B-451A-B97A-89AE977181CB}" type="pres">
      <dgm:prSet presAssocID="{EED38AE7-5426-4C4F-97C8-4CD17B779D0B}" presName="childText" presStyleLbl="conFgAcc1" presStyleIdx="3" presStyleCnt="9">
        <dgm:presLayoutVars>
          <dgm:bulletEnabled val="1"/>
        </dgm:presLayoutVars>
      </dgm:prSet>
      <dgm:spPr/>
    </dgm:pt>
    <dgm:pt modelId="{98F5547C-4477-4697-B4BB-5418D6204F44}" type="pres">
      <dgm:prSet presAssocID="{01D700AF-2E7A-42A3-8EB7-BC51DA4570C8}" presName="spaceBetweenRectangles" presStyleCnt="0"/>
      <dgm:spPr/>
    </dgm:pt>
    <dgm:pt modelId="{ED6CADDE-AF95-41FE-BC15-22C9AD657553}" type="pres">
      <dgm:prSet presAssocID="{93F3103F-8ED6-4928-937A-E3B7414CCADA}" presName="parentLin" presStyleCnt="0"/>
      <dgm:spPr/>
    </dgm:pt>
    <dgm:pt modelId="{458BCA44-D26A-40BB-AB0F-5D2A3E90A644}" type="pres">
      <dgm:prSet presAssocID="{93F3103F-8ED6-4928-937A-E3B7414CCADA}" presName="parentLeftMargin" presStyleLbl="node1" presStyleIdx="3" presStyleCnt="9"/>
      <dgm:spPr/>
    </dgm:pt>
    <dgm:pt modelId="{13CF78D5-1F82-4148-900F-C1A6A734171A}" type="pres">
      <dgm:prSet presAssocID="{93F3103F-8ED6-4928-937A-E3B7414CCADA}" presName="parentText" presStyleLbl="node1" presStyleIdx="4" presStyleCnt="9" custScaleX="118883" custScaleY="103993">
        <dgm:presLayoutVars>
          <dgm:chMax val="0"/>
          <dgm:bulletEnabled val="1"/>
        </dgm:presLayoutVars>
      </dgm:prSet>
      <dgm:spPr/>
    </dgm:pt>
    <dgm:pt modelId="{1D9E3951-0A45-494E-BF77-8A426588333A}" type="pres">
      <dgm:prSet presAssocID="{93F3103F-8ED6-4928-937A-E3B7414CCADA}" presName="negativeSpace" presStyleCnt="0"/>
      <dgm:spPr/>
    </dgm:pt>
    <dgm:pt modelId="{E5F9A0AC-4B50-4EF3-B1D7-9EB5D62F31E2}" type="pres">
      <dgm:prSet presAssocID="{93F3103F-8ED6-4928-937A-E3B7414CCADA}" presName="childText" presStyleLbl="conFgAcc1" presStyleIdx="4" presStyleCnt="9">
        <dgm:presLayoutVars>
          <dgm:bulletEnabled val="1"/>
        </dgm:presLayoutVars>
      </dgm:prSet>
      <dgm:spPr/>
    </dgm:pt>
    <dgm:pt modelId="{387DB682-8F00-4C5E-BCC9-EF39703BCA4D}" type="pres">
      <dgm:prSet presAssocID="{B0E0FF84-C75A-4FB8-AC3D-12306B6CD0EF}" presName="spaceBetweenRectangles" presStyleCnt="0"/>
      <dgm:spPr/>
    </dgm:pt>
    <dgm:pt modelId="{C4F404FD-3E19-474E-92D0-954257EDEDE5}" type="pres">
      <dgm:prSet presAssocID="{6FCB829F-5803-4DFF-8E83-1BFA193D41C2}" presName="parentLin" presStyleCnt="0"/>
      <dgm:spPr/>
    </dgm:pt>
    <dgm:pt modelId="{B0F85DD2-3450-4DE8-8B1B-1E66388DDDFA}" type="pres">
      <dgm:prSet presAssocID="{6FCB829F-5803-4DFF-8E83-1BFA193D41C2}" presName="parentLeftMargin" presStyleLbl="node1" presStyleIdx="4" presStyleCnt="9"/>
      <dgm:spPr/>
    </dgm:pt>
    <dgm:pt modelId="{5E2A6942-1338-4827-BDB7-317224AFF40F}" type="pres">
      <dgm:prSet presAssocID="{6FCB829F-5803-4DFF-8E83-1BFA193D41C2}" presName="parentText" presStyleLbl="node1" presStyleIdx="5" presStyleCnt="9">
        <dgm:presLayoutVars>
          <dgm:chMax val="0"/>
          <dgm:bulletEnabled val="1"/>
        </dgm:presLayoutVars>
      </dgm:prSet>
      <dgm:spPr/>
    </dgm:pt>
    <dgm:pt modelId="{BE0B2A3A-EF87-4DDF-9877-28E2A536F57D}" type="pres">
      <dgm:prSet presAssocID="{6FCB829F-5803-4DFF-8E83-1BFA193D41C2}" presName="negativeSpace" presStyleCnt="0"/>
      <dgm:spPr/>
    </dgm:pt>
    <dgm:pt modelId="{24553974-C9F9-4C32-9C30-6213AB0A610C}" type="pres">
      <dgm:prSet presAssocID="{6FCB829F-5803-4DFF-8E83-1BFA193D41C2}" presName="childText" presStyleLbl="conFgAcc1" presStyleIdx="5" presStyleCnt="9">
        <dgm:presLayoutVars>
          <dgm:bulletEnabled val="1"/>
        </dgm:presLayoutVars>
      </dgm:prSet>
      <dgm:spPr/>
    </dgm:pt>
    <dgm:pt modelId="{2C188DE4-1EE1-4D75-9503-27422B965D39}" type="pres">
      <dgm:prSet presAssocID="{6A91B32B-46A7-48E4-90D3-343404133981}" presName="spaceBetweenRectangles" presStyleCnt="0"/>
      <dgm:spPr/>
    </dgm:pt>
    <dgm:pt modelId="{94161F10-25C4-4826-8D5F-9AD198C00372}" type="pres">
      <dgm:prSet presAssocID="{4939D58F-A174-4077-8798-BF752411E340}" presName="parentLin" presStyleCnt="0"/>
      <dgm:spPr/>
    </dgm:pt>
    <dgm:pt modelId="{D3679F00-344C-45C5-8236-37143576400E}" type="pres">
      <dgm:prSet presAssocID="{4939D58F-A174-4077-8798-BF752411E340}" presName="parentLeftMargin" presStyleLbl="node1" presStyleIdx="5" presStyleCnt="9"/>
      <dgm:spPr/>
    </dgm:pt>
    <dgm:pt modelId="{78404D57-2F1F-475F-9F0F-D8502CBE2051}" type="pres">
      <dgm:prSet presAssocID="{4939D58F-A174-4077-8798-BF752411E340}" presName="parentText" presStyleLbl="node1" presStyleIdx="6" presStyleCnt="9">
        <dgm:presLayoutVars>
          <dgm:chMax val="0"/>
          <dgm:bulletEnabled val="1"/>
        </dgm:presLayoutVars>
      </dgm:prSet>
      <dgm:spPr/>
    </dgm:pt>
    <dgm:pt modelId="{3EF454CC-3D4D-43F1-886E-7CCCD1F0214A}" type="pres">
      <dgm:prSet presAssocID="{4939D58F-A174-4077-8798-BF752411E340}" presName="negativeSpace" presStyleCnt="0"/>
      <dgm:spPr/>
    </dgm:pt>
    <dgm:pt modelId="{72E0B42C-79C3-4081-B41E-C886A5BC6C9A}" type="pres">
      <dgm:prSet presAssocID="{4939D58F-A174-4077-8798-BF752411E340}" presName="childText" presStyleLbl="conFgAcc1" presStyleIdx="6" presStyleCnt="9">
        <dgm:presLayoutVars>
          <dgm:bulletEnabled val="1"/>
        </dgm:presLayoutVars>
      </dgm:prSet>
      <dgm:spPr/>
    </dgm:pt>
    <dgm:pt modelId="{B57C89C5-BF46-4B9E-B1C7-7D19C8EC643E}" type="pres">
      <dgm:prSet presAssocID="{D5D925BD-DBA4-44CB-8817-35A8C6FF4535}" presName="spaceBetweenRectangles" presStyleCnt="0"/>
      <dgm:spPr/>
    </dgm:pt>
    <dgm:pt modelId="{4F100501-0CCE-424D-84A3-32551CF6C048}" type="pres">
      <dgm:prSet presAssocID="{081CCFD5-AAC0-4AFB-8746-580E38964C88}" presName="parentLin" presStyleCnt="0"/>
      <dgm:spPr/>
    </dgm:pt>
    <dgm:pt modelId="{10875C84-5555-468D-B720-1D301D39B5D5}" type="pres">
      <dgm:prSet presAssocID="{081CCFD5-AAC0-4AFB-8746-580E38964C88}" presName="parentLeftMargin" presStyleLbl="node1" presStyleIdx="6" presStyleCnt="9"/>
      <dgm:spPr/>
    </dgm:pt>
    <dgm:pt modelId="{893387E2-2567-41C5-A661-6B742FE6AEB0}" type="pres">
      <dgm:prSet presAssocID="{081CCFD5-AAC0-4AFB-8746-580E38964C88}" presName="parentText" presStyleLbl="node1" presStyleIdx="7" presStyleCnt="9" custScaleX="142857" custScaleY="113010">
        <dgm:presLayoutVars>
          <dgm:chMax val="0"/>
          <dgm:bulletEnabled val="1"/>
        </dgm:presLayoutVars>
      </dgm:prSet>
      <dgm:spPr/>
    </dgm:pt>
    <dgm:pt modelId="{5B363568-A03B-4369-98CE-B50F112CC151}" type="pres">
      <dgm:prSet presAssocID="{081CCFD5-AAC0-4AFB-8746-580E38964C88}" presName="negativeSpace" presStyleCnt="0"/>
      <dgm:spPr/>
    </dgm:pt>
    <dgm:pt modelId="{D08958BC-7E6B-4217-AB59-A469BC46014E}" type="pres">
      <dgm:prSet presAssocID="{081CCFD5-AAC0-4AFB-8746-580E38964C88}" presName="childText" presStyleLbl="conFgAcc1" presStyleIdx="7" presStyleCnt="9">
        <dgm:presLayoutVars>
          <dgm:bulletEnabled val="1"/>
        </dgm:presLayoutVars>
      </dgm:prSet>
      <dgm:spPr/>
    </dgm:pt>
    <dgm:pt modelId="{85D6F3E9-7F6D-4034-A9F8-FE6EF306CFF5}" type="pres">
      <dgm:prSet presAssocID="{A84DE4F6-9CB5-479C-94D0-D8E22579A263}" presName="spaceBetweenRectangles" presStyleCnt="0"/>
      <dgm:spPr/>
    </dgm:pt>
    <dgm:pt modelId="{854A6EC4-E14D-46C3-A2E3-2C3A8BAACE43}" type="pres">
      <dgm:prSet presAssocID="{A3379B91-00AC-48B7-84EC-91EA085D2995}" presName="parentLin" presStyleCnt="0"/>
      <dgm:spPr/>
    </dgm:pt>
    <dgm:pt modelId="{88B7C5D5-D949-40B3-B51E-285E981DFD8C}" type="pres">
      <dgm:prSet presAssocID="{A3379B91-00AC-48B7-84EC-91EA085D2995}" presName="parentLeftMargin" presStyleLbl="node1" presStyleIdx="7" presStyleCnt="9"/>
      <dgm:spPr/>
    </dgm:pt>
    <dgm:pt modelId="{550B9338-4822-488A-92AA-A27A83A576E3}" type="pres">
      <dgm:prSet presAssocID="{A3379B91-00AC-48B7-84EC-91EA085D2995}" presName="parentText" presStyleLbl="node1" presStyleIdx="8" presStyleCnt="9">
        <dgm:presLayoutVars>
          <dgm:chMax val="0"/>
          <dgm:bulletEnabled val="1"/>
        </dgm:presLayoutVars>
      </dgm:prSet>
      <dgm:spPr/>
    </dgm:pt>
    <dgm:pt modelId="{62453C49-878F-47DE-92AC-0AAD7691AA37}" type="pres">
      <dgm:prSet presAssocID="{A3379B91-00AC-48B7-84EC-91EA085D2995}" presName="negativeSpace" presStyleCnt="0"/>
      <dgm:spPr/>
    </dgm:pt>
    <dgm:pt modelId="{CB42B64B-30B0-45E6-9B2A-C19F40376C52}" type="pres">
      <dgm:prSet presAssocID="{A3379B91-00AC-48B7-84EC-91EA085D2995}" presName="childText" presStyleLbl="conFgAcc1" presStyleIdx="8" presStyleCnt="9">
        <dgm:presLayoutVars>
          <dgm:bulletEnabled val="1"/>
        </dgm:presLayoutVars>
      </dgm:prSet>
      <dgm:spPr/>
    </dgm:pt>
  </dgm:ptLst>
  <dgm:cxnLst>
    <dgm:cxn modelId="{D6179400-C82A-4193-8891-93A2579C65CA}" type="presOf" srcId="{93F3103F-8ED6-4928-937A-E3B7414CCADA}" destId="{13CF78D5-1F82-4148-900F-C1A6A734171A}" srcOrd="1" destOrd="0" presId="urn:microsoft.com/office/officeart/2005/8/layout/list1"/>
    <dgm:cxn modelId="{A5385901-E588-4DCB-86F6-BE5DFC7C2C5E}" type="presOf" srcId="{081CCFD5-AAC0-4AFB-8746-580E38964C88}" destId="{10875C84-5555-468D-B720-1D301D39B5D5}" srcOrd="0" destOrd="0" presId="urn:microsoft.com/office/officeart/2005/8/layout/list1"/>
    <dgm:cxn modelId="{59DD7C09-FBDF-4A2C-85DB-58BF314DE68D}" type="presOf" srcId="{EED38AE7-5426-4C4F-97C8-4CD17B779D0B}" destId="{710F747E-FBB6-48FF-B2F8-ADA1740DD261}" srcOrd="1" destOrd="0" presId="urn:microsoft.com/office/officeart/2005/8/layout/list1"/>
    <dgm:cxn modelId="{153C1212-CE21-4D9F-9C21-BF6960729BF3}" srcId="{C307C095-07B1-4493-B482-B16440A208BC}" destId="{A3379B91-00AC-48B7-84EC-91EA085D2995}" srcOrd="8" destOrd="0" parTransId="{0200D943-52BA-47EC-9844-928486EA3AEA}" sibTransId="{17D2CF67-70B3-4A04-A57D-B10913611413}"/>
    <dgm:cxn modelId="{66031814-1D63-4F05-82E8-D561678F97CC}" srcId="{C307C095-07B1-4493-B482-B16440A208BC}" destId="{310E026D-3FD4-47CD-AC38-96C3B57E3957}" srcOrd="1" destOrd="0" parTransId="{104CFF50-D81C-4697-AA2E-DD8A0096B6E3}" sibTransId="{9AE3E64E-C883-4BA6-824F-25717FD023CA}"/>
    <dgm:cxn modelId="{70799223-0816-4EEB-A8E0-BDBA437906B4}" type="presOf" srcId="{081CCFD5-AAC0-4AFB-8746-580E38964C88}" destId="{893387E2-2567-41C5-A661-6B742FE6AEB0}" srcOrd="1" destOrd="0" presId="urn:microsoft.com/office/officeart/2005/8/layout/list1"/>
    <dgm:cxn modelId="{027BE035-FF82-4738-9591-AB889C8BD330}" type="presOf" srcId="{310E026D-3FD4-47CD-AC38-96C3B57E3957}" destId="{97CDA598-010D-47A8-B07B-9281CF031B38}" srcOrd="1" destOrd="0" presId="urn:microsoft.com/office/officeart/2005/8/layout/list1"/>
    <dgm:cxn modelId="{3D68BD41-7495-476A-82DA-695D3ADD70F4}" type="presOf" srcId="{9525AE09-7823-446F-94DD-EBFE1EB1CCE0}" destId="{6A7B5243-27DE-44CF-8640-20F7799478C2}" srcOrd="1" destOrd="0" presId="urn:microsoft.com/office/officeart/2005/8/layout/list1"/>
    <dgm:cxn modelId="{ABB7DA45-18DC-4EE2-B081-536B6392443A}" srcId="{C307C095-07B1-4493-B482-B16440A208BC}" destId="{9525AE09-7823-446F-94DD-EBFE1EB1CCE0}" srcOrd="2" destOrd="0" parTransId="{6BE149B5-2D79-4BEB-919D-01A876E1DF42}" sibTransId="{792246C1-214A-4F26-987F-68488B438259}"/>
    <dgm:cxn modelId="{C019CD51-9C7E-40A9-A206-195D003146AB}" srcId="{C307C095-07B1-4493-B482-B16440A208BC}" destId="{4939D58F-A174-4077-8798-BF752411E340}" srcOrd="6" destOrd="0" parTransId="{793B3FB6-E999-487F-AB51-6FD78541FFCC}" sibTransId="{D5D925BD-DBA4-44CB-8817-35A8C6FF4535}"/>
    <dgm:cxn modelId="{A157F551-BEE8-4AEF-AADD-D764D69EDD86}" srcId="{C307C095-07B1-4493-B482-B16440A208BC}" destId="{93F3103F-8ED6-4928-937A-E3B7414CCADA}" srcOrd="4" destOrd="0" parTransId="{ECEB2677-0DB4-46BA-8CB2-3BB3D692C855}" sibTransId="{B0E0FF84-C75A-4FB8-AC3D-12306B6CD0EF}"/>
    <dgm:cxn modelId="{BF9F9174-BDE2-4218-A8A3-DB71A968A582}" srcId="{C307C095-07B1-4493-B482-B16440A208BC}" destId="{EED38AE7-5426-4C4F-97C8-4CD17B779D0B}" srcOrd="3" destOrd="0" parTransId="{DCDF5969-55E8-4AC3-97FE-84621A185019}" sibTransId="{01D700AF-2E7A-42A3-8EB7-BC51DA4570C8}"/>
    <dgm:cxn modelId="{5900DF79-8E2E-4B27-A4BB-475ACFE4DDE5}" srcId="{C307C095-07B1-4493-B482-B16440A208BC}" destId="{994291B2-6FF5-4160-B1D1-027279CB75F4}" srcOrd="0" destOrd="0" parTransId="{1BAF8B88-DC55-4EC3-AD14-B44491AB0CB7}" sibTransId="{3CC86B01-23CC-4DAD-88B4-2116F4B77D33}"/>
    <dgm:cxn modelId="{86E60883-150E-4D00-A6A7-9614D42A622C}" type="presOf" srcId="{4939D58F-A174-4077-8798-BF752411E340}" destId="{D3679F00-344C-45C5-8236-37143576400E}" srcOrd="0" destOrd="0" presId="urn:microsoft.com/office/officeart/2005/8/layout/list1"/>
    <dgm:cxn modelId="{C1437A93-6571-4084-9EB3-AD93ABF52C4B}" type="presOf" srcId="{994291B2-6FF5-4160-B1D1-027279CB75F4}" destId="{03FE4513-7534-4858-A1A5-32C4F7E26B52}" srcOrd="1" destOrd="0" presId="urn:microsoft.com/office/officeart/2005/8/layout/list1"/>
    <dgm:cxn modelId="{2F998294-2B6F-40B1-8A87-6FC502F0F546}" type="presOf" srcId="{9525AE09-7823-446F-94DD-EBFE1EB1CCE0}" destId="{A19F31F8-B08C-4AF2-8B9C-956AD625E350}" srcOrd="0" destOrd="0" presId="urn:microsoft.com/office/officeart/2005/8/layout/list1"/>
    <dgm:cxn modelId="{CF705D95-0158-4448-98AD-4E684834A7DB}" type="presOf" srcId="{6FCB829F-5803-4DFF-8E83-1BFA193D41C2}" destId="{B0F85DD2-3450-4DE8-8B1B-1E66388DDDFA}" srcOrd="0" destOrd="0" presId="urn:microsoft.com/office/officeart/2005/8/layout/list1"/>
    <dgm:cxn modelId="{91620697-E64B-4EAE-A2A4-5A0AB4EC0906}" type="presOf" srcId="{310E026D-3FD4-47CD-AC38-96C3B57E3957}" destId="{B88BC645-F14D-4C3A-8D9C-AABDA15A63F4}" srcOrd="0" destOrd="0" presId="urn:microsoft.com/office/officeart/2005/8/layout/list1"/>
    <dgm:cxn modelId="{D16BB899-AFCD-48D8-A4C0-6388BF877B95}" type="presOf" srcId="{EED38AE7-5426-4C4F-97C8-4CD17B779D0B}" destId="{0395E6D7-F487-48EB-A653-AA20692C3D60}" srcOrd="0" destOrd="0" presId="urn:microsoft.com/office/officeart/2005/8/layout/list1"/>
    <dgm:cxn modelId="{528FAE9E-117C-4719-9827-A938E2C606BE}" type="presOf" srcId="{93F3103F-8ED6-4928-937A-E3B7414CCADA}" destId="{458BCA44-D26A-40BB-AB0F-5D2A3E90A644}" srcOrd="0" destOrd="0" presId="urn:microsoft.com/office/officeart/2005/8/layout/list1"/>
    <dgm:cxn modelId="{73D7DDBD-1DFE-484F-93CF-8D9B84F89E64}" type="presOf" srcId="{4939D58F-A174-4077-8798-BF752411E340}" destId="{78404D57-2F1F-475F-9F0F-D8502CBE2051}" srcOrd="1" destOrd="0" presId="urn:microsoft.com/office/officeart/2005/8/layout/list1"/>
    <dgm:cxn modelId="{3AE7E1C2-DA6C-48FB-9DA9-C62EB2AA976F}" type="presOf" srcId="{A3379B91-00AC-48B7-84EC-91EA085D2995}" destId="{550B9338-4822-488A-92AA-A27A83A576E3}" srcOrd="1" destOrd="0" presId="urn:microsoft.com/office/officeart/2005/8/layout/list1"/>
    <dgm:cxn modelId="{DBC890F0-1567-4286-AAB1-D47203E8B38F}" type="presOf" srcId="{994291B2-6FF5-4160-B1D1-027279CB75F4}" destId="{A52245C8-D2C2-400D-BD03-97A0C3355ECA}" srcOrd="0" destOrd="0" presId="urn:microsoft.com/office/officeart/2005/8/layout/list1"/>
    <dgm:cxn modelId="{0B138CF3-22F3-4F8D-BE63-7553C3896778}" srcId="{C307C095-07B1-4493-B482-B16440A208BC}" destId="{081CCFD5-AAC0-4AFB-8746-580E38964C88}" srcOrd="7" destOrd="0" parTransId="{549B8379-A76A-4E58-89AC-175780F745D7}" sibTransId="{A84DE4F6-9CB5-479C-94D0-D8E22579A263}"/>
    <dgm:cxn modelId="{43035FF5-77F8-4A55-9D93-C79F85F03873}" type="presOf" srcId="{A3379B91-00AC-48B7-84EC-91EA085D2995}" destId="{88B7C5D5-D949-40B3-B51E-285E981DFD8C}" srcOrd="0" destOrd="0" presId="urn:microsoft.com/office/officeart/2005/8/layout/list1"/>
    <dgm:cxn modelId="{E38E4DF9-3CBB-4302-BD5A-7135DB43E942}" type="presOf" srcId="{C307C095-07B1-4493-B482-B16440A208BC}" destId="{18396049-A6DC-4012-B6F6-24B4FB1B96E3}" srcOrd="0" destOrd="0" presId="urn:microsoft.com/office/officeart/2005/8/layout/list1"/>
    <dgm:cxn modelId="{CC2DDFFC-7C7D-47AB-9323-4F647088D34B}" type="presOf" srcId="{6FCB829F-5803-4DFF-8E83-1BFA193D41C2}" destId="{5E2A6942-1338-4827-BDB7-317224AFF40F}" srcOrd="1" destOrd="0" presId="urn:microsoft.com/office/officeart/2005/8/layout/list1"/>
    <dgm:cxn modelId="{60B6DDFE-6291-4A02-8300-B950324B1DD8}" srcId="{C307C095-07B1-4493-B482-B16440A208BC}" destId="{6FCB829F-5803-4DFF-8E83-1BFA193D41C2}" srcOrd="5" destOrd="0" parTransId="{962C5B2C-971A-47F8-B943-11E078798126}" sibTransId="{6A91B32B-46A7-48E4-90D3-343404133981}"/>
    <dgm:cxn modelId="{9A72C57E-ED68-49AC-ADC0-4ACA1F6C1BD3}" type="presParOf" srcId="{18396049-A6DC-4012-B6F6-24B4FB1B96E3}" destId="{09BC0ACC-98E4-40B6-ACBE-585A45EAC8D7}" srcOrd="0" destOrd="0" presId="urn:microsoft.com/office/officeart/2005/8/layout/list1"/>
    <dgm:cxn modelId="{EFD972BB-9E54-4B1A-AB71-9B75DEBA0144}" type="presParOf" srcId="{09BC0ACC-98E4-40B6-ACBE-585A45EAC8D7}" destId="{A52245C8-D2C2-400D-BD03-97A0C3355ECA}" srcOrd="0" destOrd="0" presId="urn:microsoft.com/office/officeart/2005/8/layout/list1"/>
    <dgm:cxn modelId="{870AE546-5C28-480D-B532-6126D4F30A51}" type="presParOf" srcId="{09BC0ACC-98E4-40B6-ACBE-585A45EAC8D7}" destId="{03FE4513-7534-4858-A1A5-32C4F7E26B52}" srcOrd="1" destOrd="0" presId="urn:microsoft.com/office/officeart/2005/8/layout/list1"/>
    <dgm:cxn modelId="{72339BB0-69AD-4A3C-AFB6-DC69D53A111C}" type="presParOf" srcId="{18396049-A6DC-4012-B6F6-24B4FB1B96E3}" destId="{E4BAC79B-AE17-48A1-8DDD-3EF29784D873}" srcOrd="1" destOrd="0" presId="urn:microsoft.com/office/officeart/2005/8/layout/list1"/>
    <dgm:cxn modelId="{E2CA1191-3BE0-4843-BF70-1E76B9EC2938}" type="presParOf" srcId="{18396049-A6DC-4012-B6F6-24B4FB1B96E3}" destId="{501AABD9-D085-440A-876C-E76A52BBAD45}" srcOrd="2" destOrd="0" presId="urn:microsoft.com/office/officeart/2005/8/layout/list1"/>
    <dgm:cxn modelId="{A11BF526-5B3C-4516-8C75-922B6AF9DD65}" type="presParOf" srcId="{18396049-A6DC-4012-B6F6-24B4FB1B96E3}" destId="{337C6470-A1B1-4E24-B0A6-B04B05FB3616}" srcOrd="3" destOrd="0" presId="urn:microsoft.com/office/officeart/2005/8/layout/list1"/>
    <dgm:cxn modelId="{99F34050-AC54-450B-B1A0-EFEA01CFDFAC}" type="presParOf" srcId="{18396049-A6DC-4012-B6F6-24B4FB1B96E3}" destId="{4843F485-19F5-4702-92EE-9CD44705BA0F}" srcOrd="4" destOrd="0" presId="urn:microsoft.com/office/officeart/2005/8/layout/list1"/>
    <dgm:cxn modelId="{8EC5D8DA-C5AF-4899-8796-98EEC08B5F97}" type="presParOf" srcId="{4843F485-19F5-4702-92EE-9CD44705BA0F}" destId="{B88BC645-F14D-4C3A-8D9C-AABDA15A63F4}" srcOrd="0" destOrd="0" presId="urn:microsoft.com/office/officeart/2005/8/layout/list1"/>
    <dgm:cxn modelId="{334377FB-58A7-4832-89FB-2DFDC1131A52}" type="presParOf" srcId="{4843F485-19F5-4702-92EE-9CD44705BA0F}" destId="{97CDA598-010D-47A8-B07B-9281CF031B38}" srcOrd="1" destOrd="0" presId="urn:microsoft.com/office/officeart/2005/8/layout/list1"/>
    <dgm:cxn modelId="{7B910D9C-76D2-42F4-9F03-0377AEF5FF1C}" type="presParOf" srcId="{18396049-A6DC-4012-B6F6-24B4FB1B96E3}" destId="{FC9E79D3-AD5C-4AF8-829C-C95C7EB207F9}" srcOrd="5" destOrd="0" presId="urn:microsoft.com/office/officeart/2005/8/layout/list1"/>
    <dgm:cxn modelId="{183DAEED-1C41-43DA-9C61-C429740737EA}" type="presParOf" srcId="{18396049-A6DC-4012-B6F6-24B4FB1B96E3}" destId="{A70C3EA0-FFFE-4B5A-B2FB-52340AA7B243}" srcOrd="6" destOrd="0" presId="urn:microsoft.com/office/officeart/2005/8/layout/list1"/>
    <dgm:cxn modelId="{9D3019D3-18E2-4607-BE05-17D02EC3FE7B}" type="presParOf" srcId="{18396049-A6DC-4012-B6F6-24B4FB1B96E3}" destId="{DA9A4A65-5336-4CE5-A97E-5C8EA92BAC7B}" srcOrd="7" destOrd="0" presId="urn:microsoft.com/office/officeart/2005/8/layout/list1"/>
    <dgm:cxn modelId="{2FB2D374-07F5-4736-A154-92314580998D}" type="presParOf" srcId="{18396049-A6DC-4012-B6F6-24B4FB1B96E3}" destId="{D6D60D2F-5CFF-4AE3-BB32-8189232FB433}" srcOrd="8" destOrd="0" presId="urn:microsoft.com/office/officeart/2005/8/layout/list1"/>
    <dgm:cxn modelId="{B0D9CAC1-DAB7-4A6C-B8AC-341FC9AA9926}" type="presParOf" srcId="{D6D60D2F-5CFF-4AE3-BB32-8189232FB433}" destId="{A19F31F8-B08C-4AF2-8B9C-956AD625E350}" srcOrd="0" destOrd="0" presId="urn:microsoft.com/office/officeart/2005/8/layout/list1"/>
    <dgm:cxn modelId="{E47448AC-A610-4A46-ACF6-A8FEE1AB8083}" type="presParOf" srcId="{D6D60D2F-5CFF-4AE3-BB32-8189232FB433}" destId="{6A7B5243-27DE-44CF-8640-20F7799478C2}" srcOrd="1" destOrd="0" presId="urn:microsoft.com/office/officeart/2005/8/layout/list1"/>
    <dgm:cxn modelId="{C69D15BB-B68B-4E0D-B85C-3DA31131B482}" type="presParOf" srcId="{18396049-A6DC-4012-B6F6-24B4FB1B96E3}" destId="{99E7EDD0-CE35-4950-A72B-1B2FC6E33F57}" srcOrd="9" destOrd="0" presId="urn:microsoft.com/office/officeart/2005/8/layout/list1"/>
    <dgm:cxn modelId="{982308DD-45D2-4E1D-BD37-B2F744CA14C2}" type="presParOf" srcId="{18396049-A6DC-4012-B6F6-24B4FB1B96E3}" destId="{28EAFA01-01F9-43A1-A0EC-BDBA39D9E6CC}" srcOrd="10" destOrd="0" presId="urn:microsoft.com/office/officeart/2005/8/layout/list1"/>
    <dgm:cxn modelId="{EC01590F-3443-40C0-AEA5-E8780558F35D}" type="presParOf" srcId="{18396049-A6DC-4012-B6F6-24B4FB1B96E3}" destId="{AE413128-EFCB-4174-B7DB-256C941FBC0A}" srcOrd="11" destOrd="0" presId="urn:microsoft.com/office/officeart/2005/8/layout/list1"/>
    <dgm:cxn modelId="{CC642D6E-816E-4B60-82AB-CE86FAD5561A}" type="presParOf" srcId="{18396049-A6DC-4012-B6F6-24B4FB1B96E3}" destId="{594209E7-49DA-43DB-B5C2-37E171D6D621}" srcOrd="12" destOrd="0" presId="urn:microsoft.com/office/officeart/2005/8/layout/list1"/>
    <dgm:cxn modelId="{E9E09E67-8813-43B9-A173-66166813BD00}" type="presParOf" srcId="{594209E7-49DA-43DB-B5C2-37E171D6D621}" destId="{0395E6D7-F487-48EB-A653-AA20692C3D60}" srcOrd="0" destOrd="0" presId="urn:microsoft.com/office/officeart/2005/8/layout/list1"/>
    <dgm:cxn modelId="{01BAC2F9-5219-4617-9FCC-E88E9DC4CB70}" type="presParOf" srcId="{594209E7-49DA-43DB-B5C2-37E171D6D621}" destId="{710F747E-FBB6-48FF-B2F8-ADA1740DD261}" srcOrd="1" destOrd="0" presId="urn:microsoft.com/office/officeart/2005/8/layout/list1"/>
    <dgm:cxn modelId="{CAEDB350-FC8D-436B-88E7-4FCBCDB6E9E7}" type="presParOf" srcId="{18396049-A6DC-4012-B6F6-24B4FB1B96E3}" destId="{D34DAE44-753B-4B32-AE3A-6056C48AB350}" srcOrd="13" destOrd="0" presId="urn:microsoft.com/office/officeart/2005/8/layout/list1"/>
    <dgm:cxn modelId="{3E3D77F9-7B07-4B94-A908-555849A5BA53}" type="presParOf" srcId="{18396049-A6DC-4012-B6F6-24B4FB1B96E3}" destId="{B334FFDF-950B-451A-B97A-89AE977181CB}" srcOrd="14" destOrd="0" presId="urn:microsoft.com/office/officeart/2005/8/layout/list1"/>
    <dgm:cxn modelId="{CE3BC9E0-6490-4199-809A-651C87C66B33}" type="presParOf" srcId="{18396049-A6DC-4012-B6F6-24B4FB1B96E3}" destId="{98F5547C-4477-4697-B4BB-5418D6204F44}" srcOrd="15" destOrd="0" presId="urn:microsoft.com/office/officeart/2005/8/layout/list1"/>
    <dgm:cxn modelId="{B9E65855-0A28-4912-8B71-129535177EED}" type="presParOf" srcId="{18396049-A6DC-4012-B6F6-24B4FB1B96E3}" destId="{ED6CADDE-AF95-41FE-BC15-22C9AD657553}" srcOrd="16" destOrd="0" presId="urn:microsoft.com/office/officeart/2005/8/layout/list1"/>
    <dgm:cxn modelId="{5298B3E5-2703-47CB-8624-E47D951E387A}" type="presParOf" srcId="{ED6CADDE-AF95-41FE-BC15-22C9AD657553}" destId="{458BCA44-D26A-40BB-AB0F-5D2A3E90A644}" srcOrd="0" destOrd="0" presId="urn:microsoft.com/office/officeart/2005/8/layout/list1"/>
    <dgm:cxn modelId="{9B89CAF4-D4FC-4277-9CEB-A6B34AECB9A4}" type="presParOf" srcId="{ED6CADDE-AF95-41FE-BC15-22C9AD657553}" destId="{13CF78D5-1F82-4148-900F-C1A6A734171A}" srcOrd="1" destOrd="0" presId="urn:microsoft.com/office/officeart/2005/8/layout/list1"/>
    <dgm:cxn modelId="{02B91C64-B019-4B8B-91E3-B232F7DF0C2B}" type="presParOf" srcId="{18396049-A6DC-4012-B6F6-24B4FB1B96E3}" destId="{1D9E3951-0A45-494E-BF77-8A426588333A}" srcOrd="17" destOrd="0" presId="urn:microsoft.com/office/officeart/2005/8/layout/list1"/>
    <dgm:cxn modelId="{5839BB20-F169-4310-B2E9-7DCC5854D9C9}" type="presParOf" srcId="{18396049-A6DC-4012-B6F6-24B4FB1B96E3}" destId="{E5F9A0AC-4B50-4EF3-B1D7-9EB5D62F31E2}" srcOrd="18" destOrd="0" presId="urn:microsoft.com/office/officeart/2005/8/layout/list1"/>
    <dgm:cxn modelId="{BEF32D6D-DC19-41D3-A9C7-26B0BDD057BE}" type="presParOf" srcId="{18396049-A6DC-4012-B6F6-24B4FB1B96E3}" destId="{387DB682-8F00-4C5E-BCC9-EF39703BCA4D}" srcOrd="19" destOrd="0" presId="urn:microsoft.com/office/officeart/2005/8/layout/list1"/>
    <dgm:cxn modelId="{59205E96-27C1-4A38-A8B0-B9EBC37ED244}" type="presParOf" srcId="{18396049-A6DC-4012-B6F6-24B4FB1B96E3}" destId="{C4F404FD-3E19-474E-92D0-954257EDEDE5}" srcOrd="20" destOrd="0" presId="urn:microsoft.com/office/officeart/2005/8/layout/list1"/>
    <dgm:cxn modelId="{13F905E8-9E78-480E-8B6E-0F025029CE08}" type="presParOf" srcId="{C4F404FD-3E19-474E-92D0-954257EDEDE5}" destId="{B0F85DD2-3450-4DE8-8B1B-1E66388DDDFA}" srcOrd="0" destOrd="0" presId="urn:microsoft.com/office/officeart/2005/8/layout/list1"/>
    <dgm:cxn modelId="{BA17CAA4-1559-4BE0-998C-21ED576A2B72}" type="presParOf" srcId="{C4F404FD-3E19-474E-92D0-954257EDEDE5}" destId="{5E2A6942-1338-4827-BDB7-317224AFF40F}" srcOrd="1" destOrd="0" presId="urn:microsoft.com/office/officeart/2005/8/layout/list1"/>
    <dgm:cxn modelId="{80588A1C-BDCF-4B94-8961-EF72A62DC544}" type="presParOf" srcId="{18396049-A6DC-4012-B6F6-24B4FB1B96E3}" destId="{BE0B2A3A-EF87-4DDF-9877-28E2A536F57D}" srcOrd="21" destOrd="0" presId="urn:microsoft.com/office/officeart/2005/8/layout/list1"/>
    <dgm:cxn modelId="{7494FF6C-B3CB-4802-86DC-96313EA38AA2}" type="presParOf" srcId="{18396049-A6DC-4012-B6F6-24B4FB1B96E3}" destId="{24553974-C9F9-4C32-9C30-6213AB0A610C}" srcOrd="22" destOrd="0" presId="urn:microsoft.com/office/officeart/2005/8/layout/list1"/>
    <dgm:cxn modelId="{8FE12C0C-1A5C-419B-B824-5FC43D501358}" type="presParOf" srcId="{18396049-A6DC-4012-B6F6-24B4FB1B96E3}" destId="{2C188DE4-1EE1-4D75-9503-27422B965D39}" srcOrd="23" destOrd="0" presId="urn:microsoft.com/office/officeart/2005/8/layout/list1"/>
    <dgm:cxn modelId="{FF888BFF-2BED-4CB0-BDB3-2F2BC1DEDA40}" type="presParOf" srcId="{18396049-A6DC-4012-B6F6-24B4FB1B96E3}" destId="{94161F10-25C4-4826-8D5F-9AD198C00372}" srcOrd="24" destOrd="0" presId="urn:microsoft.com/office/officeart/2005/8/layout/list1"/>
    <dgm:cxn modelId="{509B8BB8-5931-4F39-B651-06913448854E}" type="presParOf" srcId="{94161F10-25C4-4826-8D5F-9AD198C00372}" destId="{D3679F00-344C-45C5-8236-37143576400E}" srcOrd="0" destOrd="0" presId="urn:microsoft.com/office/officeart/2005/8/layout/list1"/>
    <dgm:cxn modelId="{030473A5-C8EB-408E-AB70-0DC9BF1D022F}" type="presParOf" srcId="{94161F10-25C4-4826-8D5F-9AD198C00372}" destId="{78404D57-2F1F-475F-9F0F-D8502CBE2051}" srcOrd="1" destOrd="0" presId="urn:microsoft.com/office/officeart/2005/8/layout/list1"/>
    <dgm:cxn modelId="{E2446BBB-4A52-45AF-A04C-CB5A4591BB27}" type="presParOf" srcId="{18396049-A6DC-4012-B6F6-24B4FB1B96E3}" destId="{3EF454CC-3D4D-43F1-886E-7CCCD1F0214A}" srcOrd="25" destOrd="0" presId="urn:microsoft.com/office/officeart/2005/8/layout/list1"/>
    <dgm:cxn modelId="{DB4371CF-BF60-403F-B67F-0E527A7FD5B3}" type="presParOf" srcId="{18396049-A6DC-4012-B6F6-24B4FB1B96E3}" destId="{72E0B42C-79C3-4081-B41E-C886A5BC6C9A}" srcOrd="26" destOrd="0" presId="urn:microsoft.com/office/officeart/2005/8/layout/list1"/>
    <dgm:cxn modelId="{DCC4D7FD-5B60-46B5-89F5-DCD39D30CDF7}" type="presParOf" srcId="{18396049-A6DC-4012-B6F6-24B4FB1B96E3}" destId="{B57C89C5-BF46-4B9E-B1C7-7D19C8EC643E}" srcOrd="27" destOrd="0" presId="urn:microsoft.com/office/officeart/2005/8/layout/list1"/>
    <dgm:cxn modelId="{E37D7390-1A1F-47FB-9CDB-220DE14B5731}" type="presParOf" srcId="{18396049-A6DC-4012-B6F6-24B4FB1B96E3}" destId="{4F100501-0CCE-424D-84A3-32551CF6C048}" srcOrd="28" destOrd="0" presId="urn:microsoft.com/office/officeart/2005/8/layout/list1"/>
    <dgm:cxn modelId="{DF226DBB-BDE5-4ACE-BC66-B75EF530B3B3}" type="presParOf" srcId="{4F100501-0CCE-424D-84A3-32551CF6C048}" destId="{10875C84-5555-468D-B720-1D301D39B5D5}" srcOrd="0" destOrd="0" presId="urn:microsoft.com/office/officeart/2005/8/layout/list1"/>
    <dgm:cxn modelId="{8AEA8FA0-55A8-4FFF-BF33-A4EB2CB92BD5}" type="presParOf" srcId="{4F100501-0CCE-424D-84A3-32551CF6C048}" destId="{893387E2-2567-41C5-A661-6B742FE6AEB0}" srcOrd="1" destOrd="0" presId="urn:microsoft.com/office/officeart/2005/8/layout/list1"/>
    <dgm:cxn modelId="{10B601C3-244D-4C63-995D-1E719E3EDC3E}" type="presParOf" srcId="{18396049-A6DC-4012-B6F6-24B4FB1B96E3}" destId="{5B363568-A03B-4369-98CE-B50F112CC151}" srcOrd="29" destOrd="0" presId="urn:microsoft.com/office/officeart/2005/8/layout/list1"/>
    <dgm:cxn modelId="{2FAD8127-702A-489C-954C-8DC687294A72}" type="presParOf" srcId="{18396049-A6DC-4012-B6F6-24B4FB1B96E3}" destId="{D08958BC-7E6B-4217-AB59-A469BC46014E}" srcOrd="30" destOrd="0" presId="urn:microsoft.com/office/officeart/2005/8/layout/list1"/>
    <dgm:cxn modelId="{DCFFD5BB-4715-47F2-A46C-E8FED754C639}" type="presParOf" srcId="{18396049-A6DC-4012-B6F6-24B4FB1B96E3}" destId="{85D6F3E9-7F6D-4034-A9F8-FE6EF306CFF5}" srcOrd="31" destOrd="0" presId="urn:microsoft.com/office/officeart/2005/8/layout/list1"/>
    <dgm:cxn modelId="{F0BC70B7-F265-4EF7-8C6B-4F8B60D706FB}" type="presParOf" srcId="{18396049-A6DC-4012-B6F6-24B4FB1B96E3}" destId="{854A6EC4-E14D-46C3-A2E3-2C3A8BAACE43}" srcOrd="32" destOrd="0" presId="urn:microsoft.com/office/officeart/2005/8/layout/list1"/>
    <dgm:cxn modelId="{1B6574F8-4C79-4D15-BFBE-FDEE6AB8B21C}" type="presParOf" srcId="{854A6EC4-E14D-46C3-A2E3-2C3A8BAACE43}" destId="{88B7C5D5-D949-40B3-B51E-285E981DFD8C}" srcOrd="0" destOrd="0" presId="urn:microsoft.com/office/officeart/2005/8/layout/list1"/>
    <dgm:cxn modelId="{C9A82EFE-BDE8-41C5-A3CF-FCAC24CBA031}" type="presParOf" srcId="{854A6EC4-E14D-46C3-A2E3-2C3A8BAACE43}" destId="{550B9338-4822-488A-92AA-A27A83A576E3}" srcOrd="1" destOrd="0" presId="urn:microsoft.com/office/officeart/2005/8/layout/list1"/>
    <dgm:cxn modelId="{54BB85BE-6357-4FA6-A663-44E820192F63}" type="presParOf" srcId="{18396049-A6DC-4012-B6F6-24B4FB1B96E3}" destId="{62453C49-878F-47DE-92AC-0AAD7691AA37}" srcOrd="33" destOrd="0" presId="urn:microsoft.com/office/officeart/2005/8/layout/list1"/>
    <dgm:cxn modelId="{32644E71-8BE3-4EB8-96EA-73656401F26E}" type="presParOf" srcId="{18396049-A6DC-4012-B6F6-24B4FB1B96E3}" destId="{CB42B64B-30B0-45E6-9B2A-C19F40376C52}"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32B7B202-FBCF-438C-B187-D270B611BB4F}"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79DD7100-3637-4528-A85C-9FB7C313C6BF}">
      <dgm:prSet phldrT="[Text]" custT="1"/>
      <dgm:spPr/>
      <dgm:t>
        <a:bodyPr/>
        <a:lstStyle/>
        <a:p>
          <a:pPr rtl="0"/>
          <a:r>
            <a:rPr lang="ru-RU" sz="2000" dirty="0"/>
            <a:t>риски, управляемые или смягченные до того, как они материализуются</a:t>
          </a:r>
          <a:endParaRPr lang="en-US" sz="2000" dirty="0"/>
        </a:p>
      </dgm:t>
    </dgm:pt>
    <dgm:pt modelId="{E66914A7-CF54-4280-9A43-724116A95051}" type="parTrans" cxnId="{251867CC-920B-49D2-A2FA-8D1516418F0D}">
      <dgm:prSet/>
      <dgm:spPr/>
      <dgm:t>
        <a:bodyPr/>
        <a:lstStyle/>
        <a:p>
          <a:endParaRPr lang="en-US" sz="2200"/>
        </a:p>
      </dgm:t>
    </dgm:pt>
    <dgm:pt modelId="{40DD5210-9955-40B8-89B5-B86C9BE46BA6}" type="sibTrans" cxnId="{251867CC-920B-49D2-A2FA-8D1516418F0D}">
      <dgm:prSet/>
      <dgm:spPr/>
      <dgm:t>
        <a:bodyPr/>
        <a:lstStyle/>
        <a:p>
          <a:endParaRPr lang="en-US" sz="2200"/>
        </a:p>
      </dgm:t>
    </dgm:pt>
    <dgm:pt modelId="{D8FB40B5-1CAD-47D8-B7D4-22C1686C5EBD}">
      <dgm:prSet custT="1"/>
      <dgm:spPr/>
      <dgm:t>
        <a:bodyPr/>
        <a:lstStyle/>
        <a:p>
          <a:r>
            <a:rPr lang="ru-RU" sz="2000" dirty="0"/>
            <a:t>работы по договору выполнены в срок и в рамках бюджета</a:t>
          </a:r>
          <a:endParaRPr lang="en-US" sz="2000" dirty="0"/>
        </a:p>
      </dgm:t>
    </dgm:pt>
    <dgm:pt modelId="{01346BB6-9C8A-4A94-ADE3-F16565EB9057}" type="parTrans" cxnId="{09EBB6F0-20E6-4CA5-AE2B-0FAF1C038328}">
      <dgm:prSet/>
      <dgm:spPr/>
      <dgm:t>
        <a:bodyPr/>
        <a:lstStyle/>
        <a:p>
          <a:endParaRPr lang="en-US" sz="2200"/>
        </a:p>
      </dgm:t>
    </dgm:pt>
    <dgm:pt modelId="{38CC8C7E-2E96-4546-88B9-DE196295ECA4}" type="sibTrans" cxnId="{09EBB6F0-20E6-4CA5-AE2B-0FAF1C038328}">
      <dgm:prSet/>
      <dgm:spPr/>
      <dgm:t>
        <a:bodyPr/>
        <a:lstStyle/>
        <a:p>
          <a:endParaRPr lang="en-US" sz="2200"/>
        </a:p>
      </dgm:t>
    </dgm:pt>
    <dgm:pt modelId="{740D97B1-F072-4DE8-8EDA-1E50CF405028}">
      <dgm:prSet custT="1"/>
      <dgm:spPr/>
      <dgm:t>
        <a:bodyPr/>
        <a:lstStyle/>
        <a:p>
          <a:r>
            <a:rPr lang="ru-RU" sz="2000" dirty="0"/>
            <a:t>изменения в договоре должным образом обоснованы</a:t>
          </a:r>
          <a:endParaRPr lang="en-US" sz="2000" dirty="0"/>
        </a:p>
      </dgm:t>
    </dgm:pt>
    <dgm:pt modelId="{1AB91B49-EC9D-4784-A1E1-774AF64D04DC}" type="parTrans" cxnId="{59AF2CE7-C143-46EC-B620-79B80197DA60}">
      <dgm:prSet/>
      <dgm:spPr/>
      <dgm:t>
        <a:bodyPr/>
        <a:lstStyle/>
        <a:p>
          <a:endParaRPr lang="en-US" sz="2200"/>
        </a:p>
      </dgm:t>
    </dgm:pt>
    <dgm:pt modelId="{24646656-02AD-4562-BE77-F8A4FA1B3A5B}" type="sibTrans" cxnId="{59AF2CE7-C143-46EC-B620-79B80197DA60}">
      <dgm:prSet/>
      <dgm:spPr/>
      <dgm:t>
        <a:bodyPr/>
        <a:lstStyle/>
        <a:p>
          <a:endParaRPr lang="en-US" sz="2200"/>
        </a:p>
      </dgm:t>
    </dgm:pt>
    <dgm:pt modelId="{7B3B288F-AB5C-4405-B376-608F468CB081}">
      <dgm:prSet custT="1"/>
      <dgm:spPr/>
      <dgm:t>
        <a:bodyPr/>
        <a:lstStyle/>
        <a:p>
          <a:r>
            <a:rPr lang="ru-RU" sz="2000" dirty="0"/>
            <a:t>результат выполнения работ по договору</a:t>
          </a:r>
          <a:r>
            <a:rPr lang="en-US" sz="2000" dirty="0"/>
            <a:t> </a:t>
          </a:r>
          <a:r>
            <a:rPr lang="ru-RU" sz="2000" dirty="0"/>
            <a:t> соответствует первоначальным целям</a:t>
          </a:r>
          <a:endParaRPr lang="en-US" sz="2000" dirty="0"/>
        </a:p>
      </dgm:t>
    </dgm:pt>
    <dgm:pt modelId="{4D15A72A-EA85-455B-B1CC-0D8AA6FC12A0}" type="parTrans" cxnId="{D48822E1-1EE9-416C-B035-252C3687B525}">
      <dgm:prSet/>
      <dgm:spPr/>
      <dgm:t>
        <a:bodyPr/>
        <a:lstStyle/>
        <a:p>
          <a:endParaRPr lang="en-US" sz="2200"/>
        </a:p>
      </dgm:t>
    </dgm:pt>
    <dgm:pt modelId="{9F9B15CB-697D-4D25-AEAE-A79143438F92}" type="sibTrans" cxnId="{D48822E1-1EE9-416C-B035-252C3687B525}">
      <dgm:prSet/>
      <dgm:spPr/>
      <dgm:t>
        <a:bodyPr/>
        <a:lstStyle/>
        <a:p>
          <a:endParaRPr lang="en-US" sz="2200"/>
        </a:p>
      </dgm:t>
    </dgm:pt>
    <dgm:pt modelId="{822B87AF-6060-40A8-9294-B0E5B9ACEC4B}">
      <dgm:prSet custT="1"/>
      <dgm:spPr/>
      <dgm:t>
        <a:bodyPr/>
        <a:lstStyle/>
        <a:p>
          <a:r>
            <a:rPr lang="ru-RU" sz="2000" dirty="0"/>
            <a:t>тех. и ком. требования выполнены/перевыполнены в рамках бюджета</a:t>
          </a:r>
          <a:r>
            <a:rPr lang="en-US" sz="2000" dirty="0"/>
            <a:t> </a:t>
          </a:r>
        </a:p>
      </dgm:t>
    </dgm:pt>
    <dgm:pt modelId="{B7D41375-619C-4E58-BB4F-A8E23358602A}" type="parTrans" cxnId="{39CC6B0A-C0F5-4F90-BF2F-C3EDE6AE55DB}">
      <dgm:prSet/>
      <dgm:spPr/>
      <dgm:t>
        <a:bodyPr/>
        <a:lstStyle/>
        <a:p>
          <a:endParaRPr lang="en-US" sz="2200"/>
        </a:p>
      </dgm:t>
    </dgm:pt>
    <dgm:pt modelId="{BED97599-3EC6-4CD1-BC59-CD422F9DEB00}" type="sibTrans" cxnId="{39CC6B0A-C0F5-4F90-BF2F-C3EDE6AE55DB}">
      <dgm:prSet/>
      <dgm:spPr/>
      <dgm:t>
        <a:bodyPr/>
        <a:lstStyle/>
        <a:p>
          <a:endParaRPr lang="en-US" sz="2200"/>
        </a:p>
      </dgm:t>
    </dgm:pt>
    <dgm:pt modelId="{85EDC775-FB94-4614-8F9A-A4738496FF2F}">
      <dgm:prSet custT="1"/>
      <dgm:spPr/>
      <dgm:t>
        <a:bodyPr/>
        <a:lstStyle/>
        <a:p>
          <a:r>
            <a:rPr lang="ru-RU" sz="2000" dirty="0"/>
            <a:t>окончательная цена по договору выгодно отличается от ориентировочной цены</a:t>
          </a:r>
          <a:endParaRPr lang="en-US" sz="2000" dirty="0"/>
        </a:p>
      </dgm:t>
    </dgm:pt>
    <dgm:pt modelId="{30950FDE-0F89-4BE5-8980-49088ACBD323}" type="parTrans" cxnId="{CA14A0A0-1B93-4493-9046-66EA902DF3BE}">
      <dgm:prSet/>
      <dgm:spPr/>
      <dgm:t>
        <a:bodyPr/>
        <a:lstStyle/>
        <a:p>
          <a:endParaRPr lang="en-US" sz="2200"/>
        </a:p>
      </dgm:t>
    </dgm:pt>
    <dgm:pt modelId="{86462D0F-8D5F-4CFF-BC09-EC08261D08C2}" type="sibTrans" cxnId="{CA14A0A0-1B93-4493-9046-66EA902DF3BE}">
      <dgm:prSet/>
      <dgm:spPr/>
      <dgm:t>
        <a:bodyPr/>
        <a:lstStyle/>
        <a:p>
          <a:endParaRPr lang="en-US" sz="2200"/>
        </a:p>
      </dgm:t>
    </dgm:pt>
    <dgm:pt modelId="{86FD6E16-B1FC-4D52-95D8-530FBFD09D5D}" type="pres">
      <dgm:prSet presAssocID="{32B7B202-FBCF-438C-B187-D270B611BB4F}" presName="Name0" presStyleCnt="0">
        <dgm:presLayoutVars>
          <dgm:chMax val="7"/>
          <dgm:chPref val="7"/>
          <dgm:dir/>
        </dgm:presLayoutVars>
      </dgm:prSet>
      <dgm:spPr/>
    </dgm:pt>
    <dgm:pt modelId="{A3E343FE-6362-40C3-B676-9EC9CAD6516D}" type="pres">
      <dgm:prSet presAssocID="{32B7B202-FBCF-438C-B187-D270B611BB4F}" presName="Name1" presStyleCnt="0"/>
      <dgm:spPr/>
    </dgm:pt>
    <dgm:pt modelId="{27505BA5-486E-49A0-8602-D5B26604E3B4}" type="pres">
      <dgm:prSet presAssocID="{32B7B202-FBCF-438C-B187-D270B611BB4F}" presName="cycle" presStyleCnt="0"/>
      <dgm:spPr/>
    </dgm:pt>
    <dgm:pt modelId="{42E3625F-C92E-4F49-B981-CB2609BABDDA}" type="pres">
      <dgm:prSet presAssocID="{32B7B202-FBCF-438C-B187-D270B611BB4F}" presName="srcNode" presStyleLbl="node1" presStyleIdx="0" presStyleCnt="6"/>
      <dgm:spPr/>
    </dgm:pt>
    <dgm:pt modelId="{760D6C40-2F47-4212-8808-BE531FD53E77}" type="pres">
      <dgm:prSet presAssocID="{32B7B202-FBCF-438C-B187-D270B611BB4F}" presName="conn" presStyleLbl="parChTrans1D2" presStyleIdx="0" presStyleCnt="1"/>
      <dgm:spPr/>
    </dgm:pt>
    <dgm:pt modelId="{FA486758-2E15-4DE2-8934-A276F0AE461E}" type="pres">
      <dgm:prSet presAssocID="{32B7B202-FBCF-438C-B187-D270B611BB4F}" presName="extraNode" presStyleLbl="node1" presStyleIdx="0" presStyleCnt="6"/>
      <dgm:spPr/>
    </dgm:pt>
    <dgm:pt modelId="{A7C564E8-5DDD-4441-BEEA-C92E69CEDD54}" type="pres">
      <dgm:prSet presAssocID="{32B7B202-FBCF-438C-B187-D270B611BB4F}" presName="dstNode" presStyleLbl="node1" presStyleIdx="0" presStyleCnt="6"/>
      <dgm:spPr/>
    </dgm:pt>
    <dgm:pt modelId="{9FF4FAFF-382B-4441-8AC8-E823AB69D0E7}" type="pres">
      <dgm:prSet presAssocID="{79DD7100-3637-4528-A85C-9FB7C313C6BF}" presName="text_1" presStyleLbl="node1" presStyleIdx="0" presStyleCnt="6" custLinFactNeighborX="4415">
        <dgm:presLayoutVars>
          <dgm:bulletEnabled val="1"/>
        </dgm:presLayoutVars>
      </dgm:prSet>
      <dgm:spPr/>
    </dgm:pt>
    <dgm:pt modelId="{A48F8BCD-9CE5-41F0-87F7-C4C538A51277}" type="pres">
      <dgm:prSet presAssocID="{79DD7100-3637-4528-A85C-9FB7C313C6BF}" presName="accent_1" presStyleCnt="0"/>
      <dgm:spPr/>
    </dgm:pt>
    <dgm:pt modelId="{10A46E27-11B4-49C9-A4B0-3ABF58D989EB}" type="pres">
      <dgm:prSet presAssocID="{79DD7100-3637-4528-A85C-9FB7C313C6BF}" presName="accentRepeatNode" presStyleLbl="solidFgAcc1" presStyleIdx="0" presStyleCnt="6"/>
      <dgm:spPr/>
    </dgm:pt>
    <dgm:pt modelId="{CB6DB88D-A0A7-4F63-B473-175D9394AE6F}" type="pres">
      <dgm:prSet presAssocID="{D8FB40B5-1CAD-47D8-B7D4-22C1686C5EBD}" presName="text_2" presStyleLbl="node1" presStyleIdx="1" presStyleCnt="6">
        <dgm:presLayoutVars>
          <dgm:bulletEnabled val="1"/>
        </dgm:presLayoutVars>
      </dgm:prSet>
      <dgm:spPr/>
    </dgm:pt>
    <dgm:pt modelId="{443663AF-3922-417E-92EF-2E565EB6BBCE}" type="pres">
      <dgm:prSet presAssocID="{D8FB40B5-1CAD-47D8-B7D4-22C1686C5EBD}" presName="accent_2" presStyleCnt="0"/>
      <dgm:spPr/>
    </dgm:pt>
    <dgm:pt modelId="{640377EE-EB67-483E-BB9E-67D0923D4B29}" type="pres">
      <dgm:prSet presAssocID="{D8FB40B5-1CAD-47D8-B7D4-22C1686C5EBD}" presName="accentRepeatNode" presStyleLbl="solidFgAcc1" presStyleIdx="1" presStyleCnt="6"/>
      <dgm:spPr/>
    </dgm:pt>
    <dgm:pt modelId="{FFE799F9-A126-4458-989D-14806AE90D7E}" type="pres">
      <dgm:prSet presAssocID="{740D97B1-F072-4DE8-8EDA-1E50CF405028}" presName="text_3" presStyleLbl="node1" presStyleIdx="2" presStyleCnt="6">
        <dgm:presLayoutVars>
          <dgm:bulletEnabled val="1"/>
        </dgm:presLayoutVars>
      </dgm:prSet>
      <dgm:spPr/>
    </dgm:pt>
    <dgm:pt modelId="{B8B9B43C-75B7-439D-BC0E-F58738D53E45}" type="pres">
      <dgm:prSet presAssocID="{740D97B1-F072-4DE8-8EDA-1E50CF405028}" presName="accent_3" presStyleCnt="0"/>
      <dgm:spPr/>
    </dgm:pt>
    <dgm:pt modelId="{21BE086F-8E90-4AAE-B380-88362B15FF00}" type="pres">
      <dgm:prSet presAssocID="{740D97B1-F072-4DE8-8EDA-1E50CF405028}" presName="accentRepeatNode" presStyleLbl="solidFgAcc1" presStyleIdx="2" presStyleCnt="6"/>
      <dgm:spPr/>
    </dgm:pt>
    <dgm:pt modelId="{5D7ADF02-F047-4000-906D-1ECA5FED1FB0}" type="pres">
      <dgm:prSet presAssocID="{7B3B288F-AB5C-4405-B376-608F468CB081}" presName="text_4" presStyleLbl="node1" presStyleIdx="3" presStyleCnt="6">
        <dgm:presLayoutVars>
          <dgm:bulletEnabled val="1"/>
        </dgm:presLayoutVars>
      </dgm:prSet>
      <dgm:spPr/>
    </dgm:pt>
    <dgm:pt modelId="{37E6843C-03D6-4FA3-A204-C40DE7F3A8E9}" type="pres">
      <dgm:prSet presAssocID="{7B3B288F-AB5C-4405-B376-608F468CB081}" presName="accent_4" presStyleCnt="0"/>
      <dgm:spPr/>
    </dgm:pt>
    <dgm:pt modelId="{571D2145-9DB8-4579-B416-A8125E46292F}" type="pres">
      <dgm:prSet presAssocID="{7B3B288F-AB5C-4405-B376-608F468CB081}" presName="accentRepeatNode" presStyleLbl="solidFgAcc1" presStyleIdx="3" presStyleCnt="6"/>
      <dgm:spPr/>
    </dgm:pt>
    <dgm:pt modelId="{A3D81883-BB18-4F5A-ACCC-C1373EDF9301}" type="pres">
      <dgm:prSet presAssocID="{822B87AF-6060-40A8-9294-B0E5B9ACEC4B}" presName="text_5" presStyleLbl="node1" presStyleIdx="4" presStyleCnt="6">
        <dgm:presLayoutVars>
          <dgm:bulletEnabled val="1"/>
        </dgm:presLayoutVars>
      </dgm:prSet>
      <dgm:spPr/>
    </dgm:pt>
    <dgm:pt modelId="{0E907407-34AE-44FB-BD66-2AB259898714}" type="pres">
      <dgm:prSet presAssocID="{822B87AF-6060-40A8-9294-B0E5B9ACEC4B}" presName="accent_5" presStyleCnt="0"/>
      <dgm:spPr/>
    </dgm:pt>
    <dgm:pt modelId="{A3DC4AA1-8456-4F54-A455-B99823B8982F}" type="pres">
      <dgm:prSet presAssocID="{822B87AF-6060-40A8-9294-B0E5B9ACEC4B}" presName="accentRepeatNode" presStyleLbl="solidFgAcc1" presStyleIdx="4" presStyleCnt="6"/>
      <dgm:spPr/>
    </dgm:pt>
    <dgm:pt modelId="{6C14826B-9145-44B2-AADD-159B2CA37F4D}" type="pres">
      <dgm:prSet presAssocID="{85EDC775-FB94-4614-8F9A-A4738496FF2F}" presName="text_6" presStyleLbl="node1" presStyleIdx="5" presStyleCnt="6">
        <dgm:presLayoutVars>
          <dgm:bulletEnabled val="1"/>
        </dgm:presLayoutVars>
      </dgm:prSet>
      <dgm:spPr/>
    </dgm:pt>
    <dgm:pt modelId="{047CF79B-BD86-4DDE-865F-8BB5C6C17414}" type="pres">
      <dgm:prSet presAssocID="{85EDC775-FB94-4614-8F9A-A4738496FF2F}" presName="accent_6" presStyleCnt="0"/>
      <dgm:spPr/>
    </dgm:pt>
    <dgm:pt modelId="{82E87511-805F-4660-886F-DBE026557908}" type="pres">
      <dgm:prSet presAssocID="{85EDC775-FB94-4614-8F9A-A4738496FF2F}" presName="accentRepeatNode" presStyleLbl="solidFgAcc1" presStyleIdx="5" presStyleCnt="6"/>
      <dgm:spPr/>
    </dgm:pt>
  </dgm:ptLst>
  <dgm:cxnLst>
    <dgm:cxn modelId="{39CC6B0A-C0F5-4F90-BF2F-C3EDE6AE55DB}" srcId="{32B7B202-FBCF-438C-B187-D270B611BB4F}" destId="{822B87AF-6060-40A8-9294-B0E5B9ACEC4B}" srcOrd="4" destOrd="0" parTransId="{B7D41375-619C-4E58-BB4F-A8E23358602A}" sibTransId="{BED97599-3EC6-4CD1-BC59-CD422F9DEB00}"/>
    <dgm:cxn modelId="{A8F3C40F-65A1-40EE-BCDA-8160A518BD35}" type="presOf" srcId="{740D97B1-F072-4DE8-8EDA-1E50CF405028}" destId="{FFE799F9-A126-4458-989D-14806AE90D7E}" srcOrd="0" destOrd="0" presId="urn:microsoft.com/office/officeart/2008/layout/VerticalCurvedList"/>
    <dgm:cxn modelId="{DD3D2723-6F27-41EE-8D0D-2488ADE66C4A}" type="presOf" srcId="{32B7B202-FBCF-438C-B187-D270B611BB4F}" destId="{86FD6E16-B1FC-4D52-95D8-530FBFD09D5D}" srcOrd="0" destOrd="0" presId="urn:microsoft.com/office/officeart/2008/layout/VerticalCurvedList"/>
    <dgm:cxn modelId="{F608306A-3CBE-4059-A83F-26737FC89C75}" type="presOf" srcId="{40DD5210-9955-40B8-89B5-B86C9BE46BA6}" destId="{760D6C40-2F47-4212-8808-BE531FD53E77}" srcOrd="0" destOrd="0" presId="urn:microsoft.com/office/officeart/2008/layout/VerticalCurvedList"/>
    <dgm:cxn modelId="{DF95B950-DF6F-4962-8C9C-BAAC814BE9D9}" type="presOf" srcId="{7B3B288F-AB5C-4405-B376-608F468CB081}" destId="{5D7ADF02-F047-4000-906D-1ECA5FED1FB0}" srcOrd="0" destOrd="0" presId="urn:microsoft.com/office/officeart/2008/layout/VerticalCurvedList"/>
    <dgm:cxn modelId="{EAC05F7E-B5B8-4C08-B474-03F978E8A251}" type="presOf" srcId="{822B87AF-6060-40A8-9294-B0E5B9ACEC4B}" destId="{A3D81883-BB18-4F5A-ACCC-C1373EDF9301}" srcOrd="0" destOrd="0" presId="urn:microsoft.com/office/officeart/2008/layout/VerticalCurvedList"/>
    <dgm:cxn modelId="{99C2BA86-D428-4466-B74D-239BC7C567DD}" type="presOf" srcId="{79DD7100-3637-4528-A85C-9FB7C313C6BF}" destId="{9FF4FAFF-382B-4441-8AC8-E823AB69D0E7}" srcOrd="0" destOrd="0" presId="urn:microsoft.com/office/officeart/2008/layout/VerticalCurvedList"/>
    <dgm:cxn modelId="{CA14A0A0-1B93-4493-9046-66EA902DF3BE}" srcId="{32B7B202-FBCF-438C-B187-D270B611BB4F}" destId="{85EDC775-FB94-4614-8F9A-A4738496FF2F}" srcOrd="5" destOrd="0" parTransId="{30950FDE-0F89-4BE5-8980-49088ACBD323}" sibTransId="{86462D0F-8D5F-4CFF-BC09-EC08261D08C2}"/>
    <dgm:cxn modelId="{70886BB8-46A8-473C-AC56-43493702714C}" type="presOf" srcId="{D8FB40B5-1CAD-47D8-B7D4-22C1686C5EBD}" destId="{CB6DB88D-A0A7-4F63-B473-175D9394AE6F}" srcOrd="0" destOrd="0" presId="urn:microsoft.com/office/officeart/2008/layout/VerticalCurvedList"/>
    <dgm:cxn modelId="{251867CC-920B-49D2-A2FA-8D1516418F0D}" srcId="{32B7B202-FBCF-438C-B187-D270B611BB4F}" destId="{79DD7100-3637-4528-A85C-9FB7C313C6BF}" srcOrd="0" destOrd="0" parTransId="{E66914A7-CF54-4280-9A43-724116A95051}" sibTransId="{40DD5210-9955-40B8-89B5-B86C9BE46BA6}"/>
    <dgm:cxn modelId="{B1F3B3CC-E383-47FA-BFC2-CA7055D887CA}" type="presOf" srcId="{85EDC775-FB94-4614-8F9A-A4738496FF2F}" destId="{6C14826B-9145-44B2-AADD-159B2CA37F4D}" srcOrd="0" destOrd="0" presId="urn:microsoft.com/office/officeart/2008/layout/VerticalCurvedList"/>
    <dgm:cxn modelId="{D48822E1-1EE9-416C-B035-252C3687B525}" srcId="{32B7B202-FBCF-438C-B187-D270B611BB4F}" destId="{7B3B288F-AB5C-4405-B376-608F468CB081}" srcOrd="3" destOrd="0" parTransId="{4D15A72A-EA85-455B-B1CC-0D8AA6FC12A0}" sibTransId="{9F9B15CB-697D-4D25-AEAE-A79143438F92}"/>
    <dgm:cxn modelId="{59AF2CE7-C143-46EC-B620-79B80197DA60}" srcId="{32B7B202-FBCF-438C-B187-D270B611BB4F}" destId="{740D97B1-F072-4DE8-8EDA-1E50CF405028}" srcOrd="2" destOrd="0" parTransId="{1AB91B49-EC9D-4784-A1E1-774AF64D04DC}" sibTransId="{24646656-02AD-4562-BE77-F8A4FA1B3A5B}"/>
    <dgm:cxn modelId="{09EBB6F0-20E6-4CA5-AE2B-0FAF1C038328}" srcId="{32B7B202-FBCF-438C-B187-D270B611BB4F}" destId="{D8FB40B5-1CAD-47D8-B7D4-22C1686C5EBD}" srcOrd="1" destOrd="0" parTransId="{01346BB6-9C8A-4A94-ADE3-F16565EB9057}" sibTransId="{38CC8C7E-2E96-4546-88B9-DE196295ECA4}"/>
    <dgm:cxn modelId="{8C4EB501-45D3-4588-BB82-C15B5D0F86E0}" type="presParOf" srcId="{86FD6E16-B1FC-4D52-95D8-530FBFD09D5D}" destId="{A3E343FE-6362-40C3-B676-9EC9CAD6516D}" srcOrd="0" destOrd="0" presId="urn:microsoft.com/office/officeart/2008/layout/VerticalCurvedList"/>
    <dgm:cxn modelId="{445712E3-EF24-4A82-9CEB-9B1B9F0E76CD}" type="presParOf" srcId="{A3E343FE-6362-40C3-B676-9EC9CAD6516D}" destId="{27505BA5-486E-49A0-8602-D5B26604E3B4}" srcOrd="0" destOrd="0" presId="urn:microsoft.com/office/officeart/2008/layout/VerticalCurvedList"/>
    <dgm:cxn modelId="{683D7699-3122-421F-9B7B-93932F68234B}" type="presParOf" srcId="{27505BA5-486E-49A0-8602-D5B26604E3B4}" destId="{42E3625F-C92E-4F49-B981-CB2609BABDDA}" srcOrd="0" destOrd="0" presId="urn:microsoft.com/office/officeart/2008/layout/VerticalCurvedList"/>
    <dgm:cxn modelId="{AFCC02E2-943C-4A62-B0F4-A0481AB1CBB3}" type="presParOf" srcId="{27505BA5-486E-49A0-8602-D5B26604E3B4}" destId="{760D6C40-2F47-4212-8808-BE531FD53E77}" srcOrd="1" destOrd="0" presId="urn:microsoft.com/office/officeart/2008/layout/VerticalCurvedList"/>
    <dgm:cxn modelId="{8D6E0F4D-1965-423C-ADB7-D655EA64C7CB}" type="presParOf" srcId="{27505BA5-486E-49A0-8602-D5B26604E3B4}" destId="{FA486758-2E15-4DE2-8934-A276F0AE461E}" srcOrd="2" destOrd="0" presId="urn:microsoft.com/office/officeart/2008/layout/VerticalCurvedList"/>
    <dgm:cxn modelId="{2C62832C-5282-4162-BF07-ACF7F1434607}" type="presParOf" srcId="{27505BA5-486E-49A0-8602-D5B26604E3B4}" destId="{A7C564E8-5DDD-4441-BEEA-C92E69CEDD54}" srcOrd="3" destOrd="0" presId="urn:microsoft.com/office/officeart/2008/layout/VerticalCurvedList"/>
    <dgm:cxn modelId="{3764402F-1984-40FB-96EF-0122CF329EC5}" type="presParOf" srcId="{A3E343FE-6362-40C3-B676-9EC9CAD6516D}" destId="{9FF4FAFF-382B-4441-8AC8-E823AB69D0E7}" srcOrd="1" destOrd="0" presId="urn:microsoft.com/office/officeart/2008/layout/VerticalCurvedList"/>
    <dgm:cxn modelId="{97076AE9-4325-4107-BE0D-0F74C788D506}" type="presParOf" srcId="{A3E343FE-6362-40C3-B676-9EC9CAD6516D}" destId="{A48F8BCD-9CE5-41F0-87F7-C4C538A51277}" srcOrd="2" destOrd="0" presId="urn:microsoft.com/office/officeart/2008/layout/VerticalCurvedList"/>
    <dgm:cxn modelId="{F70F1EE9-B751-4007-B620-EE2E6D5E3E45}" type="presParOf" srcId="{A48F8BCD-9CE5-41F0-87F7-C4C538A51277}" destId="{10A46E27-11B4-49C9-A4B0-3ABF58D989EB}" srcOrd="0" destOrd="0" presId="urn:microsoft.com/office/officeart/2008/layout/VerticalCurvedList"/>
    <dgm:cxn modelId="{D98FD798-9EE0-4DE1-AF1B-9EF9AF59391A}" type="presParOf" srcId="{A3E343FE-6362-40C3-B676-9EC9CAD6516D}" destId="{CB6DB88D-A0A7-4F63-B473-175D9394AE6F}" srcOrd="3" destOrd="0" presId="urn:microsoft.com/office/officeart/2008/layout/VerticalCurvedList"/>
    <dgm:cxn modelId="{9C84D637-C40D-4532-8625-3CE3B63C7E2B}" type="presParOf" srcId="{A3E343FE-6362-40C3-B676-9EC9CAD6516D}" destId="{443663AF-3922-417E-92EF-2E565EB6BBCE}" srcOrd="4" destOrd="0" presId="urn:microsoft.com/office/officeart/2008/layout/VerticalCurvedList"/>
    <dgm:cxn modelId="{ABF27B7B-EF84-40B1-BA17-66B0D2F70DB9}" type="presParOf" srcId="{443663AF-3922-417E-92EF-2E565EB6BBCE}" destId="{640377EE-EB67-483E-BB9E-67D0923D4B29}" srcOrd="0" destOrd="0" presId="urn:microsoft.com/office/officeart/2008/layout/VerticalCurvedList"/>
    <dgm:cxn modelId="{2F8AF9BE-33D1-4C8A-A097-C0C6F2A08BA1}" type="presParOf" srcId="{A3E343FE-6362-40C3-B676-9EC9CAD6516D}" destId="{FFE799F9-A126-4458-989D-14806AE90D7E}" srcOrd="5" destOrd="0" presId="urn:microsoft.com/office/officeart/2008/layout/VerticalCurvedList"/>
    <dgm:cxn modelId="{F0BDB29B-FB24-4223-B391-4FC22119746C}" type="presParOf" srcId="{A3E343FE-6362-40C3-B676-9EC9CAD6516D}" destId="{B8B9B43C-75B7-439D-BC0E-F58738D53E45}" srcOrd="6" destOrd="0" presId="urn:microsoft.com/office/officeart/2008/layout/VerticalCurvedList"/>
    <dgm:cxn modelId="{A1A674E3-B6CF-4BB9-9A42-3FDDC982262A}" type="presParOf" srcId="{B8B9B43C-75B7-439D-BC0E-F58738D53E45}" destId="{21BE086F-8E90-4AAE-B380-88362B15FF00}" srcOrd="0" destOrd="0" presId="urn:microsoft.com/office/officeart/2008/layout/VerticalCurvedList"/>
    <dgm:cxn modelId="{ACC3103F-B325-49D9-981E-DC569686533F}" type="presParOf" srcId="{A3E343FE-6362-40C3-B676-9EC9CAD6516D}" destId="{5D7ADF02-F047-4000-906D-1ECA5FED1FB0}" srcOrd="7" destOrd="0" presId="urn:microsoft.com/office/officeart/2008/layout/VerticalCurvedList"/>
    <dgm:cxn modelId="{788CDBF9-496D-4866-8DE4-27C4FDBE55A5}" type="presParOf" srcId="{A3E343FE-6362-40C3-B676-9EC9CAD6516D}" destId="{37E6843C-03D6-4FA3-A204-C40DE7F3A8E9}" srcOrd="8" destOrd="0" presId="urn:microsoft.com/office/officeart/2008/layout/VerticalCurvedList"/>
    <dgm:cxn modelId="{B259D30B-8924-4683-9EB1-FAD659895CCD}" type="presParOf" srcId="{37E6843C-03D6-4FA3-A204-C40DE7F3A8E9}" destId="{571D2145-9DB8-4579-B416-A8125E46292F}" srcOrd="0" destOrd="0" presId="urn:microsoft.com/office/officeart/2008/layout/VerticalCurvedList"/>
    <dgm:cxn modelId="{669ACDA2-8055-4428-ABCB-F72D1AF64BBC}" type="presParOf" srcId="{A3E343FE-6362-40C3-B676-9EC9CAD6516D}" destId="{A3D81883-BB18-4F5A-ACCC-C1373EDF9301}" srcOrd="9" destOrd="0" presId="urn:microsoft.com/office/officeart/2008/layout/VerticalCurvedList"/>
    <dgm:cxn modelId="{EC3366DE-C391-4851-BDD1-9BECA77C8A15}" type="presParOf" srcId="{A3E343FE-6362-40C3-B676-9EC9CAD6516D}" destId="{0E907407-34AE-44FB-BD66-2AB259898714}" srcOrd="10" destOrd="0" presId="urn:microsoft.com/office/officeart/2008/layout/VerticalCurvedList"/>
    <dgm:cxn modelId="{A5236410-672D-41DA-9896-BC4A9520B3DA}" type="presParOf" srcId="{0E907407-34AE-44FB-BD66-2AB259898714}" destId="{A3DC4AA1-8456-4F54-A455-B99823B8982F}" srcOrd="0" destOrd="0" presId="urn:microsoft.com/office/officeart/2008/layout/VerticalCurvedList"/>
    <dgm:cxn modelId="{0268124D-817E-4854-B49C-F0ADF39D5756}" type="presParOf" srcId="{A3E343FE-6362-40C3-B676-9EC9CAD6516D}" destId="{6C14826B-9145-44B2-AADD-159B2CA37F4D}" srcOrd="11" destOrd="0" presId="urn:microsoft.com/office/officeart/2008/layout/VerticalCurvedList"/>
    <dgm:cxn modelId="{98183BA3-37C7-4DAB-8819-881701355904}" type="presParOf" srcId="{A3E343FE-6362-40C3-B676-9EC9CAD6516D}" destId="{047CF79B-BD86-4DDE-865F-8BB5C6C17414}" srcOrd="12" destOrd="0" presId="urn:microsoft.com/office/officeart/2008/layout/VerticalCurvedList"/>
    <dgm:cxn modelId="{3A603675-AC56-4C5B-A6EF-1744C759CA6E}" type="presParOf" srcId="{047CF79B-BD86-4DDE-865F-8BB5C6C17414}" destId="{82E87511-805F-4660-886F-DBE02655790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3043EA2E-41A6-4B75-A6A6-B1C1F65E30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C95395-6686-4995-ADD7-1067E92B75C6}">
      <dgm:prSet custT="1">
        <dgm:style>
          <a:lnRef idx="2">
            <a:schemeClr val="accent6"/>
          </a:lnRef>
          <a:fillRef idx="1">
            <a:schemeClr val="lt1"/>
          </a:fillRef>
          <a:effectRef idx="0">
            <a:schemeClr val="accent6"/>
          </a:effectRef>
          <a:fontRef idx="minor">
            <a:schemeClr val="dk1"/>
          </a:fontRef>
        </dgm:style>
      </dgm:prSet>
      <dgm:spPr>
        <a:solidFill>
          <a:srgbClr val="92D050"/>
        </a:solidFill>
        <a:ln w="57150">
          <a:solidFill>
            <a:schemeClr val="tx1"/>
          </a:solidFill>
        </a:ln>
      </dgm:spPr>
      <dgm:t>
        <a:bodyPr/>
        <a:lstStyle/>
        <a:p>
          <a:pPr rtl="0"/>
          <a:r>
            <a:rPr lang="ru-RU" sz="2000" dirty="0"/>
            <a:t>Контроль за исполнением договоров</a:t>
          </a:r>
          <a:r>
            <a:rPr lang="en-US" sz="2000" dirty="0">
              <a:sym typeface="Wingdings" panose="05000000000000000000" pitchFamily="2" charset="2"/>
            </a:rPr>
            <a:t></a:t>
          </a:r>
          <a:r>
            <a:rPr lang="en-US" sz="2000" dirty="0"/>
            <a:t> </a:t>
          </a:r>
          <a:r>
            <a:rPr lang="ru-RU" sz="2000" dirty="0"/>
            <a:t>Управление договорами</a:t>
          </a:r>
          <a:r>
            <a:rPr lang="en-US" sz="2000" dirty="0"/>
            <a:t>:</a:t>
          </a:r>
          <a:endParaRPr lang="en-GB" sz="2000" dirty="0"/>
        </a:p>
      </dgm:t>
    </dgm:pt>
    <dgm:pt modelId="{1E091D03-C523-49AD-B4A1-71D4D1803BEC}" type="parTrans" cxnId="{227B6458-E759-4B4D-8C3F-399B1AE07E6F}">
      <dgm:prSet/>
      <dgm:spPr/>
      <dgm:t>
        <a:bodyPr/>
        <a:lstStyle/>
        <a:p>
          <a:endParaRPr lang="en-US"/>
        </a:p>
      </dgm:t>
    </dgm:pt>
    <dgm:pt modelId="{43CB342E-3FF4-4381-97DB-CFD718D53C3F}" type="sibTrans" cxnId="{227B6458-E759-4B4D-8C3F-399B1AE07E6F}">
      <dgm:prSet/>
      <dgm:spPr/>
      <dgm:t>
        <a:bodyPr/>
        <a:lstStyle/>
        <a:p>
          <a:endParaRPr lang="en-US"/>
        </a:p>
      </dgm:t>
    </dgm:pt>
    <dgm:pt modelId="{362C7E73-A170-4B79-AF59-3131C71116AA}">
      <dgm:prSet custT="1"/>
      <dgm:spPr/>
      <dgm:t>
        <a:bodyPr/>
        <a:lstStyle/>
        <a:p>
          <a:pPr rtl="0"/>
          <a:endParaRPr lang="en-GB" sz="2000" dirty="0"/>
        </a:p>
      </dgm:t>
    </dgm:pt>
    <dgm:pt modelId="{3F0C6842-B40F-474C-B09A-95A035EEA8A5}" type="parTrans" cxnId="{BFC237F6-C15C-4E8B-A707-B3F761716DDA}">
      <dgm:prSet/>
      <dgm:spPr/>
      <dgm:t>
        <a:bodyPr/>
        <a:lstStyle/>
        <a:p>
          <a:endParaRPr lang="en-US"/>
        </a:p>
      </dgm:t>
    </dgm:pt>
    <dgm:pt modelId="{90024FF9-BE7F-4EA6-BD58-9B196CF7D1D3}" type="sibTrans" cxnId="{BFC237F6-C15C-4E8B-A707-B3F761716DDA}">
      <dgm:prSet/>
      <dgm:spPr/>
      <dgm:t>
        <a:bodyPr/>
        <a:lstStyle/>
        <a:p>
          <a:endParaRPr lang="en-US"/>
        </a:p>
      </dgm:t>
    </dgm:pt>
    <dgm:pt modelId="{5EC5DB19-436A-4A92-BD45-F510B0C5D639}">
      <dgm:prSet custT="1">
        <dgm:style>
          <a:lnRef idx="2">
            <a:schemeClr val="accent6"/>
          </a:lnRef>
          <a:fillRef idx="1">
            <a:schemeClr val="lt1"/>
          </a:fillRef>
          <a:effectRef idx="0">
            <a:schemeClr val="accent6"/>
          </a:effectRef>
          <a:fontRef idx="minor">
            <a:schemeClr val="dk1"/>
          </a:fontRef>
        </dgm:style>
      </dgm:prSet>
      <dgm:spPr>
        <a:solidFill>
          <a:srgbClr val="FFC000"/>
        </a:solidFill>
        <a:ln w="38100">
          <a:solidFill>
            <a:schemeClr val="tx1"/>
          </a:solidFill>
        </a:ln>
      </dgm:spPr>
      <dgm:t>
        <a:bodyPr/>
        <a:lstStyle/>
        <a:p>
          <a:pPr rtl="0"/>
          <a:r>
            <a:rPr lang="ru-RU" sz="2000" dirty="0"/>
            <a:t>Совершенствование и улучшение процессов: хорошо для обеих сторон </a:t>
          </a:r>
          <a:r>
            <a:rPr lang="en-US" sz="2000" dirty="0">
              <a:sym typeface="Wingdings" panose="05000000000000000000" pitchFamily="2" charset="2"/>
            </a:rPr>
            <a:t></a:t>
          </a:r>
          <a:r>
            <a:rPr lang="ru-RU" sz="2000" dirty="0"/>
            <a:t> стремиться к постоянному совершенствованию</a:t>
          </a:r>
          <a:endParaRPr lang="en-GB" sz="2000" dirty="0"/>
        </a:p>
      </dgm:t>
    </dgm:pt>
    <dgm:pt modelId="{C526D1A1-2B4F-49E6-92E4-2A7A24312A66}" type="parTrans" cxnId="{694D7021-BF19-459E-A6AC-5AE45F45C346}">
      <dgm:prSet/>
      <dgm:spPr/>
      <dgm:t>
        <a:bodyPr/>
        <a:lstStyle/>
        <a:p>
          <a:endParaRPr lang="en-US"/>
        </a:p>
      </dgm:t>
    </dgm:pt>
    <dgm:pt modelId="{C99029C5-9DA9-421E-BB15-AA4817ED187A}" type="sibTrans" cxnId="{694D7021-BF19-459E-A6AC-5AE45F45C346}">
      <dgm:prSet/>
      <dgm:spPr/>
      <dgm:t>
        <a:bodyPr/>
        <a:lstStyle/>
        <a:p>
          <a:endParaRPr lang="en-US"/>
        </a:p>
      </dgm:t>
    </dgm:pt>
    <dgm:pt modelId="{BC140C56-DADC-4C56-9B6E-E2332E08B844}">
      <dgm:prSet custT="1"/>
      <dgm:spPr/>
      <dgm:t>
        <a:bodyPr/>
        <a:lstStyle/>
        <a:p>
          <a:pPr rtl="0"/>
          <a:endParaRPr lang="en-GB" sz="2000" dirty="0"/>
        </a:p>
      </dgm:t>
    </dgm:pt>
    <dgm:pt modelId="{EDE24E0A-5DB5-46FA-B976-6D0D8B859E18}" type="parTrans" cxnId="{CDE63B61-CEF5-4C1B-8B60-9CE1B69E680B}">
      <dgm:prSet/>
      <dgm:spPr/>
      <dgm:t>
        <a:bodyPr/>
        <a:lstStyle/>
        <a:p>
          <a:endParaRPr lang="en-US"/>
        </a:p>
      </dgm:t>
    </dgm:pt>
    <dgm:pt modelId="{BBE4E506-C128-4B76-AFB0-7336F3BF51DF}" type="sibTrans" cxnId="{CDE63B61-CEF5-4C1B-8B60-9CE1B69E680B}">
      <dgm:prSet/>
      <dgm:spPr/>
      <dgm:t>
        <a:bodyPr/>
        <a:lstStyle/>
        <a:p>
          <a:endParaRPr lang="en-US"/>
        </a:p>
      </dgm:t>
    </dgm:pt>
    <dgm:pt modelId="{EAEF5A06-02DB-48C6-8670-27F6A19883E6}">
      <dgm:prSet custT="1"/>
      <dgm:spPr/>
      <dgm:t>
        <a:bodyPr/>
        <a:lstStyle/>
        <a:p>
          <a:pPr rtl="0"/>
          <a:r>
            <a:rPr lang="ru-RU" sz="2000" dirty="0"/>
            <a:t>Ключевой вклад в успешное завершение
Нельзя недооценивать
Четкие документированные процедуры для обеспечения полного понимания и избежания неясностей
Надлежащая документация по контролю за исполнением  договоров, охватывающая все этапы, а также управление активами
«Управление по исключениям»… авторизация/разрешение</a:t>
          </a:r>
          <a:endParaRPr lang="en-GB" sz="2000" dirty="0"/>
        </a:p>
      </dgm:t>
    </dgm:pt>
    <dgm:pt modelId="{F5C54B70-5C07-4E27-B497-C11F0A84A78A}" type="parTrans" cxnId="{36E70291-6A5F-4EC6-9D48-F7ECF04BD6EA}">
      <dgm:prSet/>
      <dgm:spPr/>
    </dgm:pt>
    <dgm:pt modelId="{2AFF7D3A-A38A-4C93-B7D3-AD0A1B347C2A}" type="sibTrans" cxnId="{36E70291-6A5F-4EC6-9D48-F7ECF04BD6EA}">
      <dgm:prSet/>
      <dgm:spPr/>
    </dgm:pt>
    <dgm:pt modelId="{2458F7DC-595E-4B58-9512-1B4E35544FDA}" type="pres">
      <dgm:prSet presAssocID="{3043EA2E-41A6-4B75-A6A6-B1C1F65E3064}" presName="linear" presStyleCnt="0">
        <dgm:presLayoutVars>
          <dgm:animLvl val="lvl"/>
          <dgm:resizeHandles val="exact"/>
        </dgm:presLayoutVars>
      </dgm:prSet>
      <dgm:spPr/>
    </dgm:pt>
    <dgm:pt modelId="{9EAB1966-5657-44DF-9D7F-B487DE2124B5}" type="pres">
      <dgm:prSet presAssocID="{47C95395-6686-4995-ADD7-1067E92B75C6}" presName="parentText" presStyleLbl="node1" presStyleIdx="0" presStyleCnt="2" custLinFactNeighborX="-123" custLinFactNeighborY="-3012">
        <dgm:presLayoutVars>
          <dgm:chMax val="0"/>
          <dgm:bulletEnabled val="1"/>
        </dgm:presLayoutVars>
      </dgm:prSet>
      <dgm:spPr/>
    </dgm:pt>
    <dgm:pt modelId="{32DF10FD-9651-433C-B2DF-6BB286E345A1}" type="pres">
      <dgm:prSet presAssocID="{47C95395-6686-4995-ADD7-1067E92B75C6}" presName="childText" presStyleLbl="revTx" presStyleIdx="0" presStyleCnt="1" custScaleY="98752">
        <dgm:presLayoutVars>
          <dgm:bulletEnabled val="1"/>
        </dgm:presLayoutVars>
      </dgm:prSet>
      <dgm:spPr/>
    </dgm:pt>
    <dgm:pt modelId="{5150278D-4B48-4AC9-86A0-B4252AE9D841}" type="pres">
      <dgm:prSet presAssocID="{5EC5DB19-436A-4A92-BD45-F510B0C5D639}" presName="parentText" presStyleLbl="node1" presStyleIdx="1" presStyleCnt="2">
        <dgm:presLayoutVars>
          <dgm:chMax val="0"/>
          <dgm:bulletEnabled val="1"/>
        </dgm:presLayoutVars>
      </dgm:prSet>
      <dgm:spPr/>
    </dgm:pt>
  </dgm:ptLst>
  <dgm:cxnLst>
    <dgm:cxn modelId="{694D7021-BF19-459E-A6AC-5AE45F45C346}" srcId="{3043EA2E-41A6-4B75-A6A6-B1C1F65E3064}" destId="{5EC5DB19-436A-4A92-BD45-F510B0C5D639}" srcOrd="1" destOrd="0" parTransId="{C526D1A1-2B4F-49E6-92E4-2A7A24312A66}" sibTransId="{C99029C5-9DA9-421E-BB15-AA4817ED187A}"/>
    <dgm:cxn modelId="{CDE63B61-CEF5-4C1B-8B60-9CE1B69E680B}" srcId="{47C95395-6686-4995-ADD7-1067E92B75C6}" destId="{BC140C56-DADC-4C56-9B6E-E2332E08B844}" srcOrd="2" destOrd="0" parTransId="{EDE24E0A-5DB5-46FA-B976-6D0D8B859E18}" sibTransId="{BBE4E506-C128-4B76-AFB0-7336F3BF51DF}"/>
    <dgm:cxn modelId="{F1C07053-E6FB-4ADE-961C-FC4959CB8E32}" type="presOf" srcId="{47C95395-6686-4995-ADD7-1067E92B75C6}" destId="{9EAB1966-5657-44DF-9D7F-B487DE2124B5}" srcOrd="0" destOrd="0" presId="urn:microsoft.com/office/officeart/2005/8/layout/vList2"/>
    <dgm:cxn modelId="{227B6458-E759-4B4D-8C3F-399B1AE07E6F}" srcId="{3043EA2E-41A6-4B75-A6A6-B1C1F65E3064}" destId="{47C95395-6686-4995-ADD7-1067E92B75C6}" srcOrd="0" destOrd="0" parTransId="{1E091D03-C523-49AD-B4A1-71D4D1803BEC}" sibTransId="{43CB342E-3FF4-4381-97DB-CFD718D53C3F}"/>
    <dgm:cxn modelId="{CB48C385-CC5C-4E54-B244-C0D4D641AD84}" type="presOf" srcId="{3043EA2E-41A6-4B75-A6A6-B1C1F65E3064}" destId="{2458F7DC-595E-4B58-9512-1B4E35544FDA}" srcOrd="0" destOrd="0" presId="urn:microsoft.com/office/officeart/2005/8/layout/vList2"/>
    <dgm:cxn modelId="{1964418F-E2CC-416C-8424-3C2013CF783E}" type="presOf" srcId="{BC140C56-DADC-4C56-9B6E-E2332E08B844}" destId="{32DF10FD-9651-433C-B2DF-6BB286E345A1}" srcOrd="0" destOrd="2" presId="urn:microsoft.com/office/officeart/2005/8/layout/vList2"/>
    <dgm:cxn modelId="{36E70291-6A5F-4EC6-9D48-F7ECF04BD6EA}" srcId="{47C95395-6686-4995-ADD7-1067E92B75C6}" destId="{EAEF5A06-02DB-48C6-8670-27F6A19883E6}" srcOrd="1" destOrd="0" parTransId="{F5C54B70-5C07-4E27-B497-C11F0A84A78A}" sibTransId="{2AFF7D3A-A38A-4C93-B7D3-AD0A1B347C2A}"/>
    <dgm:cxn modelId="{22A8DCAC-75E5-4204-99A1-E28B307D0DFB}" type="presOf" srcId="{5EC5DB19-436A-4A92-BD45-F510B0C5D639}" destId="{5150278D-4B48-4AC9-86A0-B4252AE9D841}" srcOrd="0" destOrd="0" presId="urn:microsoft.com/office/officeart/2005/8/layout/vList2"/>
    <dgm:cxn modelId="{D100C5DC-A7AD-4B94-88C8-CE33CEAC1125}" type="presOf" srcId="{362C7E73-A170-4B79-AF59-3131C71116AA}" destId="{32DF10FD-9651-433C-B2DF-6BB286E345A1}" srcOrd="0" destOrd="0" presId="urn:microsoft.com/office/officeart/2005/8/layout/vList2"/>
    <dgm:cxn modelId="{8AF8A1DE-B7A6-4205-BB74-A90CAF94AC00}" type="presOf" srcId="{EAEF5A06-02DB-48C6-8670-27F6A19883E6}" destId="{32DF10FD-9651-433C-B2DF-6BB286E345A1}" srcOrd="0" destOrd="1" presId="urn:microsoft.com/office/officeart/2005/8/layout/vList2"/>
    <dgm:cxn modelId="{BFC237F6-C15C-4E8B-A707-B3F761716DDA}" srcId="{47C95395-6686-4995-ADD7-1067E92B75C6}" destId="{362C7E73-A170-4B79-AF59-3131C71116AA}" srcOrd="0" destOrd="0" parTransId="{3F0C6842-B40F-474C-B09A-95A035EEA8A5}" sibTransId="{90024FF9-BE7F-4EA6-BD58-9B196CF7D1D3}"/>
    <dgm:cxn modelId="{665C06AD-C90D-4F22-9428-08E635D8B4A3}" type="presParOf" srcId="{2458F7DC-595E-4B58-9512-1B4E35544FDA}" destId="{9EAB1966-5657-44DF-9D7F-B487DE2124B5}" srcOrd="0" destOrd="0" presId="urn:microsoft.com/office/officeart/2005/8/layout/vList2"/>
    <dgm:cxn modelId="{75CB204D-CAE4-4818-BC62-700A75CF2F73}" type="presParOf" srcId="{2458F7DC-595E-4B58-9512-1B4E35544FDA}" destId="{32DF10FD-9651-433C-B2DF-6BB286E345A1}" srcOrd="1" destOrd="0" presId="urn:microsoft.com/office/officeart/2005/8/layout/vList2"/>
    <dgm:cxn modelId="{968B9474-7C0F-4B48-BA5E-7F140F2830F8}" type="presParOf" srcId="{2458F7DC-595E-4B58-9512-1B4E35544FDA}" destId="{5150278D-4B48-4AC9-86A0-B4252AE9D84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AD291499-7460-442B-90A4-0F4D7E4B61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DB4886-F14E-4A4E-9488-84C9D72228F0}">
      <dgm:prSet custT="1"/>
      <dgm:spPr>
        <a:solidFill>
          <a:srgbClr val="00B0F0"/>
        </a:solidFill>
        <a:ln w="12700">
          <a:solidFill>
            <a:schemeClr val="tx1"/>
          </a:solidFill>
        </a:ln>
      </dgm:spPr>
      <dgm:t>
        <a:bodyPr/>
        <a:lstStyle/>
        <a:p>
          <a:pPr rtl="0"/>
          <a:r>
            <a:rPr lang="ru-RU" sz="2000" dirty="0">
              <a:solidFill>
                <a:schemeClr val="tx1"/>
              </a:solidFill>
            </a:rPr>
            <a:t>Прогнозирование спорных моментов</a:t>
          </a:r>
          <a:endParaRPr lang="en-GB" sz="2000" dirty="0">
            <a:solidFill>
              <a:schemeClr val="tx1"/>
            </a:solidFill>
          </a:endParaRPr>
        </a:p>
      </dgm:t>
    </dgm:pt>
    <dgm:pt modelId="{A6AC3740-956E-43ED-A8F3-8C5FF43AF7CD}" type="parTrans" cxnId="{9DB2FBD9-68CE-412A-90BF-75FD1CA0BC1E}">
      <dgm:prSet/>
      <dgm:spPr/>
      <dgm:t>
        <a:bodyPr/>
        <a:lstStyle/>
        <a:p>
          <a:endParaRPr lang="en-US"/>
        </a:p>
      </dgm:t>
    </dgm:pt>
    <dgm:pt modelId="{CE6812A0-993E-4B1C-B57D-A11DFBB5D3BF}" type="sibTrans" cxnId="{9DB2FBD9-68CE-412A-90BF-75FD1CA0BC1E}">
      <dgm:prSet/>
      <dgm:spPr/>
      <dgm:t>
        <a:bodyPr/>
        <a:lstStyle/>
        <a:p>
          <a:endParaRPr lang="en-US"/>
        </a:p>
      </dgm:t>
    </dgm:pt>
    <dgm:pt modelId="{A3BAA0B2-D5EC-400B-84AA-72A34C2D37CC}">
      <dgm:prSet custT="1"/>
      <dgm:spPr>
        <a:solidFill>
          <a:srgbClr val="A03A96"/>
        </a:solidFill>
        <a:ln w="12700">
          <a:solidFill>
            <a:schemeClr val="tx1"/>
          </a:solidFill>
        </a:ln>
      </dgm:spPr>
      <dgm:t>
        <a:bodyPr/>
        <a:lstStyle/>
        <a:p>
          <a:pPr rtl="0"/>
          <a:r>
            <a:rPr lang="ru-RU" sz="2000" dirty="0">
              <a:solidFill>
                <a:schemeClr val="tx1"/>
              </a:solidFill>
            </a:rPr>
            <a:t>Избегание скрытых споров</a:t>
          </a:r>
          <a:endParaRPr lang="en-GB" sz="2000" dirty="0">
            <a:solidFill>
              <a:schemeClr val="tx1"/>
            </a:solidFill>
          </a:endParaRPr>
        </a:p>
      </dgm:t>
    </dgm:pt>
    <dgm:pt modelId="{DC22C901-B995-4A97-A5F1-E911A987BDE1}" type="parTrans" cxnId="{8F5B3C4E-DDE6-4367-9FDC-957ED9C3737E}">
      <dgm:prSet/>
      <dgm:spPr/>
      <dgm:t>
        <a:bodyPr/>
        <a:lstStyle/>
        <a:p>
          <a:endParaRPr lang="en-US"/>
        </a:p>
      </dgm:t>
    </dgm:pt>
    <dgm:pt modelId="{80E396E0-6180-4D4F-A714-14E0CA4DCAC5}" type="sibTrans" cxnId="{8F5B3C4E-DDE6-4367-9FDC-957ED9C3737E}">
      <dgm:prSet/>
      <dgm:spPr/>
      <dgm:t>
        <a:bodyPr/>
        <a:lstStyle/>
        <a:p>
          <a:endParaRPr lang="en-US"/>
        </a:p>
      </dgm:t>
    </dgm:pt>
    <dgm:pt modelId="{BDB940BE-9112-4A23-9565-1ED1C90847D0}">
      <dgm:prSet custT="1"/>
      <dgm:spPr>
        <a:solidFill>
          <a:schemeClr val="accent6"/>
        </a:solidFill>
        <a:ln w="12700">
          <a:solidFill>
            <a:schemeClr val="tx1"/>
          </a:solidFill>
        </a:ln>
      </dgm:spPr>
      <dgm:t>
        <a:bodyPr/>
        <a:lstStyle/>
        <a:p>
          <a:pPr rtl="0"/>
          <a:r>
            <a:rPr lang="ru-RU" sz="2000" dirty="0">
              <a:solidFill>
                <a:schemeClr val="tx1"/>
              </a:solidFill>
            </a:rPr>
            <a:t>Ускорение исполнения договора </a:t>
          </a:r>
          <a:r>
            <a:rPr lang="en-US" sz="2000" dirty="0">
              <a:solidFill>
                <a:schemeClr val="tx1"/>
              </a:solidFill>
            </a:rPr>
            <a:t>(</a:t>
          </a:r>
          <a:r>
            <a:rPr lang="ru-RU" sz="2000" dirty="0">
              <a:solidFill>
                <a:schemeClr val="tx1"/>
              </a:solidFill>
            </a:rPr>
            <a:t>возможно со средствами поощрения</a:t>
          </a:r>
          <a:r>
            <a:rPr lang="en-US" sz="2000" dirty="0">
              <a:solidFill>
                <a:schemeClr val="tx1"/>
              </a:solidFill>
            </a:rPr>
            <a:t>)</a:t>
          </a:r>
          <a:endParaRPr lang="en-GB" sz="2000" dirty="0">
            <a:solidFill>
              <a:schemeClr val="tx1"/>
            </a:solidFill>
          </a:endParaRPr>
        </a:p>
      </dgm:t>
    </dgm:pt>
    <dgm:pt modelId="{FC3D6FDD-FEB0-4527-A7DF-F08E3E8F531E}" type="parTrans" cxnId="{88802B86-BD1A-4900-B8BA-5214D5C50FDC}">
      <dgm:prSet/>
      <dgm:spPr/>
      <dgm:t>
        <a:bodyPr/>
        <a:lstStyle/>
        <a:p>
          <a:endParaRPr lang="en-US"/>
        </a:p>
      </dgm:t>
    </dgm:pt>
    <dgm:pt modelId="{1B5F06CC-CB16-4026-BBDA-06572C1B8348}" type="sibTrans" cxnId="{88802B86-BD1A-4900-B8BA-5214D5C50FDC}">
      <dgm:prSet/>
      <dgm:spPr/>
      <dgm:t>
        <a:bodyPr/>
        <a:lstStyle/>
        <a:p>
          <a:endParaRPr lang="en-US"/>
        </a:p>
      </dgm:t>
    </dgm:pt>
    <dgm:pt modelId="{B245898B-AE9E-446F-B0B4-F32EC9D58953}">
      <dgm:prSet custT="1"/>
      <dgm:spPr>
        <a:solidFill>
          <a:srgbClr val="FFC000"/>
        </a:solidFill>
        <a:ln w="12700">
          <a:solidFill>
            <a:schemeClr val="tx1"/>
          </a:solidFill>
        </a:ln>
      </dgm:spPr>
      <dgm:t>
        <a:bodyPr/>
        <a:lstStyle/>
        <a:p>
          <a:pPr rtl="0"/>
          <a:r>
            <a:rPr lang="ru-RU" sz="2000" dirty="0">
              <a:solidFill>
                <a:schemeClr val="tx1"/>
              </a:solidFill>
            </a:rPr>
            <a:t>Открытие новых должностных позиций </a:t>
          </a:r>
          <a:r>
            <a:rPr lang="en-US" sz="2000" dirty="0">
              <a:solidFill>
                <a:schemeClr val="tx1"/>
              </a:solidFill>
            </a:rPr>
            <a:t>(</a:t>
          </a:r>
          <a:r>
            <a:rPr lang="ru-RU" sz="2000" dirty="0">
              <a:solidFill>
                <a:schemeClr val="tx1"/>
              </a:solidFill>
            </a:rPr>
            <a:t>н-р,</a:t>
          </a:r>
          <a:r>
            <a:rPr lang="en-US" sz="2000" dirty="0">
              <a:solidFill>
                <a:schemeClr val="tx1"/>
              </a:solidFill>
            </a:rPr>
            <a:t> </a:t>
          </a:r>
          <a:r>
            <a:rPr lang="ru-RU" sz="2000" dirty="0">
              <a:solidFill>
                <a:schemeClr val="tx1"/>
              </a:solidFill>
            </a:rPr>
            <a:t>специалист по управлению рисками</a:t>
          </a:r>
          <a:r>
            <a:rPr lang="en-US" sz="2000" dirty="0">
              <a:solidFill>
                <a:schemeClr val="tx1"/>
              </a:solidFill>
            </a:rPr>
            <a:t>)</a:t>
          </a:r>
          <a:endParaRPr lang="en-GB" sz="2000" dirty="0">
            <a:solidFill>
              <a:schemeClr val="tx1"/>
            </a:solidFill>
          </a:endParaRPr>
        </a:p>
      </dgm:t>
    </dgm:pt>
    <dgm:pt modelId="{1EDFC751-56AC-43F5-BD77-0A8517921A94}" type="parTrans" cxnId="{3B476A86-DF68-4F7D-B7FC-87E17B631DE0}">
      <dgm:prSet/>
      <dgm:spPr/>
      <dgm:t>
        <a:bodyPr/>
        <a:lstStyle/>
        <a:p>
          <a:endParaRPr lang="en-US"/>
        </a:p>
      </dgm:t>
    </dgm:pt>
    <dgm:pt modelId="{92A19505-6817-441C-A2FF-AB18951973A4}" type="sibTrans" cxnId="{3B476A86-DF68-4F7D-B7FC-87E17B631DE0}">
      <dgm:prSet/>
      <dgm:spPr/>
      <dgm:t>
        <a:bodyPr/>
        <a:lstStyle/>
        <a:p>
          <a:endParaRPr lang="en-US"/>
        </a:p>
      </dgm:t>
    </dgm:pt>
    <dgm:pt modelId="{569A9D9A-213D-425F-B876-7E973547E0A3}">
      <dgm:prSet custT="1"/>
      <dgm:spPr>
        <a:solidFill>
          <a:schemeClr val="accent2">
            <a:lumMod val="75000"/>
          </a:schemeClr>
        </a:solidFill>
        <a:ln w="12700">
          <a:solidFill>
            <a:schemeClr val="tx1"/>
          </a:solidFill>
        </a:ln>
      </dgm:spPr>
      <dgm:t>
        <a:bodyPr/>
        <a:lstStyle/>
        <a:p>
          <a:pPr rtl="0"/>
          <a:r>
            <a:rPr lang="ru-RU" sz="2000" dirty="0">
              <a:solidFill>
                <a:schemeClr val="tx1"/>
              </a:solidFill>
            </a:rPr>
            <a:t>Включение управленческой отчетности в качестве ключевых задач (например, обновленный рабочий план и т. д.)</a:t>
          </a:r>
          <a:endParaRPr lang="en-GB" sz="2000" dirty="0">
            <a:solidFill>
              <a:schemeClr val="tx1"/>
            </a:solidFill>
          </a:endParaRPr>
        </a:p>
      </dgm:t>
    </dgm:pt>
    <dgm:pt modelId="{805767F3-E7E9-40C8-BFCC-4F38EBCDE13C}" type="parTrans" cxnId="{0BFF4BB6-9753-4A90-8BC7-BDA1EE367DD0}">
      <dgm:prSet/>
      <dgm:spPr/>
      <dgm:t>
        <a:bodyPr/>
        <a:lstStyle/>
        <a:p>
          <a:endParaRPr lang="en-US"/>
        </a:p>
      </dgm:t>
    </dgm:pt>
    <dgm:pt modelId="{27BE8538-8E1D-48C7-B9CD-854DCE0B4FAD}" type="sibTrans" cxnId="{0BFF4BB6-9753-4A90-8BC7-BDA1EE367DD0}">
      <dgm:prSet/>
      <dgm:spPr/>
      <dgm:t>
        <a:bodyPr/>
        <a:lstStyle/>
        <a:p>
          <a:endParaRPr lang="en-US"/>
        </a:p>
      </dgm:t>
    </dgm:pt>
    <dgm:pt modelId="{EFA9F4EC-07B9-4986-B74E-2A74CB50A632}" type="pres">
      <dgm:prSet presAssocID="{AD291499-7460-442B-90A4-0F4D7E4B613B}" presName="linear" presStyleCnt="0">
        <dgm:presLayoutVars>
          <dgm:animLvl val="lvl"/>
          <dgm:resizeHandles val="exact"/>
        </dgm:presLayoutVars>
      </dgm:prSet>
      <dgm:spPr/>
    </dgm:pt>
    <dgm:pt modelId="{364290D3-5262-42FD-894F-9692A1648577}" type="pres">
      <dgm:prSet presAssocID="{CBDB4886-F14E-4A4E-9488-84C9D72228F0}" presName="parentText" presStyleLbl="node1" presStyleIdx="0" presStyleCnt="5" custScaleX="79383" custLinFactNeighborX="-209" custLinFactNeighborY="-67312">
        <dgm:presLayoutVars>
          <dgm:chMax val="0"/>
          <dgm:bulletEnabled val="1"/>
        </dgm:presLayoutVars>
      </dgm:prSet>
      <dgm:spPr/>
    </dgm:pt>
    <dgm:pt modelId="{0BDC62A3-7E60-4B8E-BCEB-8935B24C4EC5}" type="pres">
      <dgm:prSet presAssocID="{CE6812A0-993E-4B1C-B57D-A11DFBB5D3BF}" presName="spacer" presStyleCnt="0"/>
      <dgm:spPr/>
    </dgm:pt>
    <dgm:pt modelId="{CCFE73A1-7A79-4990-8FDE-9F654160224F}" type="pres">
      <dgm:prSet presAssocID="{A3BAA0B2-D5EC-400B-84AA-72A34C2D37CC}" presName="parentText" presStyleLbl="node1" presStyleIdx="1" presStyleCnt="5" custScaleX="79383">
        <dgm:presLayoutVars>
          <dgm:chMax val="0"/>
          <dgm:bulletEnabled val="1"/>
        </dgm:presLayoutVars>
      </dgm:prSet>
      <dgm:spPr/>
    </dgm:pt>
    <dgm:pt modelId="{E72B3733-D53D-401E-B79A-B5E38402F781}" type="pres">
      <dgm:prSet presAssocID="{80E396E0-6180-4D4F-A714-14E0CA4DCAC5}" presName="spacer" presStyleCnt="0"/>
      <dgm:spPr/>
    </dgm:pt>
    <dgm:pt modelId="{4273898E-BFA8-4D38-8B2E-7C3580B1D70E}" type="pres">
      <dgm:prSet presAssocID="{BDB940BE-9112-4A23-9565-1ED1C90847D0}" presName="parentText" presStyleLbl="node1" presStyleIdx="2" presStyleCnt="5" custScaleX="79383" custLinFactNeighborX="-402" custLinFactNeighborY="-6414">
        <dgm:presLayoutVars>
          <dgm:chMax val="0"/>
          <dgm:bulletEnabled val="1"/>
        </dgm:presLayoutVars>
      </dgm:prSet>
      <dgm:spPr/>
    </dgm:pt>
    <dgm:pt modelId="{5889CD8E-AB92-4A1A-A328-E95152FE61A1}" type="pres">
      <dgm:prSet presAssocID="{1B5F06CC-CB16-4026-BBDA-06572C1B8348}" presName="spacer" presStyleCnt="0"/>
      <dgm:spPr/>
    </dgm:pt>
    <dgm:pt modelId="{53323887-CC1C-4E21-BD8E-774AB251DC8F}" type="pres">
      <dgm:prSet presAssocID="{B245898B-AE9E-446F-B0B4-F32EC9D58953}" presName="parentText" presStyleLbl="node1" presStyleIdx="3" presStyleCnt="5" custScaleX="79383">
        <dgm:presLayoutVars>
          <dgm:chMax val="0"/>
          <dgm:bulletEnabled val="1"/>
        </dgm:presLayoutVars>
      </dgm:prSet>
      <dgm:spPr/>
    </dgm:pt>
    <dgm:pt modelId="{2D0E909C-992A-4525-B4CB-17907184DA6A}" type="pres">
      <dgm:prSet presAssocID="{92A19505-6817-441C-A2FF-AB18951973A4}" presName="spacer" presStyleCnt="0"/>
      <dgm:spPr/>
    </dgm:pt>
    <dgm:pt modelId="{105DDA51-D02B-42AE-8565-29F6A2F99E5E}" type="pres">
      <dgm:prSet presAssocID="{569A9D9A-213D-425F-B876-7E973547E0A3}" presName="parentText" presStyleLbl="node1" presStyleIdx="4" presStyleCnt="5" custScaleX="79383">
        <dgm:presLayoutVars>
          <dgm:chMax val="0"/>
          <dgm:bulletEnabled val="1"/>
        </dgm:presLayoutVars>
      </dgm:prSet>
      <dgm:spPr/>
    </dgm:pt>
  </dgm:ptLst>
  <dgm:cxnLst>
    <dgm:cxn modelId="{8F5B3C4E-DDE6-4367-9FDC-957ED9C3737E}" srcId="{AD291499-7460-442B-90A4-0F4D7E4B613B}" destId="{A3BAA0B2-D5EC-400B-84AA-72A34C2D37CC}" srcOrd="1" destOrd="0" parTransId="{DC22C901-B995-4A97-A5F1-E911A987BDE1}" sibTransId="{80E396E0-6180-4D4F-A714-14E0CA4DCAC5}"/>
    <dgm:cxn modelId="{C3946178-B3F5-4E03-89B5-8EDE9C52A382}" type="presOf" srcId="{B245898B-AE9E-446F-B0B4-F32EC9D58953}" destId="{53323887-CC1C-4E21-BD8E-774AB251DC8F}" srcOrd="0" destOrd="0" presId="urn:microsoft.com/office/officeart/2005/8/layout/vList2"/>
    <dgm:cxn modelId="{A6ADBA83-5BA5-4C2F-A35B-20AA2857B2A5}" type="presOf" srcId="{AD291499-7460-442B-90A4-0F4D7E4B613B}" destId="{EFA9F4EC-07B9-4986-B74E-2A74CB50A632}" srcOrd="0" destOrd="0" presId="urn:microsoft.com/office/officeart/2005/8/layout/vList2"/>
    <dgm:cxn modelId="{88802B86-BD1A-4900-B8BA-5214D5C50FDC}" srcId="{AD291499-7460-442B-90A4-0F4D7E4B613B}" destId="{BDB940BE-9112-4A23-9565-1ED1C90847D0}" srcOrd="2" destOrd="0" parTransId="{FC3D6FDD-FEB0-4527-A7DF-F08E3E8F531E}" sibTransId="{1B5F06CC-CB16-4026-BBDA-06572C1B8348}"/>
    <dgm:cxn modelId="{3B476A86-DF68-4F7D-B7FC-87E17B631DE0}" srcId="{AD291499-7460-442B-90A4-0F4D7E4B613B}" destId="{B245898B-AE9E-446F-B0B4-F32EC9D58953}" srcOrd="3" destOrd="0" parTransId="{1EDFC751-56AC-43F5-BD77-0A8517921A94}" sibTransId="{92A19505-6817-441C-A2FF-AB18951973A4}"/>
    <dgm:cxn modelId="{5EF3BE90-1B0F-49C5-B7A2-62ABFE4E2D28}" type="presOf" srcId="{BDB940BE-9112-4A23-9565-1ED1C90847D0}" destId="{4273898E-BFA8-4D38-8B2E-7C3580B1D70E}" srcOrd="0" destOrd="0" presId="urn:microsoft.com/office/officeart/2005/8/layout/vList2"/>
    <dgm:cxn modelId="{FF1B76A4-F52D-483F-A8C6-A0A8D0C3F15B}" type="presOf" srcId="{CBDB4886-F14E-4A4E-9488-84C9D72228F0}" destId="{364290D3-5262-42FD-894F-9692A1648577}" srcOrd="0" destOrd="0" presId="urn:microsoft.com/office/officeart/2005/8/layout/vList2"/>
    <dgm:cxn modelId="{0BFF4BB6-9753-4A90-8BC7-BDA1EE367DD0}" srcId="{AD291499-7460-442B-90A4-0F4D7E4B613B}" destId="{569A9D9A-213D-425F-B876-7E973547E0A3}" srcOrd="4" destOrd="0" parTransId="{805767F3-E7E9-40C8-BFCC-4F38EBCDE13C}" sibTransId="{27BE8538-8E1D-48C7-B9CD-854DCE0B4FAD}"/>
    <dgm:cxn modelId="{9DB2FBD9-68CE-412A-90BF-75FD1CA0BC1E}" srcId="{AD291499-7460-442B-90A4-0F4D7E4B613B}" destId="{CBDB4886-F14E-4A4E-9488-84C9D72228F0}" srcOrd="0" destOrd="0" parTransId="{A6AC3740-956E-43ED-A8F3-8C5FF43AF7CD}" sibTransId="{CE6812A0-993E-4B1C-B57D-A11DFBB5D3BF}"/>
    <dgm:cxn modelId="{78C39AE8-CFF7-49E6-A2B0-F5C30C3315AA}" type="presOf" srcId="{A3BAA0B2-D5EC-400B-84AA-72A34C2D37CC}" destId="{CCFE73A1-7A79-4990-8FDE-9F654160224F}" srcOrd="0" destOrd="0" presId="urn:microsoft.com/office/officeart/2005/8/layout/vList2"/>
    <dgm:cxn modelId="{9FA0A0EA-20F8-4D42-B7D4-64C573DCDCF9}" type="presOf" srcId="{569A9D9A-213D-425F-B876-7E973547E0A3}" destId="{105DDA51-D02B-42AE-8565-29F6A2F99E5E}" srcOrd="0" destOrd="0" presId="urn:microsoft.com/office/officeart/2005/8/layout/vList2"/>
    <dgm:cxn modelId="{93584C55-1F48-44FB-85ED-B463C5323D49}" type="presParOf" srcId="{EFA9F4EC-07B9-4986-B74E-2A74CB50A632}" destId="{364290D3-5262-42FD-894F-9692A1648577}" srcOrd="0" destOrd="0" presId="urn:microsoft.com/office/officeart/2005/8/layout/vList2"/>
    <dgm:cxn modelId="{9EC1C667-9CE2-4BB8-9E14-D6D8107F6F10}" type="presParOf" srcId="{EFA9F4EC-07B9-4986-B74E-2A74CB50A632}" destId="{0BDC62A3-7E60-4B8E-BCEB-8935B24C4EC5}" srcOrd="1" destOrd="0" presId="urn:microsoft.com/office/officeart/2005/8/layout/vList2"/>
    <dgm:cxn modelId="{D0AC5AA1-8DA2-4F6D-9B49-14F924A5C98D}" type="presParOf" srcId="{EFA9F4EC-07B9-4986-B74E-2A74CB50A632}" destId="{CCFE73A1-7A79-4990-8FDE-9F654160224F}" srcOrd="2" destOrd="0" presId="urn:microsoft.com/office/officeart/2005/8/layout/vList2"/>
    <dgm:cxn modelId="{972B7C40-3856-4B63-95B3-1C7E2ACDDD54}" type="presParOf" srcId="{EFA9F4EC-07B9-4986-B74E-2A74CB50A632}" destId="{E72B3733-D53D-401E-B79A-B5E38402F781}" srcOrd="3" destOrd="0" presId="urn:microsoft.com/office/officeart/2005/8/layout/vList2"/>
    <dgm:cxn modelId="{B1C73FF1-0C5C-4E74-B4D6-95D95A019A7B}" type="presParOf" srcId="{EFA9F4EC-07B9-4986-B74E-2A74CB50A632}" destId="{4273898E-BFA8-4D38-8B2E-7C3580B1D70E}" srcOrd="4" destOrd="0" presId="urn:microsoft.com/office/officeart/2005/8/layout/vList2"/>
    <dgm:cxn modelId="{21A88C73-C088-443F-8181-89A7F30DA787}" type="presParOf" srcId="{EFA9F4EC-07B9-4986-B74E-2A74CB50A632}" destId="{5889CD8E-AB92-4A1A-A328-E95152FE61A1}" srcOrd="5" destOrd="0" presId="urn:microsoft.com/office/officeart/2005/8/layout/vList2"/>
    <dgm:cxn modelId="{4A205F0D-126C-41DC-9846-BC3640867D75}" type="presParOf" srcId="{EFA9F4EC-07B9-4986-B74E-2A74CB50A632}" destId="{53323887-CC1C-4E21-BD8E-774AB251DC8F}" srcOrd="6" destOrd="0" presId="urn:microsoft.com/office/officeart/2005/8/layout/vList2"/>
    <dgm:cxn modelId="{4F862D9D-936D-4688-A425-8B632C90B2FB}" type="presParOf" srcId="{EFA9F4EC-07B9-4986-B74E-2A74CB50A632}" destId="{2D0E909C-992A-4525-B4CB-17907184DA6A}" srcOrd="7" destOrd="0" presId="urn:microsoft.com/office/officeart/2005/8/layout/vList2"/>
    <dgm:cxn modelId="{27655605-A11A-4BA7-AD3E-80E1EED7512E}" type="presParOf" srcId="{EFA9F4EC-07B9-4986-B74E-2A74CB50A632}" destId="{105DDA51-D02B-42AE-8565-29F6A2F99E5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6387B81-8B5D-4F10-98FD-F849DE80CCBC}" type="doc">
      <dgm:prSet loTypeId="urn:microsoft.com/office/officeart/2005/8/layout/chevron2" loCatId="list" qsTypeId="urn:microsoft.com/office/officeart/2005/8/quickstyle/simple1" qsCatId="simple" csTypeId="urn:microsoft.com/office/officeart/2005/8/colors/accent0_2" csCatId="mainScheme" phldr="1"/>
      <dgm:spPr/>
      <dgm:t>
        <a:bodyPr/>
        <a:lstStyle/>
        <a:p>
          <a:endParaRPr lang="en-US"/>
        </a:p>
      </dgm:t>
    </dgm:pt>
    <dgm:pt modelId="{256E17CE-44FD-47D1-8C0D-B9256816C2C0}">
      <dgm:prSet phldrT="[Text]"/>
      <dgm:spPr>
        <a:solidFill>
          <a:srgbClr val="99FF66"/>
        </a:solidFill>
        <a:ln>
          <a:solidFill>
            <a:schemeClr val="tx1"/>
          </a:solidFill>
        </a:ln>
      </dgm:spPr>
      <dgm:t>
        <a:bodyPr/>
        <a:lstStyle/>
        <a:p>
          <a:r>
            <a:rPr lang="en-US" dirty="0">
              <a:solidFill>
                <a:schemeClr val="tx1"/>
              </a:solidFill>
            </a:rPr>
            <a:t>1</a:t>
          </a:r>
        </a:p>
      </dgm:t>
    </dgm:pt>
    <dgm:pt modelId="{0280ADCE-331A-478A-A29C-A370D04B881A}" type="parTrans" cxnId="{54670F91-97A0-4FC3-8C90-EE37C92A3997}">
      <dgm:prSet/>
      <dgm:spPr/>
      <dgm:t>
        <a:bodyPr/>
        <a:lstStyle/>
        <a:p>
          <a:endParaRPr lang="en-US">
            <a:solidFill>
              <a:schemeClr val="tx1"/>
            </a:solidFill>
          </a:endParaRPr>
        </a:p>
      </dgm:t>
    </dgm:pt>
    <dgm:pt modelId="{2C229D2F-C0D6-4565-AEF1-61E1D4BEDA58}" type="sibTrans" cxnId="{54670F91-97A0-4FC3-8C90-EE37C92A3997}">
      <dgm:prSet/>
      <dgm:spPr/>
      <dgm:t>
        <a:bodyPr/>
        <a:lstStyle/>
        <a:p>
          <a:endParaRPr lang="en-US">
            <a:solidFill>
              <a:schemeClr val="tx1"/>
            </a:solidFill>
          </a:endParaRPr>
        </a:p>
      </dgm:t>
    </dgm:pt>
    <dgm:pt modelId="{53B80939-24F0-474E-B558-6C800B9D891F}">
      <dgm:prSet phldrT="[Text]"/>
      <dgm:spPr>
        <a:ln>
          <a:solidFill>
            <a:schemeClr val="tx1"/>
          </a:solidFill>
        </a:ln>
      </dgm:spPr>
      <dgm:t>
        <a:bodyPr/>
        <a:lstStyle/>
        <a:p>
          <a:r>
            <a:rPr lang="ru-RU" dirty="0">
              <a:solidFill>
                <a:schemeClr val="tx1"/>
              </a:solidFill>
            </a:rPr>
            <a:t>Кадровые ресурсы</a:t>
          </a:r>
          <a:endParaRPr lang="en-US" dirty="0">
            <a:solidFill>
              <a:schemeClr val="tx1"/>
            </a:solidFill>
          </a:endParaRPr>
        </a:p>
      </dgm:t>
    </dgm:pt>
    <dgm:pt modelId="{22629351-1066-4988-B4F7-E328D23A847B}" type="parTrans" cxnId="{340C10EE-16F3-4036-AB59-82E05F07673B}">
      <dgm:prSet/>
      <dgm:spPr/>
      <dgm:t>
        <a:bodyPr/>
        <a:lstStyle/>
        <a:p>
          <a:endParaRPr lang="en-US">
            <a:solidFill>
              <a:schemeClr val="tx1"/>
            </a:solidFill>
          </a:endParaRPr>
        </a:p>
      </dgm:t>
    </dgm:pt>
    <dgm:pt modelId="{D62BFCDC-C187-49ED-B6AA-F58935A3845B}" type="sibTrans" cxnId="{340C10EE-16F3-4036-AB59-82E05F07673B}">
      <dgm:prSet/>
      <dgm:spPr/>
      <dgm:t>
        <a:bodyPr/>
        <a:lstStyle/>
        <a:p>
          <a:endParaRPr lang="en-US">
            <a:solidFill>
              <a:schemeClr val="tx1"/>
            </a:solidFill>
          </a:endParaRPr>
        </a:p>
      </dgm:t>
    </dgm:pt>
    <dgm:pt modelId="{37EF5767-6441-46BA-98BE-C7CDE57B09E4}">
      <dgm:prSet phldrT="[Text]"/>
      <dgm:spPr>
        <a:solidFill>
          <a:srgbClr val="00B0F0"/>
        </a:solidFill>
        <a:ln>
          <a:solidFill>
            <a:schemeClr val="tx1"/>
          </a:solidFill>
        </a:ln>
      </dgm:spPr>
      <dgm:t>
        <a:bodyPr/>
        <a:lstStyle/>
        <a:p>
          <a:r>
            <a:rPr lang="en-US" dirty="0">
              <a:solidFill>
                <a:schemeClr val="tx1"/>
              </a:solidFill>
            </a:rPr>
            <a:t>2</a:t>
          </a:r>
        </a:p>
      </dgm:t>
    </dgm:pt>
    <dgm:pt modelId="{A053C5AD-8368-4E73-BDDA-23E010353A2D}" type="parTrans" cxnId="{4121FE06-D2F9-4168-92AD-D0DD83ACCE2A}">
      <dgm:prSet/>
      <dgm:spPr/>
      <dgm:t>
        <a:bodyPr/>
        <a:lstStyle/>
        <a:p>
          <a:endParaRPr lang="en-US">
            <a:solidFill>
              <a:schemeClr val="tx1"/>
            </a:solidFill>
          </a:endParaRPr>
        </a:p>
      </dgm:t>
    </dgm:pt>
    <dgm:pt modelId="{3CD8BEE4-C362-4993-9CD2-3C6DAC6B6B32}" type="sibTrans" cxnId="{4121FE06-D2F9-4168-92AD-D0DD83ACCE2A}">
      <dgm:prSet/>
      <dgm:spPr/>
      <dgm:t>
        <a:bodyPr/>
        <a:lstStyle/>
        <a:p>
          <a:endParaRPr lang="en-US">
            <a:solidFill>
              <a:schemeClr val="tx1"/>
            </a:solidFill>
          </a:endParaRPr>
        </a:p>
      </dgm:t>
    </dgm:pt>
    <dgm:pt modelId="{2D5E5391-A794-4644-8B46-915DF388DA59}">
      <dgm:prSet phldrT="[Text]"/>
      <dgm:spPr>
        <a:ln>
          <a:solidFill>
            <a:schemeClr val="tx1"/>
          </a:solidFill>
        </a:ln>
      </dgm:spPr>
      <dgm:t>
        <a:bodyPr/>
        <a:lstStyle/>
        <a:p>
          <a:r>
            <a:rPr lang="ru-RU" dirty="0">
              <a:solidFill>
                <a:schemeClr val="tx1"/>
              </a:solidFill>
            </a:rPr>
            <a:t>Организационный опыт</a:t>
          </a:r>
          <a:endParaRPr lang="en-US" dirty="0">
            <a:solidFill>
              <a:schemeClr val="tx1"/>
            </a:solidFill>
          </a:endParaRPr>
        </a:p>
      </dgm:t>
    </dgm:pt>
    <dgm:pt modelId="{DF07E616-62D7-40FC-A848-AA12F0420111}" type="parTrans" cxnId="{2890D04D-7096-45D4-9F89-EA82C0531746}">
      <dgm:prSet/>
      <dgm:spPr/>
      <dgm:t>
        <a:bodyPr/>
        <a:lstStyle/>
        <a:p>
          <a:endParaRPr lang="en-US">
            <a:solidFill>
              <a:schemeClr val="tx1"/>
            </a:solidFill>
          </a:endParaRPr>
        </a:p>
      </dgm:t>
    </dgm:pt>
    <dgm:pt modelId="{952BED4E-093C-4B58-805F-CAA38E03DE9B}" type="sibTrans" cxnId="{2890D04D-7096-45D4-9F89-EA82C0531746}">
      <dgm:prSet/>
      <dgm:spPr/>
      <dgm:t>
        <a:bodyPr/>
        <a:lstStyle/>
        <a:p>
          <a:endParaRPr lang="en-US">
            <a:solidFill>
              <a:schemeClr val="tx1"/>
            </a:solidFill>
          </a:endParaRPr>
        </a:p>
      </dgm:t>
    </dgm:pt>
    <dgm:pt modelId="{83E00E81-0C7A-40F1-BA52-EADA52EC555F}">
      <dgm:prSet phldrT="[Text]"/>
      <dgm:spPr>
        <a:solidFill>
          <a:schemeClr val="accent4"/>
        </a:solidFill>
        <a:ln>
          <a:solidFill>
            <a:schemeClr val="tx1"/>
          </a:solidFill>
        </a:ln>
      </dgm:spPr>
      <dgm:t>
        <a:bodyPr/>
        <a:lstStyle/>
        <a:p>
          <a:r>
            <a:rPr lang="en-US" dirty="0">
              <a:solidFill>
                <a:schemeClr val="tx1"/>
              </a:solidFill>
            </a:rPr>
            <a:t>3</a:t>
          </a:r>
        </a:p>
      </dgm:t>
    </dgm:pt>
    <dgm:pt modelId="{3111AC52-8279-457C-9FFA-F93D2E60C6CF}" type="parTrans" cxnId="{68007425-242A-4C38-B32A-11597EFEBA84}">
      <dgm:prSet/>
      <dgm:spPr/>
      <dgm:t>
        <a:bodyPr/>
        <a:lstStyle/>
        <a:p>
          <a:endParaRPr lang="en-US">
            <a:solidFill>
              <a:schemeClr val="tx1"/>
            </a:solidFill>
          </a:endParaRPr>
        </a:p>
      </dgm:t>
    </dgm:pt>
    <dgm:pt modelId="{432681A8-3ECD-48D8-97B0-2E482CE4C190}" type="sibTrans" cxnId="{68007425-242A-4C38-B32A-11597EFEBA84}">
      <dgm:prSet/>
      <dgm:spPr/>
      <dgm:t>
        <a:bodyPr/>
        <a:lstStyle/>
        <a:p>
          <a:endParaRPr lang="en-US">
            <a:solidFill>
              <a:schemeClr val="tx1"/>
            </a:solidFill>
          </a:endParaRPr>
        </a:p>
      </dgm:t>
    </dgm:pt>
    <dgm:pt modelId="{745E3985-A311-4779-A0E1-E3A4203FEBD5}">
      <dgm:prSet phldrT="[Text]"/>
      <dgm:spPr>
        <a:ln>
          <a:solidFill>
            <a:schemeClr val="tx1"/>
          </a:solidFill>
        </a:ln>
      </dgm:spPr>
      <dgm:t>
        <a:bodyPr/>
        <a:lstStyle/>
        <a:p>
          <a:r>
            <a:rPr lang="ru-RU" dirty="0">
              <a:solidFill>
                <a:schemeClr val="tx1"/>
              </a:solidFill>
            </a:rPr>
            <a:t>Материальные ресурсы</a:t>
          </a:r>
          <a:endParaRPr lang="en-US" dirty="0">
            <a:solidFill>
              <a:schemeClr val="tx1"/>
            </a:solidFill>
          </a:endParaRPr>
        </a:p>
      </dgm:t>
    </dgm:pt>
    <dgm:pt modelId="{B21A8D67-D6AD-4085-A44E-261CD67C4F50}" type="parTrans" cxnId="{75ECDDCC-0653-4841-8C8E-4009B4566F64}">
      <dgm:prSet/>
      <dgm:spPr/>
      <dgm:t>
        <a:bodyPr/>
        <a:lstStyle/>
        <a:p>
          <a:endParaRPr lang="en-US">
            <a:solidFill>
              <a:schemeClr val="tx1"/>
            </a:solidFill>
          </a:endParaRPr>
        </a:p>
      </dgm:t>
    </dgm:pt>
    <dgm:pt modelId="{0BF15697-6AB6-426E-A008-19BCB1EB1F96}" type="sibTrans" cxnId="{75ECDDCC-0653-4841-8C8E-4009B4566F64}">
      <dgm:prSet/>
      <dgm:spPr/>
      <dgm:t>
        <a:bodyPr/>
        <a:lstStyle/>
        <a:p>
          <a:endParaRPr lang="en-US">
            <a:solidFill>
              <a:schemeClr val="tx1"/>
            </a:solidFill>
          </a:endParaRPr>
        </a:p>
      </dgm:t>
    </dgm:pt>
    <dgm:pt modelId="{D46C171B-61C5-4549-926B-914188E4E94E}">
      <dgm:prSet phldrT="[Text]"/>
      <dgm:spPr>
        <a:solidFill>
          <a:srgbClr val="FFFF00"/>
        </a:solidFill>
        <a:ln>
          <a:solidFill>
            <a:schemeClr val="tx1"/>
          </a:solidFill>
        </a:ln>
      </dgm:spPr>
      <dgm:t>
        <a:bodyPr/>
        <a:lstStyle/>
        <a:p>
          <a:r>
            <a:rPr lang="en-US" dirty="0">
              <a:solidFill>
                <a:schemeClr val="tx1"/>
              </a:solidFill>
            </a:rPr>
            <a:t>4</a:t>
          </a:r>
        </a:p>
      </dgm:t>
    </dgm:pt>
    <dgm:pt modelId="{D6761B01-7C08-4038-9934-65F7DFC11554}" type="parTrans" cxnId="{7A112C9E-0B53-4D44-8AA4-92550A8C8CE9}">
      <dgm:prSet/>
      <dgm:spPr/>
      <dgm:t>
        <a:bodyPr/>
        <a:lstStyle/>
        <a:p>
          <a:endParaRPr lang="en-US">
            <a:solidFill>
              <a:schemeClr val="tx1"/>
            </a:solidFill>
          </a:endParaRPr>
        </a:p>
      </dgm:t>
    </dgm:pt>
    <dgm:pt modelId="{C814C4B0-5324-454B-907B-583AFF41919F}" type="sibTrans" cxnId="{7A112C9E-0B53-4D44-8AA4-92550A8C8CE9}">
      <dgm:prSet/>
      <dgm:spPr/>
      <dgm:t>
        <a:bodyPr/>
        <a:lstStyle/>
        <a:p>
          <a:endParaRPr lang="en-US">
            <a:solidFill>
              <a:schemeClr val="tx1"/>
            </a:solidFill>
          </a:endParaRPr>
        </a:p>
      </dgm:t>
    </dgm:pt>
    <dgm:pt modelId="{471AEB0C-E9CB-43C1-A341-45E9227066BD}">
      <dgm:prSet phldrT="[Text]"/>
      <dgm:spPr>
        <a:ln>
          <a:solidFill>
            <a:schemeClr val="tx1"/>
          </a:solidFill>
        </a:ln>
      </dgm:spPr>
      <dgm:t>
        <a:bodyPr/>
        <a:lstStyle/>
        <a:p>
          <a:r>
            <a:rPr lang="ru-RU" dirty="0">
              <a:solidFill>
                <a:schemeClr val="tx1"/>
              </a:solidFill>
            </a:rPr>
            <a:t>Потребности</a:t>
          </a:r>
          <a:endParaRPr lang="en-US" dirty="0">
            <a:solidFill>
              <a:schemeClr val="tx1"/>
            </a:solidFill>
          </a:endParaRPr>
        </a:p>
      </dgm:t>
    </dgm:pt>
    <dgm:pt modelId="{7CADCCF7-3920-44DF-8397-67CF0F70797C}" type="parTrans" cxnId="{93290808-0DDB-4DF8-926D-6BD00F7E26E1}">
      <dgm:prSet/>
      <dgm:spPr/>
      <dgm:t>
        <a:bodyPr/>
        <a:lstStyle/>
        <a:p>
          <a:endParaRPr lang="en-US">
            <a:solidFill>
              <a:schemeClr val="tx1"/>
            </a:solidFill>
          </a:endParaRPr>
        </a:p>
      </dgm:t>
    </dgm:pt>
    <dgm:pt modelId="{136DF529-9E2A-41BC-BC2F-3A4F50EB3573}" type="sibTrans" cxnId="{93290808-0DDB-4DF8-926D-6BD00F7E26E1}">
      <dgm:prSet/>
      <dgm:spPr/>
      <dgm:t>
        <a:bodyPr/>
        <a:lstStyle/>
        <a:p>
          <a:endParaRPr lang="en-US">
            <a:solidFill>
              <a:schemeClr val="tx1"/>
            </a:solidFill>
          </a:endParaRPr>
        </a:p>
      </dgm:t>
    </dgm:pt>
    <dgm:pt modelId="{4A2C8557-0359-4661-8A05-74FBAD9AFFA2}">
      <dgm:prSet phldrT="[Text]"/>
      <dgm:spPr>
        <a:solidFill>
          <a:srgbClr val="FF0000"/>
        </a:solidFill>
        <a:ln>
          <a:solidFill>
            <a:schemeClr val="tx1"/>
          </a:solidFill>
        </a:ln>
      </dgm:spPr>
      <dgm:t>
        <a:bodyPr/>
        <a:lstStyle/>
        <a:p>
          <a:r>
            <a:rPr lang="en-US" dirty="0">
              <a:solidFill>
                <a:schemeClr val="tx1"/>
              </a:solidFill>
              <a:sym typeface="Wingdings" panose="05000000000000000000" pitchFamily="2" charset="2"/>
            </a:rPr>
            <a:t></a:t>
          </a:r>
          <a:endParaRPr lang="en-US" dirty="0">
            <a:solidFill>
              <a:schemeClr val="tx1"/>
            </a:solidFill>
          </a:endParaRPr>
        </a:p>
      </dgm:t>
    </dgm:pt>
    <dgm:pt modelId="{D8B82143-9DB7-4F1F-96DF-297FC5E4FC3B}" type="parTrans" cxnId="{A39A3BFD-0DC5-4532-9ABE-B7E2070CC67C}">
      <dgm:prSet/>
      <dgm:spPr/>
      <dgm:t>
        <a:bodyPr/>
        <a:lstStyle/>
        <a:p>
          <a:endParaRPr lang="en-US">
            <a:solidFill>
              <a:schemeClr val="tx1"/>
            </a:solidFill>
          </a:endParaRPr>
        </a:p>
      </dgm:t>
    </dgm:pt>
    <dgm:pt modelId="{AB34CD10-D2E1-4CF9-B21B-C227549BB1A5}" type="sibTrans" cxnId="{A39A3BFD-0DC5-4532-9ABE-B7E2070CC67C}">
      <dgm:prSet/>
      <dgm:spPr/>
      <dgm:t>
        <a:bodyPr/>
        <a:lstStyle/>
        <a:p>
          <a:endParaRPr lang="en-US">
            <a:solidFill>
              <a:schemeClr val="tx1"/>
            </a:solidFill>
          </a:endParaRPr>
        </a:p>
      </dgm:t>
    </dgm:pt>
    <dgm:pt modelId="{A515B3B8-10EF-4948-99BC-975F5750D952}">
      <dgm:prSet phldrT="[Text]"/>
      <dgm:spPr>
        <a:ln>
          <a:solidFill>
            <a:schemeClr val="tx1"/>
          </a:solidFill>
        </a:ln>
      </dgm:spPr>
      <dgm:t>
        <a:bodyPr/>
        <a:lstStyle/>
        <a:p>
          <a:r>
            <a:rPr lang="en-US" dirty="0">
              <a:solidFill>
                <a:schemeClr val="tx1"/>
              </a:solidFill>
            </a:rPr>
            <a:t>SWOT</a:t>
          </a:r>
          <a:r>
            <a:rPr lang="ru-RU" dirty="0">
              <a:solidFill>
                <a:schemeClr val="tx1"/>
              </a:solidFill>
            </a:rPr>
            <a:t>-анализ</a:t>
          </a:r>
          <a:endParaRPr lang="en-US" dirty="0">
            <a:solidFill>
              <a:schemeClr val="tx1"/>
            </a:solidFill>
          </a:endParaRPr>
        </a:p>
      </dgm:t>
    </dgm:pt>
    <dgm:pt modelId="{73F8CC2B-C194-4A4B-9434-48440565968D}" type="parTrans" cxnId="{748853B8-0AD0-4285-9126-2EF8CB0A53A9}">
      <dgm:prSet/>
      <dgm:spPr/>
      <dgm:t>
        <a:bodyPr/>
        <a:lstStyle/>
        <a:p>
          <a:endParaRPr lang="en-US">
            <a:solidFill>
              <a:schemeClr val="tx1"/>
            </a:solidFill>
          </a:endParaRPr>
        </a:p>
      </dgm:t>
    </dgm:pt>
    <dgm:pt modelId="{9DBDEC23-132B-43D8-8C66-D955E0751891}" type="sibTrans" cxnId="{748853B8-0AD0-4285-9126-2EF8CB0A53A9}">
      <dgm:prSet/>
      <dgm:spPr/>
      <dgm:t>
        <a:bodyPr/>
        <a:lstStyle/>
        <a:p>
          <a:endParaRPr lang="en-US">
            <a:solidFill>
              <a:schemeClr val="tx1"/>
            </a:solidFill>
          </a:endParaRPr>
        </a:p>
      </dgm:t>
    </dgm:pt>
    <dgm:pt modelId="{F6DB58E5-CA88-42A2-B244-76C6A2761E74}" type="pres">
      <dgm:prSet presAssocID="{86387B81-8B5D-4F10-98FD-F849DE80CCBC}" presName="linearFlow" presStyleCnt="0">
        <dgm:presLayoutVars>
          <dgm:dir/>
          <dgm:animLvl val="lvl"/>
          <dgm:resizeHandles val="exact"/>
        </dgm:presLayoutVars>
      </dgm:prSet>
      <dgm:spPr/>
    </dgm:pt>
    <dgm:pt modelId="{84F4D77C-4E64-4C88-AD3C-69932A94E15B}" type="pres">
      <dgm:prSet presAssocID="{256E17CE-44FD-47D1-8C0D-B9256816C2C0}" presName="composite" presStyleCnt="0"/>
      <dgm:spPr/>
    </dgm:pt>
    <dgm:pt modelId="{F8981A02-2B0C-4939-B282-1CCD22A5C096}" type="pres">
      <dgm:prSet presAssocID="{256E17CE-44FD-47D1-8C0D-B9256816C2C0}" presName="parentText" presStyleLbl="alignNode1" presStyleIdx="0" presStyleCnt="5">
        <dgm:presLayoutVars>
          <dgm:chMax val="1"/>
          <dgm:bulletEnabled val="1"/>
        </dgm:presLayoutVars>
      </dgm:prSet>
      <dgm:spPr/>
    </dgm:pt>
    <dgm:pt modelId="{6F8173C3-CFFD-43FC-9578-B68F417DF905}" type="pres">
      <dgm:prSet presAssocID="{256E17CE-44FD-47D1-8C0D-B9256816C2C0}" presName="descendantText" presStyleLbl="alignAcc1" presStyleIdx="0" presStyleCnt="5">
        <dgm:presLayoutVars>
          <dgm:bulletEnabled val="1"/>
        </dgm:presLayoutVars>
      </dgm:prSet>
      <dgm:spPr/>
    </dgm:pt>
    <dgm:pt modelId="{7E052480-63AD-4F79-B01B-DC24FBF77DDE}" type="pres">
      <dgm:prSet presAssocID="{2C229D2F-C0D6-4565-AEF1-61E1D4BEDA58}" presName="sp" presStyleCnt="0"/>
      <dgm:spPr/>
    </dgm:pt>
    <dgm:pt modelId="{D755C1A2-7E0A-40E4-AA37-F6C387A9A896}" type="pres">
      <dgm:prSet presAssocID="{37EF5767-6441-46BA-98BE-C7CDE57B09E4}" presName="composite" presStyleCnt="0"/>
      <dgm:spPr/>
    </dgm:pt>
    <dgm:pt modelId="{B75A562B-DC5B-430E-B422-7997402803B1}" type="pres">
      <dgm:prSet presAssocID="{37EF5767-6441-46BA-98BE-C7CDE57B09E4}" presName="parentText" presStyleLbl="alignNode1" presStyleIdx="1" presStyleCnt="5">
        <dgm:presLayoutVars>
          <dgm:chMax val="1"/>
          <dgm:bulletEnabled val="1"/>
        </dgm:presLayoutVars>
      </dgm:prSet>
      <dgm:spPr/>
    </dgm:pt>
    <dgm:pt modelId="{B8C3407C-34DE-4A05-8AB6-80242B7EF30B}" type="pres">
      <dgm:prSet presAssocID="{37EF5767-6441-46BA-98BE-C7CDE57B09E4}" presName="descendantText" presStyleLbl="alignAcc1" presStyleIdx="1" presStyleCnt="5">
        <dgm:presLayoutVars>
          <dgm:bulletEnabled val="1"/>
        </dgm:presLayoutVars>
      </dgm:prSet>
      <dgm:spPr/>
    </dgm:pt>
    <dgm:pt modelId="{B0F60587-7E4C-460B-997F-0B226C7FEB8C}" type="pres">
      <dgm:prSet presAssocID="{3CD8BEE4-C362-4993-9CD2-3C6DAC6B6B32}" presName="sp" presStyleCnt="0"/>
      <dgm:spPr/>
    </dgm:pt>
    <dgm:pt modelId="{04070640-E1C0-4F62-80FF-3C32C81F4753}" type="pres">
      <dgm:prSet presAssocID="{83E00E81-0C7A-40F1-BA52-EADA52EC555F}" presName="composite" presStyleCnt="0"/>
      <dgm:spPr/>
    </dgm:pt>
    <dgm:pt modelId="{FF5D78ED-A008-4D47-91A3-A2188A8FB76F}" type="pres">
      <dgm:prSet presAssocID="{83E00E81-0C7A-40F1-BA52-EADA52EC555F}" presName="parentText" presStyleLbl="alignNode1" presStyleIdx="2" presStyleCnt="5">
        <dgm:presLayoutVars>
          <dgm:chMax val="1"/>
          <dgm:bulletEnabled val="1"/>
        </dgm:presLayoutVars>
      </dgm:prSet>
      <dgm:spPr/>
    </dgm:pt>
    <dgm:pt modelId="{47B8DDFA-B849-45D8-A694-038A515FE770}" type="pres">
      <dgm:prSet presAssocID="{83E00E81-0C7A-40F1-BA52-EADA52EC555F}" presName="descendantText" presStyleLbl="alignAcc1" presStyleIdx="2" presStyleCnt="5">
        <dgm:presLayoutVars>
          <dgm:bulletEnabled val="1"/>
        </dgm:presLayoutVars>
      </dgm:prSet>
      <dgm:spPr/>
    </dgm:pt>
    <dgm:pt modelId="{ED3B4AEF-CF8C-4573-8C32-A7DDDD109622}" type="pres">
      <dgm:prSet presAssocID="{432681A8-3ECD-48D8-97B0-2E482CE4C190}" presName="sp" presStyleCnt="0"/>
      <dgm:spPr/>
    </dgm:pt>
    <dgm:pt modelId="{D5875CD1-AA27-40F0-82CE-7F47B02D4544}" type="pres">
      <dgm:prSet presAssocID="{D46C171B-61C5-4549-926B-914188E4E94E}" presName="composite" presStyleCnt="0"/>
      <dgm:spPr/>
    </dgm:pt>
    <dgm:pt modelId="{DBD7705E-1230-4270-92C3-76FB0C26BB08}" type="pres">
      <dgm:prSet presAssocID="{D46C171B-61C5-4549-926B-914188E4E94E}" presName="parentText" presStyleLbl="alignNode1" presStyleIdx="3" presStyleCnt="5">
        <dgm:presLayoutVars>
          <dgm:chMax val="1"/>
          <dgm:bulletEnabled val="1"/>
        </dgm:presLayoutVars>
      </dgm:prSet>
      <dgm:spPr/>
    </dgm:pt>
    <dgm:pt modelId="{ABC32C87-FFCE-4F29-A7D9-6721B0C8FE51}" type="pres">
      <dgm:prSet presAssocID="{D46C171B-61C5-4549-926B-914188E4E94E}" presName="descendantText" presStyleLbl="alignAcc1" presStyleIdx="3" presStyleCnt="5">
        <dgm:presLayoutVars>
          <dgm:bulletEnabled val="1"/>
        </dgm:presLayoutVars>
      </dgm:prSet>
      <dgm:spPr/>
    </dgm:pt>
    <dgm:pt modelId="{09616795-3A72-406A-AFE8-F57E35C7DACD}" type="pres">
      <dgm:prSet presAssocID="{C814C4B0-5324-454B-907B-583AFF41919F}" presName="sp" presStyleCnt="0"/>
      <dgm:spPr/>
    </dgm:pt>
    <dgm:pt modelId="{8368D773-50A5-46A4-8205-370C06955E3A}" type="pres">
      <dgm:prSet presAssocID="{4A2C8557-0359-4661-8A05-74FBAD9AFFA2}" presName="composite" presStyleCnt="0"/>
      <dgm:spPr/>
    </dgm:pt>
    <dgm:pt modelId="{07745529-5388-4140-8E51-7339F52E60B8}" type="pres">
      <dgm:prSet presAssocID="{4A2C8557-0359-4661-8A05-74FBAD9AFFA2}" presName="parentText" presStyleLbl="alignNode1" presStyleIdx="4" presStyleCnt="5">
        <dgm:presLayoutVars>
          <dgm:chMax val="1"/>
          <dgm:bulletEnabled val="1"/>
        </dgm:presLayoutVars>
      </dgm:prSet>
      <dgm:spPr/>
    </dgm:pt>
    <dgm:pt modelId="{087A77A0-CBDD-4FAA-AB83-7369BE5092B7}" type="pres">
      <dgm:prSet presAssocID="{4A2C8557-0359-4661-8A05-74FBAD9AFFA2}" presName="descendantText" presStyleLbl="alignAcc1" presStyleIdx="4" presStyleCnt="5">
        <dgm:presLayoutVars>
          <dgm:bulletEnabled val="1"/>
        </dgm:presLayoutVars>
      </dgm:prSet>
      <dgm:spPr/>
    </dgm:pt>
  </dgm:ptLst>
  <dgm:cxnLst>
    <dgm:cxn modelId="{4121FE06-D2F9-4168-92AD-D0DD83ACCE2A}" srcId="{86387B81-8B5D-4F10-98FD-F849DE80CCBC}" destId="{37EF5767-6441-46BA-98BE-C7CDE57B09E4}" srcOrd="1" destOrd="0" parTransId="{A053C5AD-8368-4E73-BDDA-23E010353A2D}" sibTransId="{3CD8BEE4-C362-4993-9CD2-3C6DAC6B6B32}"/>
    <dgm:cxn modelId="{93290808-0DDB-4DF8-926D-6BD00F7E26E1}" srcId="{D46C171B-61C5-4549-926B-914188E4E94E}" destId="{471AEB0C-E9CB-43C1-A341-45E9227066BD}" srcOrd="0" destOrd="0" parTransId="{7CADCCF7-3920-44DF-8397-67CF0F70797C}" sibTransId="{136DF529-9E2A-41BC-BC2F-3A4F50EB3573}"/>
    <dgm:cxn modelId="{68007425-242A-4C38-B32A-11597EFEBA84}" srcId="{86387B81-8B5D-4F10-98FD-F849DE80CCBC}" destId="{83E00E81-0C7A-40F1-BA52-EADA52EC555F}" srcOrd="2" destOrd="0" parTransId="{3111AC52-8279-457C-9FFA-F93D2E60C6CF}" sibTransId="{432681A8-3ECD-48D8-97B0-2E482CE4C190}"/>
    <dgm:cxn modelId="{9E385F3D-F1D9-4F24-8754-F59E00EDAA34}" type="presOf" srcId="{2D5E5391-A794-4644-8B46-915DF388DA59}" destId="{B8C3407C-34DE-4A05-8AB6-80242B7EF30B}" srcOrd="0" destOrd="0" presId="urn:microsoft.com/office/officeart/2005/8/layout/chevron2"/>
    <dgm:cxn modelId="{C0F30B41-4EB0-482E-BF5A-61FE2B27F607}" type="presOf" srcId="{4A2C8557-0359-4661-8A05-74FBAD9AFFA2}" destId="{07745529-5388-4140-8E51-7339F52E60B8}" srcOrd="0" destOrd="0" presId="urn:microsoft.com/office/officeart/2005/8/layout/chevron2"/>
    <dgm:cxn modelId="{2F45C361-7CF4-41D1-A8E7-65698A569839}" type="presOf" srcId="{37EF5767-6441-46BA-98BE-C7CDE57B09E4}" destId="{B75A562B-DC5B-430E-B422-7997402803B1}" srcOrd="0" destOrd="0" presId="urn:microsoft.com/office/officeart/2005/8/layout/chevron2"/>
    <dgm:cxn modelId="{F0FCCF65-FC88-47DA-B5F9-2C5E21DF35BE}" type="presOf" srcId="{53B80939-24F0-474E-B558-6C800B9D891F}" destId="{6F8173C3-CFFD-43FC-9578-B68F417DF905}" srcOrd="0" destOrd="0" presId="urn:microsoft.com/office/officeart/2005/8/layout/chevron2"/>
    <dgm:cxn modelId="{2890D04D-7096-45D4-9F89-EA82C0531746}" srcId="{37EF5767-6441-46BA-98BE-C7CDE57B09E4}" destId="{2D5E5391-A794-4644-8B46-915DF388DA59}" srcOrd="0" destOrd="0" parTransId="{DF07E616-62D7-40FC-A848-AA12F0420111}" sibTransId="{952BED4E-093C-4B58-805F-CAA38E03DE9B}"/>
    <dgm:cxn modelId="{9AC6EC59-1818-4C18-9F04-BAD88506D093}" type="presOf" srcId="{86387B81-8B5D-4F10-98FD-F849DE80CCBC}" destId="{F6DB58E5-CA88-42A2-B244-76C6A2761E74}" srcOrd="0" destOrd="0" presId="urn:microsoft.com/office/officeart/2005/8/layout/chevron2"/>
    <dgm:cxn modelId="{0912597F-F0F6-440A-BAA1-ACEF294D42E9}" type="presOf" srcId="{A515B3B8-10EF-4948-99BC-975F5750D952}" destId="{087A77A0-CBDD-4FAA-AB83-7369BE5092B7}" srcOrd="0" destOrd="0" presId="urn:microsoft.com/office/officeart/2005/8/layout/chevron2"/>
    <dgm:cxn modelId="{54670F91-97A0-4FC3-8C90-EE37C92A3997}" srcId="{86387B81-8B5D-4F10-98FD-F849DE80CCBC}" destId="{256E17CE-44FD-47D1-8C0D-B9256816C2C0}" srcOrd="0" destOrd="0" parTransId="{0280ADCE-331A-478A-A29C-A370D04B881A}" sibTransId="{2C229D2F-C0D6-4565-AEF1-61E1D4BEDA58}"/>
    <dgm:cxn modelId="{65250997-ABE0-4848-9C0A-DA33DD1CFCA9}" type="presOf" srcId="{745E3985-A311-4779-A0E1-E3A4203FEBD5}" destId="{47B8DDFA-B849-45D8-A694-038A515FE770}" srcOrd="0" destOrd="0" presId="urn:microsoft.com/office/officeart/2005/8/layout/chevron2"/>
    <dgm:cxn modelId="{7A112C9E-0B53-4D44-8AA4-92550A8C8CE9}" srcId="{86387B81-8B5D-4F10-98FD-F849DE80CCBC}" destId="{D46C171B-61C5-4549-926B-914188E4E94E}" srcOrd="3" destOrd="0" parTransId="{D6761B01-7C08-4038-9934-65F7DFC11554}" sibTransId="{C814C4B0-5324-454B-907B-583AFF41919F}"/>
    <dgm:cxn modelId="{EC84DFA0-D38B-4359-9ADE-07A0A777464D}" type="presOf" srcId="{471AEB0C-E9CB-43C1-A341-45E9227066BD}" destId="{ABC32C87-FFCE-4F29-A7D9-6721B0C8FE51}" srcOrd="0" destOrd="0" presId="urn:microsoft.com/office/officeart/2005/8/layout/chevron2"/>
    <dgm:cxn modelId="{748853B8-0AD0-4285-9126-2EF8CB0A53A9}" srcId="{4A2C8557-0359-4661-8A05-74FBAD9AFFA2}" destId="{A515B3B8-10EF-4948-99BC-975F5750D952}" srcOrd="0" destOrd="0" parTransId="{73F8CC2B-C194-4A4B-9434-48440565968D}" sibTransId="{9DBDEC23-132B-43D8-8C66-D955E0751891}"/>
    <dgm:cxn modelId="{A95084B9-12C7-4E13-9923-E107B5677711}" type="presOf" srcId="{83E00E81-0C7A-40F1-BA52-EADA52EC555F}" destId="{FF5D78ED-A008-4D47-91A3-A2188A8FB76F}" srcOrd="0" destOrd="0" presId="urn:microsoft.com/office/officeart/2005/8/layout/chevron2"/>
    <dgm:cxn modelId="{5B22FBC8-5DB9-4A15-A416-D1510002EED8}" type="presOf" srcId="{256E17CE-44FD-47D1-8C0D-B9256816C2C0}" destId="{F8981A02-2B0C-4939-B282-1CCD22A5C096}" srcOrd="0" destOrd="0" presId="urn:microsoft.com/office/officeart/2005/8/layout/chevron2"/>
    <dgm:cxn modelId="{75ECDDCC-0653-4841-8C8E-4009B4566F64}" srcId="{83E00E81-0C7A-40F1-BA52-EADA52EC555F}" destId="{745E3985-A311-4779-A0E1-E3A4203FEBD5}" srcOrd="0" destOrd="0" parTransId="{B21A8D67-D6AD-4085-A44E-261CD67C4F50}" sibTransId="{0BF15697-6AB6-426E-A008-19BCB1EB1F96}"/>
    <dgm:cxn modelId="{37EBF7DE-090C-4CD1-8D1D-E145D7FA8EC5}" type="presOf" srcId="{D46C171B-61C5-4549-926B-914188E4E94E}" destId="{DBD7705E-1230-4270-92C3-76FB0C26BB08}" srcOrd="0" destOrd="0" presId="urn:microsoft.com/office/officeart/2005/8/layout/chevron2"/>
    <dgm:cxn modelId="{340C10EE-16F3-4036-AB59-82E05F07673B}" srcId="{256E17CE-44FD-47D1-8C0D-B9256816C2C0}" destId="{53B80939-24F0-474E-B558-6C800B9D891F}" srcOrd="0" destOrd="0" parTransId="{22629351-1066-4988-B4F7-E328D23A847B}" sibTransId="{D62BFCDC-C187-49ED-B6AA-F58935A3845B}"/>
    <dgm:cxn modelId="{A39A3BFD-0DC5-4532-9ABE-B7E2070CC67C}" srcId="{86387B81-8B5D-4F10-98FD-F849DE80CCBC}" destId="{4A2C8557-0359-4661-8A05-74FBAD9AFFA2}" srcOrd="4" destOrd="0" parTransId="{D8B82143-9DB7-4F1F-96DF-297FC5E4FC3B}" sibTransId="{AB34CD10-D2E1-4CF9-B21B-C227549BB1A5}"/>
    <dgm:cxn modelId="{0CE0EDDB-7215-43A7-857F-C8CBB3FE2CA1}" type="presParOf" srcId="{F6DB58E5-CA88-42A2-B244-76C6A2761E74}" destId="{84F4D77C-4E64-4C88-AD3C-69932A94E15B}" srcOrd="0" destOrd="0" presId="urn:microsoft.com/office/officeart/2005/8/layout/chevron2"/>
    <dgm:cxn modelId="{418BD202-32DB-4A54-95E7-C5EDDCB531B1}" type="presParOf" srcId="{84F4D77C-4E64-4C88-AD3C-69932A94E15B}" destId="{F8981A02-2B0C-4939-B282-1CCD22A5C096}" srcOrd="0" destOrd="0" presId="urn:microsoft.com/office/officeart/2005/8/layout/chevron2"/>
    <dgm:cxn modelId="{13E642D6-7B12-47A4-A2AC-A195CE298EA7}" type="presParOf" srcId="{84F4D77C-4E64-4C88-AD3C-69932A94E15B}" destId="{6F8173C3-CFFD-43FC-9578-B68F417DF905}" srcOrd="1" destOrd="0" presId="urn:microsoft.com/office/officeart/2005/8/layout/chevron2"/>
    <dgm:cxn modelId="{56DB82B9-B164-495F-9A0A-7F983CC27232}" type="presParOf" srcId="{F6DB58E5-CA88-42A2-B244-76C6A2761E74}" destId="{7E052480-63AD-4F79-B01B-DC24FBF77DDE}" srcOrd="1" destOrd="0" presId="urn:microsoft.com/office/officeart/2005/8/layout/chevron2"/>
    <dgm:cxn modelId="{A21E2CBA-966D-487D-B01C-0E0471B041EC}" type="presParOf" srcId="{F6DB58E5-CA88-42A2-B244-76C6A2761E74}" destId="{D755C1A2-7E0A-40E4-AA37-F6C387A9A896}" srcOrd="2" destOrd="0" presId="urn:microsoft.com/office/officeart/2005/8/layout/chevron2"/>
    <dgm:cxn modelId="{FB45BEF1-97BF-4BBD-96D0-D2FBCD56924F}" type="presParOf" srcId="{D755C1A2-7E0A-40E4-AA37-F6C387A9A896}" destId="{B75A562B-DC5B-430E-B422-7997402803B1}" srcOrd="0" destOrd="0" presId="urn:microsoft.com/office/officeart/2005/8/layout/chevron2"/>
    <dgm:cxn modelId="{3502AFA4-2058-4949-A34F-BE7612B1D650}" type="presParOf" srcId="{D755C1A2-7E0A-40E4-AA37-F6C387A9A896}" destId="{B8C3407C-34DE-4A05-8AB6-80242B7EF30B}" srcOrd="1" destOrd="0" presId="urn:microsoft.com/office/officeart/2005/8/layout/chevron2"/>
    <dgm:cxn modelId="{62208123-B87C-44CC-9343-AD20974BBB75}" type="presParOf" srcId="{F6DB58E5-CA88-42A2-B244-76C6A2761E74}" destId="{B0F60587-7E4C-460B-997F-0B226C7FEB8C}" srcOrd="3" destOrd="0" presId="urn:microsoft.com/office/officeart/2005/8/layout/chevron2"/>
    <dgm:cxn modelId="{5F760FAA-F203-4CB2-8B1F-7D82363E69F6}" type="presParOf" srcId="{F6DB58E5-CA88-42A2-B244-76C6A2761E74}" destId="{04070640-E1C0-4F62-80FF-3C32C81F4753}" srcOrd="4" destOrd="0" presId="urn:microsoft.com/office/officeart/2005/8/layout/chevron2"/>
    <dgm:cxn modelId="{AA71A220-AE15-45BB-A016-367722102C10}" type="presParOf" srcId="{04070640-E1C0-4F62-80FF-3C32C81F4753}" destId="{FF5D78ED-A008-4D47-91A3-A2188A8FB76F}" srcOrd="0" destOrd="0" presId="urn:microsoft.com/office/officeart/2005/8/layout/chevron2"/>
    <dgm:cxn modelId="{5FCF3A66-0A68-4102-9126-B24EFB2FAEE0}" type="presParOf" srcId="{04070640-E1C0-4F62-80FF-3C32C81F4753}" destId="{47B8DDFA-B849-45D8-A694-038A515FE770}" srcOrd="1" destOrd="0" presId="urn:microsoft.com/office/officeart/2005/8/layout/chevron2"/>
    <dgm:cxn modelId="{C472F4F2-986A-4A90-A33B-1FA750574DBF}" type="presParOf" srcId="{F6DB58E5-CA88-42A2-B244-76C6A2761E74}" destId="{ED3B4AEF-CF8C-4573-8C32-A7DDDD109622}" srcOrd="5" destOrd="0" presId="urn:microsoft.com/office/officeart/2005/8/layout/chevron2"/>
    <dgm:cxn modelId="{E0E3446B-020A-4677-B42C-1407D14E0E01}" type="presParOf" srcId="{F6DB58E5-CA88-42A2-B244-76C6A2761E74}" destId="{D5875CD1-AA27-40F0-82CE-7F47B02D4544}" srcOrd="6" destOrd="0" presId="urn:microsoft.com/office/officeart/2005/8/layout/chevron2"/>
    <dgm:cxn modelId="{53377A78-911A-41E5-8A8B-41EC661B5B07}" type="presParOf" srcId="{D5875CD1-AA27-40F0-82CE-7F47B02D4544}" destId="{DBD7705E-1230-4270-92C3-76FB0C26BB08}" srcOrd="0" destOrd="0" presId="urn:microsoft.com/office/officeart/2005/8/layout/chevron2"/>
    <dgm:cxn modelId="{89F78CEF-9651-4E80-AEB8-7704C1839B3C}" type="presParOf" srcId="{D5875CD1-AA27-40F0-82CE-7F47B02D4544}" destId="{ABC32C87-FFCE-4F29-A7D9-6721B0C8FE51}" srcOrd="1" destOrd="0" presId="urn:microsoft.com/office/officeart/2005/8/layout/chevron2"/>
    <dgm:cxn modelId="{ECD1A796-E8EE-4CF9-90C5-5C6BF2EE5866}" type="presParOf" srcId="{F6DB58E5-CA88-42A2-B244-76C6A2761E74}" destId="{09616795-3A72-406A-AFE8-F57E35C7DACD}" srcOrd="7" destOrd="0" presId="urn:microsoft.com/office/officeart/2005/8/layout/chevron2"/>
    <dgm:cxn modelId="{62861B0E-CD7C-4EA5-BD06-2B202FF4F1F7}" type="presParOf" srcId="{F6DB58E5-CA88-42A2-B244-76C6A2761E74}" destId="{8368D773-50A5-46A4-8205-370C06955E3A}" srcOrd="8" destOrd="0" presId="urn:microsoft.com/office/officeart/2005/8/layout/chevron2"/>
    <dgm:cxn modelId="{A48318DC-C7BB-4D49-BA06-7D386AAE9019}" type="presParOf" srcId="{8368D773-50A5-46A4-8205-370C06955E3A}" destId="{07745529-5388-4140-8E51-7339F52E60B8}" srcOrd="0" destOrd="0" presId="urn:microsoft.com/office/officeart/2005/8/layout/chevron2"/>
    <dgm:cxn modelId="{8076C7DC-BF12-44D8-923C-5EE81FAC016C}" type="presParOf" srcId="{8368D773-50A5-46A4-8205-370C06955E3A}" destId="{087A77A0-CBDD-4FAA-AB83-7369BE5092B7}"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620D6A-7E86-4CC8-9744-BBE808890A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8129707-E5F3-4A11-B3E7-DD1470D4CF71}">
      <dgm:prSet/>
      <dgm:spPr/>
      <dgm:t>
        <a:bodyPr/>
        <a:lstStyle/>
        <a:p>
          <a:pPr rtl="0"/>
          <a:r>
            <a:rPr lang="ru-RU" dirty="0"/>
            <a:t>Создать/купить/взять в аренду</a:t>
          </a:r>
          <a:endParaRPr lang="en-GB" dirty="0"/>
        </a:p>
      </dgm:t>
    </dgm:pt>
    <dgm:pt modelId="{B769CA1A-35B6-4A12-B563-CA3F770581BE}" type="parTrans" cxnId="{7705FD4B-EB80-4D6F-966D-6C0C63368020}">
      <dgm:prSet/>
      <dgm:spPr/>
      <dgm:t>
        <a:bodyPr/>
        <a:lstStyle/>
        <a:p>
          <a:endParaRPr lang="en-US"/>
        </a:p>
      </dgm:t>
    </dgm:pt>
    <dgm:pt modelId="{333B1769-01B7-4D5F-925D-AF2DA24CF2AE}" type="sibTrans" cxnId="{7705FD4B-EB80-4D6F-966D-6C0C63368020}">
      <dgm:prSet/>
      <dgm:spPr/>
      <dgm:t>
        <a:bodyPr/>
        <a:lstStyle/>
        <a:p>
          <a:endParaRPr lang="en-US"/>
        </a:p>
      </dgm:t>
    </dgm:pt>
    <dgm:pt modelId="{D9D0D529-355C-4F8B-B5FC-902C8D6FF040}">
      <dgm:prSet/>
      <dgm:spPr/>
      <dgm:t>
        <a:bodyPr/>
        <a:lstStyle/>
        <a:p>
          <a:pPr rtl="0"/>
          <a:r>
            <a:rPr lang="ru-RU" dirty="0"/>
            <a:t>Управление рисками</a:t>
          </a:r>
          <a:endParaRPr lang="en-GB" dirty="0"/>
        </a:p>
      </dgm:t>
    </dgm:pt>
    <dgm:pt modelId="{C2F0EAD0-4D6F-4564-AF09-F4B4754F1D98}" type="parTrans" cxnId="{4B8BB6F0-3D62-4B59-ABD9-313A0F3DF74F}">
      <dgm:prSet/>
      <dgm:spPr/>
      <dgm:t>
        <a:bodyPr/>
        <a:lstStyle/>
        <a:p>
          <a:endParaRPr lang="en-US"/>
        </a:p>
      </dgm:t>
    </dgm:pt>
    <dgm:pt modelId="{082C8989-CD9E-47F8-9E66-E58546DB8B46}" type="sibTrans" cxnId="{4B8BB6F0-3D62-4B59-ABD9-313A0F3DF74F}">
      <dgm:prSet/>
      <dgm:spPr/>
      <dgm:t>
        <a:bodyPr/>
        <a:lstStyle/>
        <a:p>
          <a:endParaRPr lang="en-US"/>
        </a:p>
      </dgm:t>
    </dgm:pt>
    <dgm:pt modelId="{D21FEBDD-2EE9-41A9-9163-E1B7EDEC9CD5}">
      <dgm:prSet/>
      <dgm:spPr/>
      <dgm:t>
        <a:bodyPr/>
        <a:lstStyle/>
        <a:p>
          <a:pPr rtl="0"/>
          <a:r>
            <a:rPr lang="ru-RU" dirty="0"/>
            <a:t>Методы реализации</a:t>
          </a:r>
          <a:r>
            <a:rPr lang="en-US" dirty="0"/>
            <a:t>: </a:t>
          </a:r>
          <a:r>
            <a:rPr lang="ru-RU" dirty="0"/>
            <a:t>Проектирование-торги-строительство</a:t>
          </a:r>
          <a:r>
            <a:rPr lang="en-US" dirty="0"/>
            <a:t>, </a:t>
          </a:r>
          <a:r>
            <a:rPr lang="ru-RU" dirty="0"/>
            <a:t>Проектирование-строительство</a:t>
          </a:r>
          <a:r>
            <a:rPr lang="en-US" dirty="0"/>
            <a:t>, </a:t>
          </a:r>
          <a:r>
            <a:rPr lang="ru-RU" dirty="0"/>
            <a:t>Проектирование-закупки -строительство</a:t>
          </a:r>
          <a:r>
            <a:rPr lang="en-US" dirty="0"/>
            <a:t>, </a:t>
          </a:r>
          <a:r>
            <a:rPr lang="ru-RU" dirty="0"/>
            <a:t>строительство под ключ</a:t>
          </a:r>
          <a:r>
            <a:rPr lang="en-US" dirty="0"/>
            <a:t>, </a:t>
          </a:r>
          <a:r>
            <a:rPr lang="ru-RU" dirty="0"/>
            <a:t>и т.д.</a:t>
          </a:r>
          <a:r>
            <a:rPr lang="en-US" dirty="0"/>
            <a:t>?</a:t>
          </a:r>
          <a:endParaRPr lang="en-GB" dirty="0"/>
        </a:p>
      </dgm:t>
    </dgm:pt>
    <dgm:pt modelId="{F3A304B0-C2B5-4026-9555-6FBE38B6B2EF}" type="parTrans" cxnId="{87577B29-8F1D-4F2A-8947-A32D090CEF8C}">
      <dgm:prSet/>
      <dgm:spPr/>
      <dgm:t>
        <a:bodyPr/>
        <a:lstStyle/>
        <a:p>
          <a:endParaRPr lang="en-US"/>
        </a:p>
      </dgm:t>
    </dgm:pt>
    <dgm:pt modelId="{40F87EB7-0FE3-46CE-9FF4-1A54D94DC859}" type="sibTrans" cxnId="{87577B29-8F1D-4F2A-8947-A32D090CEF8C}">
      <dgm:prSet/>
      <dgm:spPr/>
      <dgm:t>
        <a:bodyPr/>
        <a:lstStyle/>
        <a:p>
          <a:endParaRPr lang="en-US"/>
        </a:p>
      </dgm:t>
    </dgm:pt>
    <dgm:pt modelId="{71491B33-3B64-4AE2-9045-B39DD67A3212}">
      <dgm:prSet/>
      <dgm:spPr/>
      <dgm:t>
        <a:bodyPr/>
        <a:lstStyle/>
        <a:p>
          <a:pPr rtl="0"/>
          <a:r>
            <a:rPr lang="ru-RU" dirty="0"/>
            <a:t>Части и пакеты</a:t>
          </a:r>
          <a:endParaRPr lang="en-GB" dirty="0"/>
        </a:p>
      </dgm:t>
    </dgm:pt>
    <dgm:pt modelId="{85964F7E-C461-43C9-9101-58C99EC3FD03}" type="parTrans" cxnId="{4873D5CC-04BD-4E3E-B2E3-D1B09F8AF116}">
      <dgm:prSet/>
      <dgm:spPr/>
      <dgm:t>
        <a:bodyPr/>
        <a:lstStyle/>
        <a:p>
          <a:endParaRPr lang="en-US"/>
        </a:p>
      </dgm:t>
    </dgm:pt>
    <dgm:pt modelId="{18F0EC1B-3122-4227-93DB-143F46BD163F}" type="sibTrans" cxnId="{4873D5CC-04BD-4E3E-B2E3-D1B09F8AF116}">
      <dgm:prSet/>
      <dgm:spPr/>
      <dgm:t>
        <a:bodyPr/>
        <a:lstStyle/>
        <a:p>
          <a:endParaRPr lang="en-US"/>
        </a:p>
      </dgm:t>
    </dgm:pt>
    <dgm:pt modelId="{3DF9660D-EEAE-4D22-B437-61602092C67C}">
      <dgm:prSet/>
      <dgm:spPr/>
      <dgm:t>
        <a:bodyPr/>
        <a:lstStyle/>
        <a:p>
          <a:pPr rtl="0"/>
          <a:r>
            <a:rPr lang="ru-RU" dirty="0"/>
            <a:t>Тип проекта</a:t>
          </a:r>
          <a:r>
            <a:rPr lang="en-US" dirty="0"/>
            <a:t>: </a:t>
          </a:r>
          <a:r>
            <a:rPr lang="ru-RU" dirty="0"/>
            <a:t>Поставки, услуги, работы, ИКТ?</a:t>
          </a:r>
          <a:endParaRPr lang="en-GB" dirty="0"/>
        </a:p>
      </dgm:t>
    </dgm:pt>
    <dgm:pt modelId="{8710CD28-A862-4D3F-978D-9C9E6D37190F}" type="parTrans" cxnId="{0FC773A0-9618-4931-A597-042BD8D7025F}">
      <dgm:prSet/>
      <dgm:spPr/>
      <dgm:t>
        <a:bodyPr/>
        <a:lstStyle/>
        <a:p>
          <a:endParaRPr lang="en-US"/>
        </a:p>
      </dgm:t>
    </dgm:pt>
    <dgm:pt modelId="{F9B54111-8253-41AC-8B60-6A3389A95883}" type="sibTrans" cxnId="{0FC773A0-9618-4931-A597-042BD8D7025F}">
      <dgm:prSet/>
      <dgm:spPr/>
      <dgm:t>
        <a:bodyPr/>
        <a:lstStyle/>
        <a:p>
          <a:endParaRPr lang="en-US"/>
        </a:p>
      </dgm:t>
    </dgm:pt>
    <dgm:pt modelId="{6B05135F-76F0-4FA5-B5BF-574A96EF2CF3}">
      <dgm:prSet/>
      <dgm:spPr/>
      <dgm:t>
        <a:bodyPr/>
        <a:lstStyle/>
        <a:p>
          <a:pPr rtl="0"/>
          <a:r>
            <a:rPr lang="ru-RU" dirty="0"/>
            <a:t>Типы договоров</a:t>
          </a:r>
          <a:r>
            <a:rPr lang="en-US" dirty="0"/>
            <a:t>: </a:t>
          </a:r>
          <a:r>
            <a:rPr lang="ru-RU" dirty="0"/>
            <a:t>договор с паушальной ценой</a:t>
          </a:r>
          <a:r>
            <a:rPr lang="en-US" dirty="0"/>
            <a:t>, </a:t>
          </a:r>
          <a:r>
            <a:rPr lang="ru-RU" dirty="0"/>
            <a:t>ведомость объемов работ</a:t>
          </a:r>
          <a:r>
            <a:rPr lang="en-US" dirty="0"/>
            <a:t>, </a:t>
          </a:r>
          <a:r>
            <a:rPr lang="ru-RU" dirty="0"/>
            <a:t>договор на основе фиксированного вознаграждения и т.д.</a:t>
          </a:r>
          <a:r>
            <a:rPr lang="en-US" dirty="0"/>
            <a:t>?</a:t>
          </a:r>
          <a:endParaRPr lang="en-GB" dirty="0"/>
        </a:p>
      </dgm:t>
    </dgm:pt>
    <dgm:pt modelId="{5A069152-9601-44EF-A364-98A08228D454}" type="parTrans" cxnId="{02C814D5-A550-48E7-8343-8C57D363D054}">
      <dgm:prSet/>
      <dgm:spPr/>
      <dgm:t>
        <a:bodyPr/>
        <a:lstStyle/>
        <a:p>
          <a:endParaRPr lang="en-US"/>
        </a:p>
      </dgm:t>
    </dgm:pt>
    <dgm:pt modelId="{44A39016-A380-4EF7-B658-C8FAC4205106}" type="sibTrans" cxnId="{02C814D5-A550-48E7-8343-8C57D363D054}">
      <dgm:prSet/>
      <dgm:spPr/>
      <dgm:t>
        <a:bodyPr/>
        <a:lstStyle/>
        <a:p>
          <a:endParaRPr lang="en-US"/>
        </a:p>
      </dgm:t>
    </dgm:pt>
    <dgm:pt modelId="{98B87C4A-158F-4301-B1D6-216902F35DAF}">
      <dgm:prSet/>
      <dgm:spPr/>
      <dgm:t>
        <a:bodyPr/>
        <a:lstStyle/>
        <a:p>
          <a:pPr rtl="0"/>
          <a:r>
            <a:rPr lang="ru-RU" dirty="0"/>
            <a:t>Рыночные факторы</a:t>
          </a:r>
          <a:endParaRPr lang="en-GB" dirty="0"/>
        </a:p>
      </dgm:t>
    </dgm:pt>
    <dgm:pt modelId="{FC26C9AA-B7DD-42F5-8B97-793BFC10F370}" type="parTrans" cxnId="{E619216B-188F-4B23-8659-95D9C31FCE58}">
      <dgm:prSet/>
      <dgm:spPr/>
      <dgm:t>
        <a:bodyPr/>
        <a:lstStyle/>
        <a:p>
          <a:endParaRPr lang="en-US"/>
        </a:p>
      </dgm:t>
    </dgm:pt>
    <dgm:pt modelId="{B95DE4FE-E179-49CF-9EC4-D79086E8A30D}" type="sibTrans" cxnId="{E619216B-188F-4B23-8659-95D9C31FCE58}">
      <dgm:prSet/>
      <dgm:spPr/>
      <dgm:t>
        <a:bodyPr/>
        <a:lstStyle/>
        <a:p>
          <a:endParaRPr lang="en-US"/>
        </a:p>
      </dgm:t>
    </dgm:pt>
    <dgm:pt modelId="{ACC1227D-5CD7-430A-A925-B62CE7F2AF3A}">
      <dgm:prSet custT="1"/>
      <dgm:spPr/>
      <dgm:t>
        <a:bodyPr/>
        <a:lstStyle/>
        <a:p>
          <a:pPr rtl="0"/>
          <a:r>
            <a:rPr lang="ru-RU" sz="1800" dirty="0"/>
            <a:t>Факторы, способствующие участию
Возможности создания рынка
Поддержка МСП</a:t>
          </a:r>
          <a:endParaRPr lang="en-GB" sz="1800" dirty="0"/>
        </a:p>
      </dgm:t>
    </dgm:pt>
    <dgm:pt modelId="{83C91401-1A60-4E5C-94AB-64CF07E72D7D}" type="parTrans" cxnId="{0C4985AC-7A39-4EAA-B9D6-E12036A2D7B8}">
      <dgm:prSet/>
      <dgm:spPr/>
      <dgm:t>
        <a:bodyPr/>
        <a:lstStyle/>
        <a:p>
          <a:endParaRPr lang="en-US"/>
        </a:p>
      </dgm:t>
    </dgm:pt>
    <dgm:pt modelId="{D0A068F0-8462-4EE2-B31F-6793BF6C2821}" type="sibTrans" cxnId="{0C4985AC-7A39-4EAA-B9D6-E12036A2D7B8}">
      <dgm:prSet/>
      <dgm:spPr/>
      <dgm:t>
        <a:bodyPr/>
        <a:lstStyle/>
        <a:p>
          <a:endParaRPr lang="en-US"/>
        </a:p>
      </dgm:t>
    </dgm:pt>
    <dgm:pt modelId="{A3C8AC9F-FDAA-4241-A4FD-07BB18D2548B}">
      <dgm:prSet/>
      <dgm:spPr/>
      <dgm:t>
        <a:bodyPr/>
        <a:lstStyle/>
        <a:p>
          <a:pPr rtl="0"/>
          <a:r>
            <a:rPr lang="ru-RU" dirty="0"/>
            <a:t>Социальные и экологические соображения</a:t>
          </a:r>
          <a:endParaRPr lang="en-GB" dirty="0"/>
        </a:p>
      </dgm:t>
    </dgm:pt>
    <dgm:pt modelId="{89295090-C3A6-4087-AAB5-2D9430E85D3C}" type="parTrans" cxnId="{EC33DACF-FB15-4B4B-BCA2-AF0B9C2158E2}">
      <dgm:prSet/>
      <dgm:spPr/>
      <dgm:t>
        <a:bodyPr/>
        <a:lstStyle/>
        <a:p>
          <a:endParaRPr lang="en-US"/>
        </a:p>
      </dgm:t>
    </dgm:pt>
    <dgm:pt modelId="{BFB840B9-49DA-4CA0-A77A-2F785481358C}" type="sibTrans" cxnId="{EC33DACF-FB15-4B4B-BCA2-AF0B9C2158E2}">
      <dgm:prSet/>
      <dgm:spPr/>
      <dgm:t>
        <a:bodyPr/>
        <a:lstStyle/>
        <a:p>
          <a:endParaRPr lang="en-US"/>
        </a:p>
      </dgm:t>
    </dgm:pt>
    <dgm:pt modelId="{B082A177-1891-4031-A9D7-867398204E4E}" type="pres">
      <dgm:prSet presAssocID="{CA620D6A-7E86-4CC8-9744-BBE808890A73}" presName="Name0" presStyleCnt="0">
        <dgm:presLayoutVars>
          <dgm:dir/>
          <dgm:animLvl val="lvl"/>
          <dgm:resizeHandles val="exact"/>
        </dgm:presLayoutVars>
      </dgm:prSet>
      <dgm:spPr/>
    </dgm:pt>
    <dgm:pt modelId="{1526EB62-22D7-4EB1-87E9-D3FC4CEE3E9B}" type="pres">
      <dgm:prSet presAssocID="{68129707-E5F3-4A11-B3E7-DD1470D4CF71}" presName="linNode" presStyleCnt="0"/>
      <dgm:spPr/>
    </dgm:pt>
    <dgm:pt modelId="{39DB3A38-5E5F-42B4-B300-17C81FA53B21}" type="pres">
      <dgm:prSet presAssocID="{68129707-E5F3-4A11-B3E7-DD1470D4CF71}" presName="parentText" presStyleLbl="node1" presStyleIdx="0" presStyleCnt="8">
        <dgm:presLayoutVars>
          <dgm:chMax val="1"/>
          <dgm:bulletEnabled val="1"/>
        </dgm:presLayoutVars>
      </dgm:prSet>
      <dgm:spPr/>
    </dgm:pt>
    <dgm:pt modelId="{72D3D5CE-90B8-438F-BCF4-277A1A088AE5}" type="pres">
      <dgm:prSet presAssocID="{333B1769-01B7-4D5F-925D-AF2DA24CF2AE}" presName="sp" presStyleCnt="0"/>
      <dgm:spPr/>
    </dgm:pt>
    <dgm:pt modelId="{EDC235CE-A411-49DD-9A17-DB4D1EA97F6B}" type="pres">
      <dgm:prSet presAssocID="{D9D0D529-355C-4F8B-B5FC-902C8D6FF040}" presName="linNode" presStyleCnt="0"/>
      <dgm:spPr/>
    </dgm:pt>
    <dgm:pt modelId="{F6F284D0-FDE7-475D-9157-D5BEFAA2C428}" type="pres">
      <dgm:prSet presAssocID="{D9D0D529-355C-4F8B-B5FC-902C8D6FF040}" presName="parentText" presStyleLbl="node1" presStyleIdx="1" presStyleCnt="8" custLinFactX="63282" custLinFactY="-9980" custLinFactNeighborX="100000" custLinFactNeighborY="-100000">
        <dgm:presLayoutVars>
          <dgm:chMax val="1"/>
          <dgm:bulletEnabled val="1"/>
        </dgm:presLayoutVars>
      </dgm:prSet>
      <dgm:spPr/>
    </dgm:pt>
    <dgm:pt modelId="{C37C821E-963D-443E-A53E-629ED6394097}" type="pres">
      <dgm:prSet presAssocID="{082C8989-CD9E-47F8-9E66-E58546DB8B46}" presName="sp" presStyleCnt="0"/>
      <dgm:spPr/>
    </dgm:pt>
    <dgm:pt modelId="{6B5572D6-CFAC-4FE6-B54A-FDDB58C1B1FE}" type="pres">
      <dgm:prSet presAssocID="{D21FEBDD-2EE9-41A9-9163-E1B7EDEC9CD5}" presName="linNode" presStyleCnt="0"/>
      <dgm:spPr/>
    </dgm:pt>
    <dgm:pt modelId="{32742C8F-65A1-452A-A97F-6FF4E20E25AC}" type="pres">
      <dgm:prSet presAssocID="{D21FEBDD-2EE9-41A9-9163-E1B7EDEC9CD5}" presName="parentText" presStyleLbl="node1" presStyleIdx="2" presStyleCnt="8" custLinFactNeighborY="-46851">
        <dgm:presLayoutVars>
          <dgm:chMax val="1"/>
          <dgm:bulletEnabled val="1"/>
        </dgm:presLayoutVars>
      </dgm:prSet>
      <dgm:spPr/>
    </dgm:pt>
    <dgm:pt modelId="{A7B99E28-7E54-4970-9E26-C49653A04352}" type="pres">
      <dgm:prSet presAssocID="{40F87EB7-0FE3-46CE-9FF4-1A54D94DC859}" presName="sp" presStyleCnt="0"/>
      <dgm:spPr/>
    </dgm:pt>
    <dgm:pt modelId="{4307394E-93F3-4057-9DF9-CF0BCD9AD883}" type="pres">
      <dgm:prSet presAssocID="{71491B33-3B64-4AE2-9045-B39DD67A3212}" presName="linNode" presStyleCnt="0"/>
      <dgm:spPr/>
    </dgm:pt>
    <dgm:pt modelId="{B80DA8E9-7B1A-4BD4-A75B-F4468D1C6082}" type="pres">
      <dgm:prSet presAssocID="{71491B33-3B64-4AE2-9045-B39DD67A3212}" presName="parentText" presStyleLbl="node1" presStyleIdx="3" presStyleCnt="8" custLinFactX="64609" custLinFactY="-42226" custLinFactNeighborX="100000" custLinFactNeighborY="-100000">
        <dgm:presLayoutVars>
          <dgm:chMax val="1"/>
          <dgm:bulletEnabled val="1"/>
        </dgm:presLayoutVars>
      </dgm:prSet>
      <dgm:spPr/>
    </dgm:pt>
    <dgm:pt modelId="{B19E0D29-99C5-40C2-9503-7003347554CA}" type="pres">
      <dgm:prSet presAssocID="{18F0EC1B-3122-4227-93DB-143F46BD163F}" presName="sp" presStyleCnt="0"/>
      <dgm:spPr/>
    </dgm:pt>
    <dgm:pt modelId="{D7886346-AEFF-446F-86ED-6483C39D99BD}" type="pres">
      <dgm:prSet presAssocID="{3DF9660D-EEAE-4D22-B437-61602092C67C}" presName="linNode" presStyleCnt="0"/>
      <dgm:spPr/>
    </dgm:pt>
    <dgm:pt modelId="{9945E44D-2D87-4EE6-BF84-911925211A1A}" type="pres">
      <dgm:prSet presAssocID="{3DF9660D-EEAE-4D22-B437-61602092C67C}" presName="parentText" presStyleLbl="node1" presStyleIdx="4" presStyleCnt="8" custLinFactNeighborX="-332" custLinFactNeighborY="-90356">
        <dgm:presLayoutVars>
          <dgm:chMax val="1"/>
          <dgm:bulletEnabled val="1"/>
        </dgm:presLayoutVars>
      </dgm:prSet>
      <dgm:spPr/>
    </dgm:pt>
    <dgm:pt modelId="{C63DBB67-927B-4F15-A847-F5FD12FD5674}" type="pres">
      <dgm:prSet presAssocID="{F9B54111-8253-41AC-8B60-6A3389A95883}" presName="sp" presStyleCnt="0"/>
      <dgm:spPr/>
    </dgm:pt>
    <dgm:pt modelId="{E75DFE65-140D-4CDF-A135-8B5A93106B90}" type="pres">
      <dgm:prSet presAssocID="{6B05135F-76F0-4FA5-B5BF-574A96EF2CF3}" presName="linNode" presStyleCnt="0"/>
      <dgm:spPr/>
    </dgm:pt>
    <dgm:pt modelId="{87540F98-0F7F-4764-B375-F82F0CA71C33}" type="pres">
      <dgm:prSet presAssocID="{6B05135F-76F0-4FA5-B5BF-574A96EF2CF3}" presName="parentText" presStyleLbl="node1" presStyleIdx="5" presStyleCnt="8" custLinFactX="65605" custLinFactY="-70672" custLinFactNeighborX="100000" custLinFactNeighborY="-100000">
        <dgm:presLayoutVars>
          <dgm:chMax val="1"/>
          <dgm:bulletEnabled val="1"/>
        </dgm:presLayoutVars>
      </dgm:prSet>
      <dgm:spPr/>
    </dgm:pt>
    <dgm:pt modelId="{F256CF5E-A243-401D-B157-DFD4DFBFBDC5}" type="pres">
      <dgm:prSet presAssocID="{44A39016-A380-4EF7-B658-C8FAC4205106}" presName="sp" presStyleCnt="0"/>
      <dgm:spPr/>
    </dgm:pt>
    <dgm:pt modelId="{D4058C63-3534-4CA8-9B78-47F0D94A9779}" type="pres">
      <dgm:prSet presAssocID="{98B87C4A-158F-4301-B1D6-216902F35DAF}" presName="linNode" presStyleCnt="0"/>
      <dgm:spPr/>
    </dgm:pt>
    <dgm:pt modelId="{17BB9070-5C8B-4985-98BB-6B0F61AE6021}" type="pres">
      <dgm:prSet presAssocID="{98B87C4A-158F-4301-B1D6-216902F35DAF}" presName="parentText" presStyleLbl="node1" presStyleIdx="6" presStyleCnt="8" custLinFactY="-83144" custLinFactNeighborX="46112" custLinFactNeighborY="-100000">
        <dgm:presLayoutVars>
          <dgm:chMax val="1"/>
          <dgm:bulletEnabled val="1"/>
        </dgm:presLayoutVars>
      </dgm:prSet>
      <dgm:spPr/>
    </dgm:pt>
    <dgm:pt modelId="{ED4FCB91-AB3F-4C20-8BB9-7BD778A13AE5}" type="pres">
      <dgm:prSet presAssocID="{98B87C4A-158F-4301-B1D6-216902F35DAF}" presName="descendantText" presStyleLbl="alignAccFollowNode1" presStyleIdx="0" presStyleCnt="1" custScaleY="231351" custLinFactNeighborX="-51772" custLinFactNeighborY="-64839">
        <dgm:presLayoutVars>
          <dgm:bulletEnabled val="1"/>
        </dgm:presLayoutVars>
      </dgm:prSet>
      <dgm:spPr/>
    </dgm:pt>
    <dgm:pt modelId="{3A03196D-077A-4A69-9176-B7C0742EA107}" type="pres">
      <dgm:prSet presAssocID="{B95DE4FE-E179-49CF-9EC4-D79086E8A30D}" presName="sp" presStyleCnt="0"/>
      <dgm:spPr/>
    </dgm:pt>
    <dgm:pt modelId="{9BA45D00-AA12-4C28-A3E7-1B4B74C62596}" type="pres">
      <dgm:prSet presAssocID="{A3C8AC9F-FDAA-4241-A4FD-07BB18D2548B}" presName="linNode" presStyleCnt="0"/>
      <dgm:spPr/>
    </dgm:pt>
    <dgm:pt modelId="{A88FBED9-586E-4063-865C-51470A76D950}" type="pres">
      <dgm:prSet presAssocID="{A3C8AC9F-FDAA-4241-A4FD-07BB18D2548B}" presName="parentText" presStyleLbl="node1" presStyleIdx="7" presStyleCnt="8" custLinFactNeighborX="85814" custLinFactNeighborY="-5309">
        <dgm:presLayoutVars>
          <dgm:chMax val="1"/>
          <dgm:bulletEnabled val="1"/>
        </dgm:presLayoutVars>
      </dgm:prSet>
      <dgm:spPr/>
    </dgm:pt>
  </dgm:ptLst>
  <dgm:cxnLst>
    <dgm:cxn modelId="{1D2A3E0F-23C0-4F58-B328-D0F5169CCADE}" type="presOf" srcId="{3DF9660D-EEAE-4D22-B437-61602092C67C}" destId="{9945E44D-2D87-4EE6-BF84-911925211A1A}" srcOrd="0" destOrd="0" presId="urn:microsoft.com/office/officeart/2005/8/layout/vList5"/>
    <dgm:cxn modelId="{580E2823-A67F-4FEB-97CE-B9DE0AB155F0}" type="presOf" srcId="{CA620D6A-7E86-4CC8-9744-BBE808890A73}" destId="{B082A177-1891-4031-A9D7-867398204E4E}" srcOrd="0" destOrd="0" presId="urn:microsoft.com/office/officeart/2005/8/layout/vList5"/>
    <dgm:cxn modelId="{87577B29-8F1D-4F2A-8947-A32D090CEF8C}" srcId="{CA620D6A-7E86-4CC8-9744-BBE808890A73}" destId="{D21FEBDD-2EE9-41A9-9163-E1B7EDEC9CD5}" srcOrd="2" destOrd="0" parTransId="{F3A304B0-C2B5-4026-9555-6FBE38B6B2EF}" sibTransId="{40F87EB7-0FE3-46CE-9FF4-1A54D94DC859}"/>
    <dgm:cxn modelId="{725EF668-3F87-4515-9FBF-257F44E8EA1A}" type="presOf" srcId="{ACC1227D-5CD7-430A-A925-B62CE7F2AF3A}" destId="{ED4FCB91-AB3F-4C20-8BB9-7BD778A13AE5}" srcOrd="0" destOrd="0" presId="urn:microsoft.com/office/officeart/2005/8/layout/vList5"/>
    <dgm:cxn modelId="{E619216B-188F-4B23-8659-95D9C31FCE58}" srcId="{CA620D6A-7E86-4CC8-9744-BBE808890A73}" destId="{98B87C4A-158F-4301-B1D6-216902F35DAF}" srcOrd="6" destOrd="0" parTransId="{FC26C9AA-B7DD-42F5-8B97-793BFC10F370}" sibTransId="{B95DE4FE-E179-49CF-9EC4-D79086E8A30D}"/>
    <dgm:cxn modelId="{7705FD4B-EB80-4D6F-966D-6C0C63368020}" srcId="{CA620D6A-7E86-4CC8-9744-BBE808890A73}" destId="{68129707-E5F3-4A11-B3E7-DD1470D4CF71}" srcOrd="0" destOrd="0" parTransId="{B769CA1A-35B6-4A12-B563-CA3F770581BE}" sibTransId="{333B1769-01B7-4D5F-925D-AF2DA24CF2AE}"/>
    <dgm:cxn modelId="{257D884D-503E-4686-A6A0-95F0AD009FD4}" type="presOf" srcId="{71491B33-3B64-4AE2-9045-B39DD67A3212}" destId="{B80DA8E9-7B1A-4BD4-A75B-F4468D1C6082}" srcOrd="0" destOrd="0" presId="urn:microsoft.com/office/officeart/2005/8/layout/vList5"/>
    <dgm:cxn modelId="{61E36F6E-8B7B-4270-B244-D916F8716042}" type="presOf" srcId="{6B05135F-76F0-4FA5-B5BF-574A96EF2CF3}" destId="{87540F98-0F7F-4764-B375-F82F0CA71C33}" srcOrd="0" destOrd="0" presId="urn:microsoft.com/office/officeart/2005/8/layout/vList5"/>
    <dgm:cxn modelId="{2674356F-6325-46E6-BE18-1635271C143D}" type="presOf" srcId="{68129707-E5F3-4A11-B3E7-DD1470D4CF71}" destId="{39DB3A38-5E5F-42B4-B300-17C81FA53B21}" srcOrd="0" destOrd="0" presId="urn:microsoft.com/office/officeart/2005/8/layout/vList5"/>
    <dgm:cxn modelId="{ED973654-FC7D-4D3B-B560-1EAB6284E21C}" type="presOf" srcId="{98B87C4A-158F-4301-B1D6-216902F35DAF}" destId="{17BB9070-5C8B-4985-98BB-6B0F61AE6021}" srcOrd="0" destOrd="0" presId="urn:microsoft.com/office/officeart/2005/8/layout/vList5"/>
    <dgm:cxn modelId="{4B397B99-FE65-4800-99C4-BB10562192AA}" type="presOf" srcId="{D9D0D529-355C-4F8B-B5FC-902C8D6FF040}" destId="{F6F284D0-FDE7-475D-9157-D5BEFAA2C428}" srcOrd="0" destOrd="0" presId="urn:microsoft.com/office/officeart/2005/8/layout/vList5"/>
    <dgm:cxn modelId="{0FC773A0-9618-4931-A597-042BD8D7025F}" srcId="{CA620D6A-7E86-4CC8-9744-BBE808890A73}" destId="{3DF9660D-EEAE-4D22-B437-61602092C67C}" srcOrd="4" destOrd="0" parTransId="{8710CD28-A862-4D3F-978D-9C9E6D37190F}" sibTransId="{F9B54111-8253-41AC-8B60-6A3389A95883}"/>
    <dgm:cxn modelId="{0C4985AC-7A39-4EAA-B9D6-E12036A2D7B8}" srcId="{98B87C4A-158F-4301-B1D6-216902F35DAF}" destId="{ACC1227D-5CD7-430A-A925-B62CE7F2AF3A}" srcOrd="0" destOrd="0" parTransId="{83C91401-1A60-4E5C-94AB-64CF07E72D7D}" sibTransId="{D0A068F0-8462-4EE2-B31F-6793BF6C2821}"/>
    <dgm:cxn modelId="{4873D5CC-04BD-4E3E-B2E3-D1B09F8AF116}" srcId="{CA620D6A-7E86-4CC8-9744-BBE808890A73}" destId="{71491B33-3B64-4AE2-9045-B39DD67A3212}" srcOrd="3" destOrd="0" parTransId="{85964F7E-C461-43C9-9101-58C99EC3FD03}" sibTransId="{18F0EC1B-3122-4227-93DB-143F46BD163F}"/>
    <dgm:cxn modelId="{EC33DACF-FB15-4B4B-BCA2-AF0B9C2158E2}" srcId="{CA620D6A-7E86-4CC8-9744-BBE808890A73}" destId="{A3C8AC9F-FDAA-4241-A4FD-07BB18D2548B}" srcOrd="7" destOrd="0" parTransId="{89295090-C3A6-4087-AAB5-2D9430E85D3C}" sibTransId="{BFB840B9-49DA-4CA0-A77A-2F785481358C}"/>
    <dgm:cxn modelId="{02C814D5-A550-48E7-8343-8C57D363D054}" srcId="{CA620D6A-7E86-4CC8-9744-BBE808890A73}" destId="{6B05135F-76F0-4FA5-B5BF-574A96EF2CF3}" srcOrd="5" destOrd="0" parTransId="{5A069152-9601-44EF-A364-98A08228D454}" sibTransId="{44A39016-A380-4EF7-B658-C8FAC4205106}"/>
    <dgm:cxn modelId="{A192D5D5-9C09-410C-B996-8E3E41F4C230}" type="presOf" srcId="{D21FEBDD-2EE9-41A9-9163-E1B7EDEC9CD5}" destId="{32742C8F-65A1-452A-A97F-6FF4E20E25AC}" srcOrd="0" destOrd="0" presId="urn:microsoft.com/office/officeart/2005/8/layout/vList5"/>
    <dgm:cxn modelId="{4B8BB6F0-3D62-4B59-ABD9-313A0F3DF74F}" srcId="{CA620D6A-7E86-4CC8-9744-BBE808890A73}" destId="{D9D0D529-355C-4F8B-B5FC-902C8D6FF040}" srcOrd="1" destOrd="0" parTransId="{C2F0EAD0-4D6F-4564-AF09-F4B4754F1D98}" sibTransId="{082C8989-CD9E-47F8-9E66-E58546DB8B46}"/>
    <dgm:cxn modelId="{8A9907FF-9E3A-4EDC-8E50-FF606B1153BD}" type="presOf" srcId="{A3C8AC9F-FDAA-4241-A4FD-07BB18D2548B}" destId="{A88FBED9-586E-4063-865C-51470A76D950}" srcOrd="0" destOrd="0" presId="urn:microsoft.com/office/officeart/2005/8/layout/vList5"/>
    <dgm:cxn modelId="{86F4B9FE-B907-465D-953E-0D98C1D980A9}" type="presParOf" srcId="{B082A177-1891-4031-A9D7-867398204E4E}" destId="{1526EB62-22D7-4EB1-87E9-D3FC4CEE3E9B}" srcOrd="0" destOrd="0" presId="urn:microsoft.com/office/officeart/2005/8/layout/vList5"/>
    <dgm:cxn modelId="{B04AFA4C-789A-4AEA-A917-174DAE87BF15}" type="presParOf" srcId="{1526EB62-22D7-4EB1-87E9-D3FC4CEE3E9B}" destId="{39DB3A38-5E5F-42B4-B300-17C81FA53B21}" srcOrd="0" destOrd="0" presId="urn:microsoft.com/office/officeart/2005/8/layout/vList5"/>
    <dgm:cxn modelId="{FE2CE06C-F42F-4B5B-B34C-C616319D5F37}" type="presParOf" srcId="{B082A177-1891-4031-A9D7-867398204E4E}" destId="{72D3D5CE-90B8-438F-BCF4-277A1A088AE5}" srcOrd="1" destOrd="0" presId="urn:microsoft.com/office/officeart/2005/8/layout/vList5"/>
    <dgm:cxn modelId="{9D05973C-8753-459E-8E34-C32EE26B18DF}" type="presParOf" srcId="{B082A177-1891-4031-A9D7-867398204E4E}" destId="{EDC235CE-A411-49DD-9A17-DB4D1EA97F6B}" srcOrd="2" destOrd="0" presId="urn:microsoft.com/office/officeart/2005/8/layout/vList5"/>
    <dgm:cxn modelId="{A5891825-5095-41BA-8D77-DBA6CC004757}" type="presParOf" srcId="{EDC235CE-A411-49DD-9A17-DB4D1EA97F6B}" destId="{F6F284D0-FDE7-475D-9157-D5BEFAA2C428}" srcOrd="0" destOrd="0" presId="urn:microsoft.com/office/officeart/2005/8/layout/vList5"/>
    <dgm:cxn modelId="{8BD6DCDC-0FE9-4B29-87D7-DD2239F1E70B}" type="presParOf" srcId="{B082A177-1891-4031-A9D7-867398204E4E}" destId="{C37C821E-963D-443E-A53E-629ED6394097}" srcOrd="3" destOrd="0" presId="urn:microsoft.com/office/officeart/2005/8/layout/vList5"/>
    <dgm:cxn modelId="{852BFF94-8596-49BB-8E12-CF2747EC34C9}" type="presParOf" srcId="{B082A177-1891-4031-A9D7-867398204E4E}" destId="{6B5572D6-CFAC-4FE6-B54A-FDDB58C1B1FE}" srcOrd="4" destOrd="0" presId="urn:microsoft.com/office/officeart/2005/8/layout/vList5"/>
    <dgm:cxn modelId="{FACAF4A0-2761-4053-AE51-C7D6949923BD}" type="presParOf" srcId="{6B5572D6-CFAC-4FE6-B54A-FDDB58C1B1FE}" destId="{32742C8F-65A1-452A-A97F-6FF4E20E25AC}" srcOrd="0" destOrd="0" presId="urn:microsoft.com/office/officeart/2005/8/layout/vList5"/>
    <dgm:cxn modelId="{AC31EDE0-B969-45D9-B1C4-F5DC137B48D7}" type="presParOf" srcId="{B082A177-1891-4031-A9D7-867398204E4E}" destId="{A7B99E28-7E54-4970-9E26-C49653A04352}" srcOrd="5" destOrd="0" presId="urn:microsoft.com/office/officeart/2005/8/layout/vList5"/>
    <dgm:cxn modelId="{F843622D-81DC-4C15-A0EF-FA7E0086D37A}" type="presParOf" srcId="{B082A177-1891-4031-A9D7-867398204E4E}" destId="{4307394E-93F3-4057-9DF9-CF0BCD9AD883}" srcOrd="6" destOrd="0" presId="urn:microsoft.com/office/officeart/2005/8/layout/vList5"/>
    <dgm:cxn modelId="{62A35D85-F125-4B01-AD13-609EFC1D9AAE}" type="presParOf" srcId="{4307394E-93F3-4057-9DF9-CF0BCD9AD883}" destId="{B80DA8E9-7B1A-4BD4-A75B-F4468D1C6082}" srcOrd="0" destOrd="0" presId="urn:microsoft.com/office/officeart/2005/8/layout/vList5"/>
    <dgm:cxn modelId="{2AF8E7B8-45C5-41FF-98F1-AE0A2ECC0030}" type="presParOf" srcId="{B082A177-1891-4031-A9D7-867398204E4E}" destId="{B19E0D29-99C5-40C2-9503-7003347554CA}" srcOrd="7" destOrd="0" presId="urn:microsoft.com/office/officeart/2005/8/layout/vList5"/>
    <dgm:cxn modelId="{C84604B8-D425-429C-828E-DC60F27FC567}" type="presParOf" srcId="{B082A177-1891-4031-A9D7-867398204E4E}" destId="{D7886346-AEFF-446F-86ED-6483C39D99BD}" srcOrd="8" destOrd="0" presId="urn:microsoft.com/office/officeart/2005/8/layout/vList5"/>
    <dgm:cxn modelId="{47BB8D39-9A13-47A5-BB3D-0D58A318C930}" type="presParOf" srcId="{D7886346-AEFF-446F-86ED-6483C39D99BD}" destId="{9945E44D-2D87-4EE6-BF84-911925211A1A}" srcOrd="0" destOrd="0" presId="urn:microsoft.com/office/officeart/2005/8/layout/vList5"/>
    <dgm:cxn modelId="{42582899-F3CD-4CD3-BD27-CB9C64D33B86}" type="presParOf" srcId="{B082A177-1891-4031-A9D7-867398204E4E}" destId="{C63DBB67-927B-4F15-A847-F5FD12FD5674}" srcOrd="9" destOrd="0" presId="urn:microsoft.com/office/officeart/2005/8/layout/vList5"/>
    <dgm:cxn modelId="{5BF6A6E2-82A8-4A49-817C-C7CF62BD8E06}" type="presParOf" srcId="{B082A177-1891-4031-A9D7-867398204E4E}" destId="{E75DFE65-140D-4CDF-A135-8B5A93106B90}" srcOrd="10" destOrd="0" presId="urn:microsoft.com/office/officeart/2005/8/layout/vList5"/>
    <dgm:cxn modelId="{9D82FB62-1CFC-4BB2-898E-0FBD1D1C0887}" type="presParOf" srcId="{E75DFE65-140D-4CDF-A135-8B5A93106B90}" destId="{87540F98-0F7F-4764-B375-F82F0CA71C33}" srcOrd="0" destOrd="0" presId="urn:microsoft.com/office/officeart/2005/8/layout/vList5"/>
    <dgm:cxn modelId="{F400F8F4-0340-4517-A218-7053E9B78925}" type="presParOf" srcId="{B082A177-1891-4031-A9D7-867398204E4E}" destId="{F256CF5E-A243-401D-B157-DFD4DFBFBDC5}" srcOrd="11" destOrd="0" presId="urn:microsoft.com/office/officeart/2005/8/layout/vList5"/>
    <dgm:cxn modelId="{AB76322B-01B6-4B43-B143-715E31448958}" type="presParOf" srcId="{B082A177-1891-4031-A9D7-867398204E4E}" destId="{D4058C63-3534-4CA8-9B78-47F0D94A9779}" srcOrd="12" destOrd="0" presId="urn:microsoft.com/office/officeart/2005/8/layout/vList5"/>
    <dgm:cxn modelId="{8D945B9F-C277-4BE7-9035-0A966E292B62}" type="presParOf" srcId="{D4058C63-3534-4CA8-9B78-47F0D94A9779}" destId="{17BB9070-5C8B-4985-98BB-6B0F61AE6021}" srcOrd="0" destOrd="0" presId="urn:microsoft.com/office/officeart/2005/8/layout/vList5"/>
    <dgm:cxn modelId="{651124D1-9E34-4D78-AB0A-B4F178F108B5}" type="presParOf" srcId="{D4058C63-3534-4CA8-9B78-47F0D94A9779}" destId="{ED4FCB91-AB3F-4C20-8BB9-7BD778A13AE5}" srcOrd="1" destOrd="0" presId="urn:microsoft.com/office/officeart/2005/8/layout/vList5"/>
    <dgm:cxn modelId="{470E2D19-7CA7-4E6F-8BB1-DAEDD28BEFEE}" type="presParOf" srcId="{B082A177-1891-4031-A9D7-867398204E4E}" destId="{3A03196D-077A-4A69-9176-B7C0742EA107}" srcOrd="13" destOrd="0" presId="urn:microsoft.com/office/officeart/2005/8/layout/vList5"/>
    <dgm:cxn modelId="{D4FC34E5-065D-40D4-8737-D54A64ED6EEE}" type="presParOf" srcId="{B082A177-1891-4031-A9D7-867398204E4E}" destId="{9BA45D00-AA12-4C28-A3E7-1B4B74C62596}" srcOrd="14" destOrd="0" presId="urn:microsoft.com/office/officeart/2005/8/layout/vList5"/>
    <dgm:cxn modelId="{215F43C0-7A3E-4058-A8BB-38511E2DCEBC}" type="presParOf" srcId="{9BA45D00-AA12-4C28-A3E7-1B4B74C62596}" destId="{A88FBED9-586E-4063-865C-51470A76D95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C525E1-05D7-49D2-8C34-AA43037AED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D52F83-84D9-4729-93A8-AA850C218131}">
      <dgm:prSet/>
      <dgm:spPr>
        <a:solidFill>
          <a:srgbClr val="FFC000"/>
        </a:solidFill>
      </dgm:spPr>
      <dgm:t>
        <a:bodyPr/>
        <a:lstStyle/>
        <a:p>
          <a:pPr rtl="0"/>
          <a:r>
            <a:rPr lang="ru-RU" dirty="0"/>
            <a:t>Все материалы должны быть новыми, неиспользованными, последних или текущих моделей, если не предусмотрено иное</a:t>
          </a:r>
          <a:endParaRPr lang="en-GB" dirty="0"/>
        </a:p>
      </dgm:t>
    </dgm:pt>
    <dgm:pt modelId="{659ED673-057D-4F57-9B15-8340B52BACDA}" type="parTrans" cxnId="{C7B99BF9-B714-46DB-A056-B782359CE938}">
      <dgm:prSet/>
      <dgm:spPr/>
      <dgm:t>
        <a:bodyPr/>
        <a:lstStyle/>
        <a:p>
          <a:endParaRPr lang="en-US"/>
        </a:p>
      </dgm:t>
    </dgm:pt>
    <dgm:pt modelId="{89CC3EF9-5924-46A2-93C9-27B8E28100ED}" type="sibTrans" cxnId="{C7B99BF9-B714-46DB-A056-B782359CE938}">
      <dgm:prSet/>
      <dgm:spPr/>
      <dgm:t>
        <a:bodyPr/>
        <a:lstStyle/>
        <a:p>
          <a:endParaRPr lang="en-US"/>
        </a:p>
      </dgm:t>
    </dgm:pt>
    <dgm:pt modelId="{ABD58541-9CB2-4239-BA14-805792A70956}">
      <dgm:prSet/>
      <dgm:spPr>
        <a:solidFill>
          <a:schemeClr val="accent2">
            <a:lumMod val="40000"/>
            <a:lumOff val="60000"/>
          </a:schemeClr>
        </a:solidFill>
      </dgm:spPr>
      <dgm:t>
        <a:bodyPr/>
        <a:lstStyle/>
        <a:p>
          <a:pPr rtl="0"/>
          <a:r>
            <a:rPr lang="ru-RU" dirty="0">
              <a:solidFill>
                <a:schemeClr val="bg1"/>
              </a:solidFill>
            </a:rPr>
            <a:t>Следует избегать ссылок на торговые марки, каталожные номера или другие детали, которые ограничивают использование материалов конкретным производителем</a:t>
          </a:r>
          <a:r>
            <a:rPr lang="ru-RU" dirty="0">
              <a:solidFill>
                <a:srgbClr val="FF0000"/>
              </a:solidFill>
            </a:rPr>
            <a:t>. Там, где это неизбежно, такое описание товара должно также допускать упоминание по существу эквивалентных материалов.</a:t>
          </a:r>
          <a:endParaRPr lang="en-GB" dirty="0">
            <a:solidFill>
              <a:srgbClr val="FF0000"/>
            </a:solidFill>
          </a:endParaRPr>
        </a:p>
      </dgm:t>
    </dgm:pt>
    <dgm:pt modelId="{D48787A6-0211-49B5-B105-D1092441D2C8}" type="parTrans" cxnId="{F0DCDBEF-97B7-476B-A60D-A6BA26574935}">
      <dgm:prSet/>
      <dgm:spPr/>
      <dgm:t>
        <a:bodyPr/>
        <a:lstStyle/>
        <a:p>
          <a:endParaRPr lang="en-US"/>
        </a:p>
      </dgm:t>
    </dgm:pt>
    <dgm:pt modelId="{6F317682-98EF-48FD-8C17-A9F55329B1F8}" type="sibTrans" cxnId="{F0DCDBEF-97B7-476B-A60D-A6BA26574935}">
      <dgm:prSet/>
      <dgm:spPr/>
      <dgm:t>
        <a:bodyPr/>
        <a:lstStyle/>
        <a:p>
          <a:endParaRPr lang="en-US"/>
        </a:p>
      </dgm:t>
    </dgm:pt>
    <dgm:pt modelId="{6781AE10-BA77-4710-89F7-04BD8855264B}">
      <dgm:prSet/>
      <dgm:spPr/>
      <dgm:t>
        <a:bodyPr/>
        <a:lstStyle/>
        <a:p>
          <a:pPr rtl="0"/>
          <a:r>
            <a:rPr lang="ru-RU" dirty="0"/>
            <a:t>Технические требования к устойчивым закупкам, если применимо, должны быть четко определены и включать критерии квалификации, оценки и мониторинга.</a:t>
          </a:r>
          <a:endParaRPr lang="en-GB" dirty="0"/>
        </a:p>
      </dgm:t>
    </dgm:pt>
    <dgm:pt modelId="{A195D060-B141-4CD7-8C3C-2EC784495885}" type="parTrans" cxnId="{78242850-5B88-401F-9C39-13BEBB7437C5}">
      <dgm:prSet/>
      <dgm:spPr/>
      <dgm:t>
        <a:bodyPr/>
        <a:lstStyle/>
        <a:p>
          <a:endParaRPr lang="en-US"/>
        </a:p>
      </dgm:t>
    </dgm:pt>
    <dgm:pt modelId="{40D330D1-9CB4-44F6-89F0-CBE41BAA3B0A}" type="sibTrans" cxnId="{78242850-5B88-401F-9C39-13BEBB7437C5}">
      <dgm:prSet/>
      <dgm:spPr/>
      <dgm:t>
        <a:bodyPr/>
        <a:lstStyle/>
        <a:p>
          <a:endParaRPr lang="en-US"/>
        </a:p>
      </dgm:t>
    </dgm:pt>
    <dgm:pt modelId="{4F579B70-2213-4C19-8D95-12BBBB1A08AA}">
      <dgm:prSet/>
      <dgm:spPr>
        <a:solidFill>
          <a:srgbClr val="92D050"/>
        </a:solidFill>
      </dgm:spPr>
      <dgm:t>
        <a:bodyPr/>
        <a:lstStyle/>
        <a:p>
          <a:pPr rtl="0"/>
          <a:r>
            <a:rPr lang="ru-RU" dirty="0"/>
            <a:t>Функциональные гарантии, на которые распространяется гарантия, и убытки, которые могут быть применены, если такие гарантии не выполняются, должны быть четко указаны.</a:t>
          </a:r>
          <a:endParaRPr lang="en-GB" dirty="0"/>
        </a:p>
      </dgm:t>
    </dgm:pt>
    <dgm:pt modelId="{C9FB4EC3-55E3-437E-93DE-F95A6E1C284A}" type="parTrans" cxnId="{B854C01F-FEBF-4952-8232-9BBD5BEE0A79}">
      <dgm:prSet/>
      <dgm:spPr/>
      <dgm:t>
        <a:bodyPr/>
        <a:lstStyle/>
        <a:p>
          <a:endParaRPr lang="en-US"/>
        </a:p>
      </dgm:t>
    </dgm:pt>
    <dgm:pt modelId="{ACEADF48-C5E3-47BE-BFA2-06B3A6DB82EC}" type="sibTrans" cxnId="{B854C01F-FEBF-4952-8232-9BBD5BEE0A79}">
      <dgm:prSet/>
      <dgm:spPr/>
      <dgm:t>
        <a:bodyPr/>
        <a:lstStyle/>
        <a:p>
          <a:endParaRPr lang="en-US"/>
        </a:p>
      </dgm:t>
    </dgm:pt>
    <dgm:pt modelId="{530BA8C7-547E-4465-B126-A45B9657C47E}" type="pres">
      <dgm:prSet presAssocID="{03C525E1-05D7-49D2-8C34-AA43037AED2B}" presName="linear" presStyleCnt="0">
        <dgm:presLayoutVars>
          <dgm:animLvl val="lvl"/>
          <dgm:resizeHandles val="exact"/>
        </dgm:presLayoutVars>
      </dgm:prSet>
      <dgm:spPr/>
    </dgm:pt>
    <dgm:pt modelId="{37EB7C92-072F-4D75-BD31-41DC99648EAC}" type="pres">
      <dgm:prSet presAssocID="{95D52F83-84D9-4729-93A8-AA850C218131}" presName="parentText" presStyleLbl="node1" presStyleIdx="0" presStyleCnt="4">
        <dgm:presLayoutVars>
          <dgm:chMax val="0"/>
          <dgm:bulletEnabled val="1"/>
        </dgm:presLayoutVars>
      </dgm:prSet>
      <dgm:spPr/>
    </dgm:pt>
    <dgm:pt modelId="{C259F7E3-246A-442E-8DBC-5EBB86CD4F94}" type="pres">
      <dgm:prSet presAssocID="{89CC3EF9-5924-46A2-93C9-27B8E28100ED}" presName="spacer" presStyleCnt="0"/>
      <dgm:spPr/>
    </dgm:pt>
    <dgm:pt modelId="{5758B8FD-0EA4-490C-829B-5910DAC8F694}" type="pres">
      <dgm:prSet presAssocID="{ABD58541-9CB2-4239-BA14-805792A70956}" presName="parentText" presStyleLbl="node1" presStyleIdx="1" presStyleCnt="4" custLinFactNeighborX="-210" custLinFactNeighborY="13435">
        <dgm:presLayoutVars>
          <dgm:chMax val="0"/>
          <dgm:bulletEnabled val="1"/>
        </dgm:presLayoutVars>
      </dgm:prSet>
      <dgm:spPr/>
    </dgm:pt>
    <dgm:pt modelId="{B9F794C8-BB3D-4DBA-A7FB-D9C749A7200D}" type="pres">
      <dgm:prSet presAssocID="{6F317682-98EF-48FD-8C17-A9F55329B1F8}" presName="spacer" presStyleCnt="0"/>
      <dgm:spPr/>
    </dgm:pt>
    <dgm:pt modelId="{13321EB7-DA11-4DC7-970D-6D6178622499}" type="pres">
      <dgm:prSet presAssocID="{6781AE10-BA77-4710-89F7-04BD8855264B}" presName="parentText" presStyleLbl="node1" presStyleIdx="2" presStyleCnt="4">
        <dgm:presLayoutVars>
          <dgm:chMax val="0"/>
          <dgm:bulletEnabled val="1"/>
        </dgm:presLayoutVars>
      </dgm:prSet>
      <dgm:spPr/>
    </dgm:pt>
    <dgm:pt modelId="{63FBF0BA-9184-4EDC-B1AF-F47FE1D25D60}" type="pres">
      <dgm:prSet presAssocID="{40D330D1-9CB4-44F6-89F0-CBE41BAA3B0A}" presName="spacer" presStyleCnt="0"/>
      <dgm:spPr/>
    </dgm:pt>
    <dgm:pt modelId="{0D89482E-2F4D-41FC-8069-8FC725D169E0}" type="pres">
      <dgm:prSet presAssocID="{4F579B70-2213-4C19-8D95-12BBBB1A08AA}" presName="parentText" presStyleLbl="node1" presStyleIdx="3" presStyleCnt="4">
        <dgm:presLayoutVars>
          <dgm:chMax val="0"/>
          <dgm:bulletEnabled val="1"/>
        </dgm:presLayoutVars>
      </dgm:prSet>
      <dgm:spPr/>
    </dgm:pt>
  </dgm:ptLst>
  <dgm:cxnLst>
    <dgm:cxn modelId="{58AF9A1A-7953-45C4-A78E-F98D4EA0662F}" type="presOf" srcId="{03C525E1-05D7-49D2-8C34-AA43037AED2B}" destId="{530BA8C7-547E-4465-B126-A45B9657C47E}" srcOrd="0" destOrd="0" presId="urn:microsoft.com/office/officeart/2005/8/layout/vList2"/>
    <dgm:cxn modelId="{B854C01F-FEBF-4952-8232-9BBD5BEE0A79}" srcId="{03C525E1-05D7-49D2-8C34-AA43037AED2B}" destId="{4F579B70-2213-4C19-8D95-12BBBB1A08AA}" srcOrd="3" destOrd="0" parTransId="{C9FB4EC3-55E3-437E-93DE-F95A6E1C284A}" sibTransId="{ACEADF48-C5E3-47BE-BFA2-06B3A6DB82EC}"/>
    <dgm:cxn modelId="{6FE7903D-22E9-4204-AAB9-C59CD618759A}" type="presOf" srcId="{ABD58541-9CB2-4239-BA14-805792A70956}" destId="{5758B8FD-0EA4-490C-829B-5910DAC8F694}" srcOrd="0" destOrd="0" presId="urn:microsoft.com/office/officeart/2005/8/layout/vList2"/>
    <dgm:cxn modelId="{78242850-5B88-401F-9C39-13BEBB7437C5}" srcId="{03C525E1-05D7-49D2-8C34-AA43037AED2B}" destId="{6781AE10-BA77-4710-89F7-04BD8855264B}" srcOrd="2" destOrd="0" parTransId="{A195D060-B141-4CD7-8C3C-2EC784495885}" sibTransId="{40D330D1-9CB4-44F6-89F0-CBE41BAA3B0A}"/>
    <dgm:cxn modelId="{19B37270-FDB6-42B8-9B7A-1485A4F02D63}" type="presOf" srcId="{95D52F83-84D9-4729-93A8-AA850C218131}" destId="{37EB7C92-072F-4D75-BD31-41DC99648EAC}" srcOrd="0" destOrd="0" presId="urn:microsoft.com/office/officeart/2005/8/layout/vList2"/>
    <dgm:cxn modelId="{FE8E88A8-FC11-44B3-95B2-0242FF515367}" type="presOf" srcId="{4F579B70-2213-4C19-8D95-12BBBB1A08AA}" destId="{0D89482E-2F4D-41FC-8069-8FC725D169E0}" srcOrd="0" destOrd="0" presId="urn:microsoft.com/office/officeart/2005/8/layout/vList2"/>
    <dgm:cxn modelId="{E5C9A0B7-C326-47FE-B2E9-D3F65FB8FA0C}" type="presOf" srcId="{6781AE10-BA77-4710-89F7-04BD8855264B}" destId="{13321EB7-DA11-4DC7-970D-6D6178622499}" srcOrd="0" destOrd="0" presId="urn:microsoft.com/office/officeart/2005/8/layout/vList2"/>
    <dgm:cxn modelId="{F0DCDBEF-97B7-476B-A60D-A6BA26574935}" srcId="{03C525E1-05D7-49D2-8C34-AA43037AED2B}" destId="{ABD58541-9CB2-4239-BA14-805792A70956}" srcOrd="1" destOrd="0" parTransId="{D48787A6-0211-49B5-B105-D1092441D2C8}" sibTransId="{6F317682-98EF-48FD-8C17-A9F55329B1F8}"/>
    <dgm:cxn modelId="{C7B99BF9-B714-46DB-A056-B782359CE938}" srcId="{03C525E1-05D7-49D2-8C34-AA43037AED2B}" destId="{95D52F83-84D9-4729-93A8-AA850C218131}" srcOrd="0" destOrd="0" parTransId="{659ED673-057D-4F57-9B15-8340B52BACDA}" sibTransId="{89CC3EF9-5924-46A2-93C9-27B8E28100ED}"/>
    <dgm:cxn modelId="{CA490A82-D847-45B3-A42F-936257B3E28A}" type="presParOf" srcId="{530BA8C7-547E-4465-B126-A45B9657C47E}" destId="{37EB7C92-072F-4D75-BD31-41DC99648EAC}" srcOrd="0" destOrd="0" presId="urn:microsoft.com/office/officeart/2005/8/layout/vList2"/>
    <dgm:cxn modelId="{0A2CFD2B-8116-4753-8230-DE6B29BFA58C}" type="presParOf" srcId="{530BA8C7-547E-4465-B126-A45B9657C47E}" destId="{C259F7E3-246A-442E-8DBC-5EBB86CD4F94}" srcOrd="1" destOrd="0" presId="urn:microsoft.com/office/officeart/2005/8/layout/vList2"/>
    <dgm:cxn modelId="{121F1370-9C42-4D2D-878A-0E2294706A09}" type="presParOf" srcId="{530BA8C7-547E-4465-B126-A45B9657C47E}" destId="{5758B8FD-0EA4-490C-829B-5910DAC8F694}" srcOrd="2" destOrd="0" presId="urn:microsoft.com/office/officeart/2005/8/layout/vList2"/>
    <dgm:cxn modelId="{94304656-F644-4A15-8E07-C89F7F652E04}" type="presParOf" srcId="{530BA8C7-547E-4465-B126-A45B9657C47E}" destId="{B9F794C8-BB3D-4DBA-A7FB-D9C749A7200D}" srcOrd="3" destOrd="0" presId="urn:microsoft.com/office/officeart/2005/8/layout/vList2"/>
    <dgm:cxn modelId="{4964E280-3AC1-4BEA-8EB2-7AD1EFED6FCC}" type="presParOf" srcId="{530BA8C7-547E-4465-B126-A45B9657C47E}" destId="{13321EB7-DA11-4DC7-970D-6D6178622499}" srcOrd="4" destOrd="0" presId="urn:microsoft.com/office/officeart/2005/8/layout/vList2"/>
    <dgm:cxn modelId="{F7E4A7ED-FF4A-4B6E-813E-22166D3E47A2}" type="presParOf" srcId="{530BA8C7-547E-4465-B126-A45B9657C47E}" destId="{63FBF0BA-9184-4EDC-B1AF-F47FE1D25D60}" srcOrd="5" destOrd="0" presId="urn:microsoft.com/office/officeart/2005/8/layout/vList2"/>
    <dgm:cxn modelId="{6F1965D4-D1CE-4F5B-81C1-58334A46F815}" type="presParOf" srcId="{530BA8C7-547E-4465-B126-A45B9657C47E}" destId="{0D89482E-2F4D-41FC-8069-8FC725D169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6ADF83-ED1C-4A44-BBFF-24300B1D3B05}"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22D77C4D-6E21-4E03-87ED-2C445AD3C538}">
      <dgm:prSet phldrT="[Text]" custT="1"/>
      <dgm:spPr/>
      <dgm:t>
        <a:bodyPr/>
        <a:lstStyle/>
        <a:p>
          <a:r>
            <a:rPr lang="en-US" sz="1800" dirty="0"/>
            <a:t>1</a:t>
          </a:r>
        </a:p>
      </dgm:t>
    </dgm:pt>
    <dgm:pt modelId="{C1496ECE-028F-44B7-882A-2C4CF9671496}" type="parTrans" cxnId="{41031B0C-43D9-4E67-B685-DB45DA038B61}">
      <dgm:prSet/>
      <dgm:spPr/>
      <dgm:t>
        <a:bodyPr/>
        <a:lstStyle/>
        <a:p>
          <a:endParaRPr lang="en-US"/>
        </a:p>
      </dgm:t>
    </dgm:pt>
    <dgm:pt modelId="{CC5815A2-8036-43F1-9A5B-2A051916FDDD}" type="sibTrans" cxnId="{41031B0C-43D9-4E67-B685-DB45DA038B61}">
      <dgm:prSet/>
      <dgm:spPr/>
      <dgm:t>
        <a:bodyPr/>
        <a:lstStyle/>
        <a:p>
          <a:endParaRPr lang="en-US"/>
        </a:p>
      </dgm:t>
    </dgm:pt>
    <dgm:pt modelId="{F6FFD45B-A3A0-459F-9EC6-2DDDD420607A}">
      <dgm:prSet phldrT="[Text]"/>
      <dgm:spPr/>
      <dgm:t>
        <a:bodyPr/>
        <a:lstStyle/>
        <a:p>
          <a:r>
            <a:rPr lang="ru-RU" dirty="0"/>
            <a:t>Время на подготовку</a:t>
          </a:r>
          <a:endParaRPr lang="en-US" dirty="0"/>
        </a:p>
      </dgm:t>
    </dgm:pt>
    <dgm:pt modelId="{758354DB-49F8-4985-A3E9-5DFBDD28D377}" type="parTrans" cxnId="{10ED832C-AD70-4EA7-87FD-304D7A2AE7F4}">
      <dgm:prSet/>
      <dgm:spPr/>
      <dgm:t>
        <a:bodyPr/>
        <a:lstStyle/>
        <a:p>
          <a:endParaRPr lang="en-US"/>
        </a:p>
      </dgm:t>
    </dgm:pt>
    <dgm:pt modelId="{D5ABF528-B114-4A92-900D-A08D32926BE1}" type="sibTrans" cxnId="{10ED832C-AD70-4EA7-87FD-304D7A2AE7F4}">
      <dgm:prSet/>
      <dgm:spPr/>
      <dgm:t>
        <a:bodyPr/>
        <a:lstStyle/>
        <a:p>
          <a:endParaRPr lang="en-US"/>
        </a:p>
      </dgm:t>
    </dgm:pt>
    <dgm:pt modelId="{0CD42B23-119A-4AC5-8693-BC07C4FEB254}">
      <dgm:prSet phldrT="[Text]" custT="1"/>
      <dgm:spPr/>
      <dgm:t>
        <a:bodyPr/>
        <a:lstStyle/>
        <a:p>
          <a:r>
            <a:rPr lang="en-US" sz="1800" dirty="0"/>
            <a:t>2</a:t>
          </a:r>
        </a:p>
      </dgm:t>
    </dgm:pt>
    <dgm:pt modelId="{DE634B40-01E7-4E62-A374-20A4F4CFAB0A}" type="parTrans" cxnId="{C833C066-4229-4393-9C69-3E3BF23ECAF2}">
      <dgm:prSet/>
      <dgm:spPr/>
      <dgm:t>
        <a:bodyPr/>
        <a:lstStyle/>
        <a:p>
          <a:endParaRPr lang="en-US"/>
        </a:p>
      </dgm:t>
    </dgm:pt>
    <dgm:pt modelId="{92B250BC-EA91-405E-B263-A8F901AEE024}" type="sibTrans" cxnId="{C833C066-4229-4393-9C69-3E3BF23ECAF2}">
      <dgm:prSet/>
      <dgm:spPr/>
      <dgm:t>
        <a:bodyPr/>
        <a:lstStyle/>
        <a:p>
          <a:endParaRPr lang="en-US"/>
        </a:p>
      </dgm:t>
    </dgm:pt>
    <dgm:pt modelId="{99AA5CE5-5C3C-48C4-9700-4FF1E33DA0F8}">
      <dgm:prSet phldrT="[Text]"/>
      <dgm:spPr/>
      <dgm:t>
        <a:bodyPr/>
        <a:lstStyle/>
        <a:p>
          <a:r>
            <a:rPr lang="ru-RU" dirty="0"/>
            <a:t>Метод осуществления закупок</a:t>
          </a:r>
          <a:endParaRPr lang="en-US" dirty="0"/>
        </a:p>
      </dgm:t>
    </dgm:pt>
    <dgm:pt modelId="{C9DAC70A-3625-432A-931A-C728A20C92A9}" type="parTrans" cxnId="{8AA7E9C5-B5B5-4A7C-891C-F8B15F90453D}">
      <dgm:prSet/>
      <dgm:spPr/>
      <dgm:t>
        <a:bodyPr/>
        <a:lstStyle/>
        <a:p>
          <a:endParaRPr lang="en-US"/>
        </a:p>
      </dgm:t>
    </dgm:pt>
    <dgm:pt modelId="{B7D5F31B-6D44-413D-B639-0AE1268CE0F1}" type="sibTrans" cxnId="{8AA7E9C5-B5B5-4A7C-891C-F8B15F90453D}">
      <dgm:prSet/>
      <dgm:spPr/>
      <dgm:t>
        <a:bodyPr/>
        <a:lstStyle/>
        <a:p>
          <a:endParaRPr lang="en-US"/>
        </a:p>
      </dgm:t>
    </dgm:pt>
    <dgm:pt modelId="{DF587A43-BEAB-4936-A98B-3BC85503F677}">
      <dgm:prSet phldrT="[Text]" custT="1"/>
      <dgm:spPr/>
      <dgm:t>
        <a:bodyPr/>
        <a:lstStyle/>
        <a:p>
          <a:r>
            <a:rPr lang="en-US" sz="1800" dirty="0"/>
            <a:t>3</a:t>
          </a:r>
        </a:p>
      </dgm:t>
    </dgm:pt>
    <dgm:pt modelId="{90E4D0D9-7F3A-45B2-B371-8DD444A39774}" type="parTrans" cxnId="{4225A53E-EF62-464E-9294-22093FC3956F}">
      <dgm:prSet/>
      <dgm:spPr/>
      <dgm:t>
        <a:bodyPr/>
        <a:lstStyle/>
        <a:p>
          <a:endParaRPr lang="en-US"/>
        </a:p>
      </dgm:t>
    </dgm:pt>
    <dgm:pt modelId="{F3AC7AFB-5D58-40AD-BDB2-FD2DCA0F415F}" type="sibTrans" cxnId="{4225A53E-EF62-464E-9294-22093FC3956F}">
      <dgm:prSet/>
      <dgm:spPr/>
      <dgm:t>
        <a:bodyPr/>
        <a:lstStyle/>
        <a:p>
          <a:endParaRPr lang="en-US"/>
        </a:p>
      </dgm:t>
    </dgm:pt>
    <dgm:pt modelId="{64ECAB5A-8514-4306-80D1-DD9112B37F77}">
      <dgm:prSet phldrT="[Text]" custT="1"/>
      <dgm:spPr/>
      <dgm:t>
        <a:bodyPr/>
        <a:lstStyle/>
        <a:p>
          <a:r>
            <a:rPr lang="en-US" sz="1800" dirty="0"/>
            <a:t>4</a:t>
          </a:r>
        </a:p>
      </dgm:t>
    </dgm:pt>
    <dgm:pt modelId="{11459F12-AE54-4CC7-83FD-56378A6DB7B7}" type="parTrans" cxnId="{7D0F5F43-9BC9-4AD4-AEE6-3B21514E54D6}">
      <dgm:prSet/>
      <dgm:spPr/>
      <dgm:t>
        <a:bodyPr/>
        <a:lstStyle/>
        <a:p>
          <a:endParaRPr lang="en-US"/>
        </a:p>
      </dgm:t>
    </dgm:pt>
    <dgm:pt modelId="{6AED5884-4B2E-491E-ABCF-8534FF150053}" type="sibTrans" cxnId="{7D0F5F43-9BC9-4AD4-AEE6-3B21514E54D6}">
      <dgm:prSet/>
      <dgm:spPr/>
      <dgm:t>
        <a:bodyPr/>
        <a:lstStyle/>
        <a:p>
          <a:endParaRPr lang="en-US"/>
        </a:p>
      </dgm:t>
    </dgm:pt>
    <dgm:pt modelId="{44C18DA8-683C-4E21-B68E-9FBBB4E3DAA9}">
      <dgm:prSet phldrT="[Text]"/>
      <dgm:spPr/>
      <dgm:t>
        <a:bodyPr/>
        <a:lstStyle/>
        <a:p>
          <a:r>
            <a:rPr lang="ru-RU" dirty="0"/>
            <a:t>Уровень инноваций</a:t>
          </a:r>
          <a:endParaRPr lang="en-US" dirty="0"/>
        </a:p>
      </dgm:t>
    </dgm:pt>
    <dgm:pt modelId="{9403CFCC-90FA-4CFD-8BBA-46B80B033664}" type="parTrans" cxnId="{2645BFB7-BE77-4305-8701-27D6DE794C02}">
      <dgm:prSet/>
      <dgm:spPr/>
      <dgm:t>
        <a:bodyPr/>
        <a:lstStyle/>
        <a:p>
          <a:endParaRPr lang="en-US"/>
        </a:p>
      </dgm:t>
    </dgm:pt>
    <dgm:pt modelId="{A1B36091-E400-4212-92F0-1F5EF32B7FD7}" type="sibTrans" cxnId="{2645BFB7-BE77-4305-8701-27D6DE794C02}">
      <dgm:prSet/>
      <dgm:spPr/>
      <dgm:t>
        <a:bodyPr/>
        <a:lstStyle/>
        <a:p>
          <a:endParaRPr lang="en-US"/>
        </a:p>
      </dgm:t>
    </dgm:pt>
    <dgm:pt modelId="{DED39A54-4991-4F4D-A1C6-7B63939988CD}">
      <dgm:prSet phldrT="[Text]" custT="1"/>
      <dgm:spPr/>
      <dgm:t>
        <a:bodyPr/>
        <a:lstStyle/>
        <a:p>
          <a:r>
            <a:rPr lang="en-US" sz="1800" dirty="0"/>
            <a:t>5</a:t>
          </a:r>
        </a:p>
      </dgm:t>
    </dgm:pt>
    <dgm:pt modelId="{CC78D0A7-18F2-48FB-A720-3D8D2CCDB658}" type="parTrans" cxnId="{2C5E3802-95C4-4812-B2C1-67A9FB98DEC7}">
      <dgm:prSet/>
      <dgm:spPr/>
      <dgm:t>
        <a:bodyPr/>
        <a:lstStyle/>
        <a:p>
          <a:endParaRPr lang="en-US"/>
        </a:p>
      </dgm:t>
    </dgm:pt>
    <dgm:pt modelId="{18B66AED-7F6F-4468-B0AD-772AEF6406BF}" type="sibTrans" cxnId="{2C5E3802-95C4-4812-B2C1-67A9FB98DEC7}">
      <dgm:prSet/>
      <dgm:spPr/>
      <dgm:t>
        <a:bodyPr/>
        <a:lstStyle/>
        <a:p>
          <a:endParaRPr lang="en-US"/>
        </a:p>
      </dgm:t>
    </dgm:pt>
    <dgm:pt modelId="{9588205F-77A5-4B3C-A554-E803CA331EDF}">
      <dgm:prSet phldrT="[Text]" custT="1"/>
      <dgm:spPr/>
      <dgm:t>
        <a:bodyPr/>
        <a:lstStyle/>
        <a:p>
          <a:r>
            <a:rPr lang="en-US" sz="1800" dirty="0"/>
            <a:t>6</a:t>
          </a:r>
        </a:p>
      </dgm:t>
    </dgm:pt>
    <dgm:pt modelId="{A617AED4-3B8D-4D37-A6CA-D71DAB67B2ED}" type="parTrans" cxnId="{9524CDB2-2C49-4CA4-9742-F96B55DEF730}">
      <dgm:prSet/>
      <dgm:spPr/>
      <dgm:t>
        <a:bodyPr/>
        <a:lstStyle/>
        <a:p>
          <a:endParaRPr lang="en-US"/>
        </a:p>
      </dgm:t>
    </dgm:pt>
    <dgm:pt modelId="{22A57E4E-B5BC-419B-B905-63C217B27191}" type="sibTrans" cxnId="{9524CDB2-2C49-4CA4-9742-F96B55DEF730}">
      <dgm:prSet/>
      <dgm:spPr/>
      <dgm:t>
        <a:bodyPr/>
        <a:lstStyle/>
        <a:p>
          <a:endParaRPr lang="en-US"/>
        </a:p>
      </dgm:t>
    </dgm:pt>
    <dgm:pt modelId="{EB40515D-179C-4137-9316-559ECB7A3EC1}">
      <dgm:prSet phldrT="[Text]"/>
      <dgm:spPr/>
      <dgm:t>
        <a:bodyPr/>
        <a:lstStyle/>
        <a:p>
          <a:r>
            <a:rPr lang="ru-RU" dirty="0"/>
            <a:t>Вероятность достижения целей</a:t>
          </a:r>
          <a:endParaRPr lang="en-US" dirty="0"/>
        </a:p>
      </dgm:t>
    </dgm:pt>
    <dgm:pt modelId="{AC22B7FA-D092-4C64-9C81-6097676F5F12}" type="parTrans" cxnId="{889A0054-64F0-4B13-8806-43AD07F1D51B}">
      <dgm:prSet/>
      <dgm:spPr/>
      <dgm:t>
        <a:bodyPr/>
        <a:lstStyle/>
        <a:p>
          <a:endParaRPr lang="en-US"/>
        </a:p>
      </dgm:t>
    </dgm:pt>
    <dgm:pt modelId="{6969E9D4-9384-4D85-B869-91B168AFE056}" type="sibTrans" cxnId="{889A0054-64F0-4B13-8806-43AD07F1D51B}">
      <dgm:prSet/>
      <dgm:spPr/>
      <dgm:t>
        <a:bodyPr/>
        <a:lstStyle/>
        <a:p>
          <a:endParaRPr lang="en-US"/>
        </a:p>
      </dgm:t>
    </dgm:pt>
    <dgm:pt modelId="{99917B56-3693-4699-9B49-BD9B46C441B4}">
      <dgm:prSet phldrT="[Text]" custT="1"/>
      <dgm:spPr/>
      <dgm:t>
        <a:bodyPr/>
        <a:lstStyle/>
        <a:p>
          <a:r>
            <a:rPr lang="en-US" sz="1800" dirty="0"/>
            <a:t>7</a:t>
          </a:r>
        </a:p>
      </dgm:t>
    </dgm:pt>
    <dgm:pt modelId="{7305EFC2-83D0-497E-9808-DCB6E812BAB4}" type="parTrans" cxnId="{63027AE2-7FCD-4DCD-A63A-392650431291}">
      <dgm:prSet/>
      <dgm:spPr/>
      <dgm:t>
        <a:bodyPr/>
        <a:lstStyle/>
        <a:p>
          <a:endParaRPr lang="en-US"/>
        </a:p>
      </dgm:t>
    </dgm:pt>
    <dgm:pt modelId="{990C8CB3-CDEA-4F50-B2B8-3E476E3B23D7}" type="sibTrans" cxnId="{63027AE2-7FCD-4DCD-A63A-392650431291}">
      <dgm:prSet/>
      <dgm:spPr/>
      <dgm:t>
        <a:bodyPr/>
        <a:lstStyle/>
        <a:p>
          <a:endParaRPr lang="en-US"/>
        </a:p>
      </dgm:t>
    </dgm:pt>
    <dgm:pt modelId="{D86967B4-E504-4363-A415-682404A0536F}">
      <dgm:prSet phldrT="[Text]"/>
      <dgm:spPr/>
      <dgm:t>
        <a:bodyPr/>
        <a:lstStyle/>
        <a:p>
          <a:r>
            <a:rPr lang="ru-RU" dirty="0"/>
            <a:t>Гибкость процесса проектирования</a:t>
          </a:r>
          <a:r>
            <a:rPr lang="en-US" dirty="0"/>
            <a:t>/</a:t>
          </a:r>
          <a:r>
            <a:rPr lang="ru-RU" dirty="0"/>
            <a:t>реализации</a:t>
          </a:r>
          <a:endParaRPr lang="en-US" dirty="0"/>
        </a:p>
      </dgm:t>
    </dgm:pt>
    <dgm:pt modelId="{EE3E8A97-0C80-44A2-94D4-6379DC607A92}" type="parTrans" cxnId="{D85666C7-F4C5-42AE-A9A7-E4CADD150AD8}">
      <dgm:prSet/>
      <dgm:spPr/>
      <dgm:t>
        <a:bodyPr/>
        <a:lstStyle/>
        <a:p>
          <a:endParaRPr lang="en-US"/>
        </a:p>
      </dgm:t>
    </dgm:pt>
    <dgm:pt modelId="{A82CD04B-6208-4BEB-A4C8-152713EE9F02}" type="sibTrans" cxnId="{D85666C7-F4C5-42AE-A9A7-E4CADD150AD8}">
      <dgm:prSet/>
      <dgm:spPr/>
      <dgm:t>
        <a:bodyPr/>
        <a:lstStyle/>
        <a:p>
          <a:endParaRPr lang="en-US"/>
        </a:p>
      </dgm:t>
    </dgm:pt>
    <dgm:pt modelId="{ADFE8613-2154-485B-9ABF-B7D73F6789E7}">
      <dgm:prSet phldrT="[Text]" custT="1"/>
      <dgm:spPr/>
      <dgm:t>
        <a:bodyPr/>
        <a:lstStyle/>
        <a:p>
          <a:r>
            <a:rPr lang="en-US" sz="1800" dirty="0"/>
            <a:t>8</a:t>
          </a:r>
        </a:p>
      </dgm:t>
    </dgm:pt>
    <dgm:pt modelId="{CFC93938-1E35-4A84-8839-4C60D8DF1620}" type="parTrans" cxnId="{447418AC-9193-40C5-BED1-ACCB87C44743}">
      <dgm:prSet/>
      <dgm:spPr/>
      <dgm:t>
        <a:bodyPr/>
        <a:lstStyle/>
        <a:p>
          <a:endParaRPr lang="en-US"/>
        </a:p>
      </dgm:t>
    </dgm:pt>
    <dgm:pt modelId="{9E3D4D7A-7AB1-4151-9C98-15A235592EDB}" type="sibTrans" cxnId="{447418AC-9193-40C5-BED1-ACCB87C44743}">
      <dgm:prSet/>
      <dgm:spPr/>
      <dgm:t>
        <a:bodyPr/>
        <a:lstStyle/>
        <a:p>
          <a:endParaRPr lang="en-US"/>
        </a:p>
      </dgm:t>
    </dgm:pt>
    <dgm:pt modelId="{545A9C30-7ED1-4E27-8ECF-E010518620A2}">
      <dgm:prSet phldrT="[Text]"/>
      <dgm:spPr/>
      <dgm:t>
        <a:bodyPr/>
        <a:lstStyle/>
        <a:p>
          <a:r>
            <a:rPr lang="ru-RU" dirty="0"/>
            <a:t>Контроль процесса проектирования</a:t>
          </a:r>
          <a:r>
            <a:rPr lang="en-US" dirty="0"/>
            <a:t>/</a:t>
          </a:r>
          <a:r>
            <a:rPr lang="ru-RU" dirty="0"/>
            <a:t>реализации</a:t>
          </a:r>
          <a:endParaRPr lang="en-US" dirty="0"/>
        </a:p>
      </dgm:t>
    </dgm:pt>
    <dgm:pt modelId="{4F12FF28-E8A6-460F-A852-A44EBFA75433}" type="parTrans" cxnId="{0EE76CF8-FBDF-4D76-8A49-C452B887B5FE}">
      <dgm:prSet/>
      <dgm:spPr/>
      <dgm:t>
        <a:bodyPr/>
        <a:lstStyle/>
        <a:p>
          <a:endParaRPr lang="en-US"/>
        </a:p>
      </dgm:t>
    </dgm:pt>
    <dgm:pt modelId="{64834170-3754-4640-BDC9-6063E98699E5}" type="sibTrans" cxnId="{0EE76CF8-FBDF-4D76-8A49-C452B887B5FE}">
      <dgm:prSet/>
      <dgm:spPr/>
      <dgm:t>
        <a:bodyPr/>
        <a:lstStyle/>
        <a:p>
          <a:endParaRPr lang="en-US"/>
        </a:p>
      </dgm:t>
    </dgm:pt>
    <dgm:pt modelId="{9805AE47-5550-4F4A-BEE7-6C0BE6579298}">
      <dgm:prSet phldrT="[Text]"/>
      <dgm:spPr/>
      <dgm:t>
        <a:bodyPr/>
        <a:lstStyle/>
        <a:p>
          <a:r>
            <a:rPr lang="ru-RU" dirty="0"/>
            <a:t>Метод оценки</a:t>
          </a:r>
          <a:r>
            <a:rPr lang="en-US" dirty="0"/>
            <a:t>/</a:t>
          </a:r>
          <a:r>
            <a:rPr lang="ru-RU" dirty="0"/>
            <a:t>сложность</a:t>
          </a:r>
          <a:endParaRPr lang="en-US" dirty="0"/>
        </a:p>
      </dgm:t>
    </dgm:pt>
    <dgm:pt modelId="{A8A61FF0-723A-4DE5-B15F-54D6C89CFAEA}" type="parTrans" cxnId="{3EA5948F-C1C4-47D7-A7EA-3AF35F367D3E}">
      <dgm:prSet/>
      <dgm:spPr/>
      <dgm:t>
        <a:bodyPr/>
        <a:lstStyle/>
        <a:p>
          <a:endParaRPr lang="en-US"/>
        </a:p>
      </dgm:t>
    </dgm:pt>
    <dgm:pt modelId="{F2AFDA62-8113-4417-A3FC-E349CEE43DB7}" type="sibTrans" cxnId="{3EA5948F-C1C4-47D7-A7EA-3AF35F367D3E}">
      <dgm:prSet/>
      <dgm:spPr/>
      <dgm:t>
        <a:bodyPr/>
        <a:lstStyle/>
        <a:p>
          <a:endParaRPr lang="en-US"/>
        </a:p>
      </dgm:t>
    </dgm:pt>
    <dgm:pt modelId="{E3503B55-C171-4AEC-BF66-8B80F11D4101}">
      <dgm:prSet phldrT="[Text]"/>
      <dgm:spPr/>
      <dgm:t>
        <a:bodyPr/>
        <a:lstStyle/>
        <a:p>
          <a:r>
            <a:rPr lang="ru-RU" dirty="0"/>
            <a:t>Перенос рисков</a:t>
          </a:r>
          <a:endParaRPr lang="en-US" dirty="0"/>
        </a:p>
      </dgm:t>
    </dgm:pt>
    <dgm:pt modelId="{3E2124DE-F488-4F61-84E4-18792AD71454}" type="parTrans" cxnId="{B7860257-32D0-4EAE-A927-4D7BB98BEAE2}">
      <dgm:prSet/>
      <dgm:spPr/>
      <dgm:t>
        <a:bodyPr/>
        <a:lstStyle/>
        <a:p>
          <a:endParaRPr lang="en-US"/>
        </a:p>
      </dgm:t>
    </dgm:pt>
    <dgm:pt modelId="{DC57375D-3B86-4263-89AD-E7F5314FF1F8}" type="sibTrans" cxnId="{B7860257-32D0-4EAE-A927-4D7BB98BEAE2}">
      <dgm:prSet/>
      <dgm:spPr/>
      <dgm:t>
        <a:bodyPr/>
        <a:lstStyle/>
        <a:p>
          <a:endParaRPr lang="en-US"/>
        </a:p>
      </dgm:t>
    </dgm:pt>
    <dgm:pt modelId="{BEE2A7D9-0DED-4924-89AC-F26ACF8E35E4}" type="pres">
      <dgm:prSet presAssocID="{EB6ADF83-ED1C-4A44-BBFF-24300B1D3B05}" presName="linearFlow" presStyleCnt="0">
        <dgm:presLayoutVars>
          <dgm:dir/>
          <dgm:animLvl val="lvl"/>
          <dgm:resizeHandles val="exact"/>
        </dgm:presLayoutVars>
      </dgm:prSet>
      <dgm:spPr/>
    </dgm:pt>
    <dgm:pt modelId="{62AE0A4D-BD44-4202-B579-8D708A81C3F2}" type="pres">
      <dgm:prSet presAssocID="{22D77C4D-6E21-4E03-87ED-2C445AD3C538}" presName="composite" presStyleCnt="0"/>
      <dgm:spPr/>
    </dgm:pt>
    <dgm:pt modelId="{773CC4D4-0DDF-4041-8124-0F29D2CD6579}" type="pres">
      <dgm:prSet presAssocID="{22D77C4D-6E21-4E03-87ED-2C445AD3C538}" presName="parentText" presStyleLbl="alignNode1" presStyleIdx="0" presStyleCnt="8">
        <dgm:presLayoutVars>
          <dgm:chMax val="1"/>
          <dgm:bulletEnabled val="1"/>
        </dgm:presLayoutVars>
      </dgm:prSet>
      <dgm:spPr/>
    </dgm:pt>
    <dgm:pt modelId="{AC8A2A3B-1543-4326-9D1E-106DA157985B}" type="pres">
      <dgm:prSet presAssocID="{22D77C4D-6E21-4E03-87ED-2C445AD3C538}" presName="descendantText" presStyleLbl="alignAcc1" presStyleIdx="0" presStyleCnt="8">
        <dgm:presLayoutVars>
          <dgm:bulletEnabled val="1"/>
        </dgm:presLayoutVars>
      </dgm:prSet>
      <dgm:spPr/>
    </dgm:pt>
    <dgm:pt modelId="{F064E090-74D0-4EAA-8907-A95B8CED7851}" type="pres">
      <dgm:prSet presAssocID="{CC5815A2-8036-43F1-9A5B-2A051916FDDD}" presName="sp" presStyleCnt="0"/>
      <dgm:spPr/>
    </dgm:pt>
    <dgm:pt modelId="{73D4A815-7093-4129-8D2B-D244A994AAB7}" type="pres">
      <dgm:prSet presAssocID="{0CD42B23-119A-4AC5-8693-BC07C4FEB254}" presName="composite" presStyleCnt="0"/>
      <dgm:spPr/>
    </dgm:pt>
    <dgm:pt modelId="{1BFC0835-72E0-4E86-B4E9-F8B6AD6B446A}" type="pres">
      <dgm:prSet presAssocID="{0CD42B23-119A-4AC5-8693-BC07C4FEB254}" presName="parentText" presStyleLbl="alignNode1" presStyleIdx="1" presStyleCnt="8">
        <dgm:presLayoutVars>
          <dgm:chMax val="1"/>
          <dgm:bulletEnabled val="1"/>
        </dgm:presLayoutVars>
      </dgm:prSet>
      <dgm:spPr/>
    </dgm:pt>
    <dgm:pt modelId="{18D9ABC1-5423-4FE5-9B5E-95962CC0CF85}" type="pres">
      <dgm:prSet presAssocID="{0CD42B23-119A-4AC5-8693-BC07C4FEB254}" presName="descendantText" presStyleLbl="alignAcc1" presStyleIdx="1" presStyleCnt="8">
        <dgm:presLayoutVars>
          <dgm:bulletEnabled val="1"/>
        </dgm:presLayoutVars>
      </dgm:prSet>
      <dgm:spPr/>
    </dgm:pt>
    <dgm:pt modelId="{EFFC4C91-647D-4207-B51F-FF0001892EE5}" type="pres">
      <dgm:prSet presAssocID="{92B250BC-EA91-405E-B263-A8F901AEE024}" presName="sp" presStyleCnt="0"/>
      <dgm:spPr/>
    </dgm:pt>
    <dgm:pt modelId="{831339DE-DB43-4B8A-9917-981F7474F7C5}" type="pres">
      <dgm:prSet presAssocID="{DF587A43-BEAB-4936-A98B-3BC85503F677}" presName="composite" presStyleCnt="0"/>
      <dgm:spPr/>
    </dgm:pt>
    <dgm:pt modelId="{A2692794-5758-4B43-B10C-11AA5EA0A906}" type="pres">
      <dgm:prSet presAssocID="{DF587A43-BEAB-4936-A98B-3BC85503F677}" presName="parentText" presStyleLbl="alignNode1" presStyleIdx="2" presStyleCnt="8">
        <dgm:presLayoutVars>
          <dgm:chMax val="1"/>
          <dgm:bulletEnabled val="1"/>
        </dgm:presLayoutVars>
      </dgm:prSet>
      <dgm:spPr/>
    </dgm:pt>
    <dgm:pt modelId="{35CB09DF-2638-409D-A4D3-BAC24DB03AA5}" type="pres">
      <dgm:prSet presAssocID="{DF587A43-BEAB-4936-A98B-3BC85503F677}" presName="descendantText" presStyleLbl="alignAcc1" presStyleIdx="2" presStyleCnt="8">
        <dgm:presLayoutVars>
          <dgm:bulletEnabled val="1"/>
        </dgm:presLayoutVars>
      </dgm:prSet>
      <dgm:spPr/>
    </dgm:pt>
    <dgm:pt modelId="{4DF0E1E7-EC92-419E-B9AE-6E23962D9DB9}" type="pres">
      <dgm:prSet presAssocID="{F3AC7AFB-5D58-40AD-BDB2-FD2DCA0F415F}" presName="sp" presStyleCnt="0"/>
      <dgm:spPr/>
    </dgm:pt>
    <dgm:pt modelId="{B77F7F6B-7906-4E32-900A-287A8A9EF9B6}" type="pres">
      <dgm:prSet presAssocID="{64ECAB5A-8514-4306-80D1-DD9112B37F77}" presName="composite" presStyleCnt="0"/>
      <dgm:spPr/>
    </dgm:pt>
    <dgm:pt modelId="{2ECBBF12-0CCC-41A5-A341-6699661D07EF}" type="pres">
      <dgm:prSet presAssocID="{64ECAB5A-8514-4306-80D1-DD9112B37F77}" presName="parentText" presStyleLbl="alignNode1" presStyleIdx="3" presStyleCnt="8">
        <dgm:presLayoutVars>
          <dgm:chMax val="1"/>
          <dgm:bulletEnabled val="1"/>
        </dgm:presLayoutVars>
      </dgm:prSet>
      <dgm:spPr/>
    </dgm:pt>
    <dgm:pt modelId="{FCA2A8BD-3409-4E74-9FFD-8F7A4BA629D4}" type="pres">
      <dgm:prSet presAssocID="{64ECAB5A-8514-4306-80D1-DD9112B37F77}" presName="descendantText" presStyleLbl="alignAcc1" presStyleIdx="3" presStyleCnt="8">
        <dgm:presLayoutVars>
          <dgm:bulletEnabled val="1"/>
        </dgm:presLayoutVars>
      </dgm:prSet>
      <dgm:spPr/>
    </dgm:pt>
    <dgm:pt modelId="{DF18AA3B-B51E-4631-A59E-C7A91A467E6F}" type="pres">
      <dgm:prSet presAssocID="{6AED5884-4B2E-491E-ABCF-8534FF150053}" presName="sp" presStyleCnt="0"/>
      <dgm:spPr/>
    </dgm:pt>
    <dgm:pt modelId="{5A10FCAC-430F-46A6-BD7E-6A2004E838B7}" type="pres">
      <dgm:prSet presAssocID="{DED39A54-4991-4F4D-A1C6-7B63939988CD}" presName="composite" presStyleCnt="0"/>
      <dgm:spPr/>
    </dgm:pt>
    <dgm:pt modelId="{8463652C-2640-499F-B83B-5F0C4BAF9A41}" type="pres">
      <dgm:prSet presAssocID="{DED39A54-4991-4F4D-A1C6-7B63939988CD}" presName="parentText" presStyleLbl="alignNode1" presStyleIdx="4" presStyleCnt="8">
        <dgm:presLayoutVars>
          <dgm:chMax val="1"/>
          <dgm:bulletEnabled val="1"/>
        </dgm:presLayoutVars>
      </dgm:prSet>
      <dgm:spPr/>
    </dgm:pt>
    <dgm:pt modelId="{FD552017-8F68-416D-97FB-DB5DFE480A53}" type="pres">
      <dgm:prSet presAssocID="{DED39A54-4991-4F4D-A1C6-7B63939988CD}" presName="descendantText" presStyleLbl="alignAcc1" presStyleIdx="4" presStyleCnt="8" custLinFactNeighborX="32386" custLinFactNeighborY="4509">
        <dgm:presLayoutVars>
          <dgm:bulletEnabled val="1"/>
        </dgm:presLayoutVars>
      </dgm:prSet>
      <dgm:spPr/>
    </dgm:pt>
    <dgm:pt modelId="{1FF85EED-AED5-4177-ADAE-9AE71301FE2D}" type="pres">
      <dgm:prSet presAssocID="{18B66AED-7F6F-4468-B0AD-772AEF6406BF}" presName="sp" presStyleCnt="0"/>
      <dgm:spPr/>
    </dgm:pt>
    <dgm:pt modelId="{410D4BA7-0404-4800-8F96-31B1BB743B6B}" type="pres">
      <dgm:prSet presAssocID="{9588205F-77A5-4B3C-A554-E803CA331EDF}" presName="composite" presStyleCnt="0"/>
      <dgm:spPr/>
    </dgm:pt>
    <dgm:pt modelId="{6F22A327-D133-42AF-8B88-DE0005302D1E}" type="pres">
      <dgm:prSet presAssocID="{9588205F-77A5-4B3C-A554-E803CA331EDF}" presName="parentText" presStyleLbl="alignNode1" presStyleIdx="5" presStyleCnt="8">
        <dgm:presLayoutVars>
          <dgm:chMax val="1"/>
          <dgm:bulletEnabled val="1"/>
        </dgm:presLayoutVars>
      </dgm:prSet>
      <dgm:spPr/>
    </dgm:pt>
    <dgm:pt modelId="{6B4F048D-4277-465A-BFF1-4E8E5BAC5F88}" type="pres">
      <dgm:prSet presAssocID="{9588205F-77A5-4B3C-A554-E803CA331EDF}" presName="descendantText" presStyleLbl="alignAcc1" presStyleIdx="5" presStyleCnt="8">
        <dgm:presLayoutVars>
          <dgm:bulletEnabled val="1"/>
        </dgm:presLayoutVars>
      </dgm:prSet>
      <dgm:spPr/>
    </dgm:pt>
    <dgm:pt modelId="{8752E63E-935F-4D8A-94F4-8D34A608760A}" type="pres">
      <dgm:prSet presAssocID="{22A57E4E-B5BC-419B-B905-63C217B27191}" presName="sp" presStyleCnt="0"/>
      <dgm:spPr/>
    </dgm:pt>
    <dgm:pt modelId="{2B6785B3-B339-4D48-92DE-98C59B1B70C7}" type="pres">
      <dgm:prSet presAssocID="{99917B56-3693-4699-9B49-BD9B46C441B4}" presName="composite" presStyleCnt="0"/>
      <dgm:spPr/>
    </dgm:pt>
    <dgm:pt modelId="{3B66A9EA-D4C2-45EA-989C-E05B2E7E4C0A}" type="pres">
      <dgm:prSet presAssocID="{99917B56-3693-4699-9B49-BD9B46C441B4}" presName="parentText" presStyleLbl="alignNode1" presStyleIdx="6" presStyleCnt="8">
        <dgm:presLayoutVars>
          <dgm:chMax val="1"/>
          <dgm:bulletEnabled val="1"/>
        </dgm:presLayoutVars>
      </dgm:prSet>
      <dgm:spPr/>
    </dgm:pt>
    <dgm:pt modelId="{244500A6-85AA-465B-9D2D-89E14CA67F01}" type="pres">
      <dgm:prSet presAssocID="{99917B56-3693-4699-9B49-BD9B46C441B4}" presName="descendantText" presStyleLbl="alignAcc1" presStyleIdx="6" presStyleCnt="8">
        <dgm:presLayoutVars>
          <dgm:bulletEnabled val="1"/>
        </dgm:presLayoutVars>
      </dgm:prSet>
      <dgm:spPr/>
    </dgm:pt>
    <dgm:pt modelId="{2E1FE726-54EA-4B32-B6BA-1A5B6479DE3A}" type="pres">
      <dgm:prSet presAssocID="{990C8CB3-CDEA-4F50-B2B8-3E476E3B23D7}" presName="sp" presStyleCnt="0"/>
      <dgm:spPr/>
    </dgm:pt>
    <dgm:pt modelId="{49377F98-3316-49E2-8A27-044D1271E195}" type="pres">
      <dgm:prSet presAssocID="{ADFE8613-2154-485B-9ABF-B7D73F6789E7}" presName="composite" presStyleCnt="0"/>
      <dgm:spPr/>
    </dgm:pt>
    <dgm:pt modelId="{77E348E7-FCBE-4C53-88E8-C4EE2ED70870}" type="pres">
      <dgm:prSet presAssocID="{ADFE8613-2154-485B-9ABF-B7D73F6789E7}" presName="parentText" presStyleLbl="alignNode1" presStyleIdx="7" presStyleCnt="8">
        <dgm:presLayoutVars>
          <dgm:chMax val="1"/>
          <dgm:bulletEnabled val="1"/>
        </dgm:presLayoutVars>
      </dgm:prSet>
      <dgm:spPr/>
    </dgm:pt>
    <dgm:pt modelId="{1488565E-0EA6-4F4E-BCB2-C2872516964B}" type="pres">
      <dgm:prSet presAssocID="{ADFE8613-2154-485B-9ABF-B7D73F6789E7}" presName="descendantText" presStyleLbl="alignAcc1" presStyleIdx="7" presStyleCnt="8">
        <dgm:presLayoutVars>
          <dgm:bulletEnabled val="1"/>
        </dgm:presLayoutVars>
      </dgm:prSet>
      <dgm:spPr/>
    </dgm:pt>
  </dgm:ptLst>
  <dgm:cxnLst>
    <dgm:cxn modelId="{2C5E3802-95C4-4812-B2C1-67A9FB98DEC7}" srcId="{EB6ADF83-ED1C-4A44-BBFF-24300B1D3B05}" destId="{DED39A54-4991-4F4D-A1C6-7B63939988CD}" srcOrd="4" destOrd="0" parTransId="{CC78D0A7-18F2-48FB-A720-3D8D2CCDB658}" sibTransId="{18B66AED-7F6F-4468-B0AD-772AEF6406BF}"/>
    <dgm:cxn modelId="{41031B0C-43D9-4E67-B685-DB45DA038B61}" srcId="{EB6ADF83-ED1C-4A44-BBFF-24300B1D3B05}" destId="{22D77C4D-6E21-4E03-87ED-2C445AD3C538}" srcOrd="0" destOrd="0" parTransId="{C1496ECE-028F-44B7-882A-2C4CF9671496}" sibTransId="{CC5815A2-8036-43F1-9A5B-2A051916FDDD}"/>
    <dgm:cxn modelId="{2EE24221-2002-401B-934F-152A804B5061}" type="presOf" srcId="{D86967B4-E504-4363-A415-682404A0536F}" destId="{244500A6-85AA-465B-9D2D-89E14CA67F01}" srcOrd="0" destOrd="0" presId="urn:microsoft.com/office/officeart/2005/8/layout/chevron2"/>
    <dgm:cxn modelId="{08294421-AE2B-416F-9F40-01140A4DB00A}" type="presOf" srcId="{EB40515D-179C-4137-9316-559ECB7A3EC1}" destId="{6B4F048D-4277-465A-BFF1-4E8E5BAC5F88}" srcOrd="0" destOrd="0" presId="urn:microsoft.com/office/officeart/2005/8/layout/chevron2"/>
    <dgm:cxn modelId="{43094526-6B60-4C57-AC8F-D49C9398B594}" type="presOf" srcId="{44C18DA8-683C-4E21-B68E-9FBBB4E3DAA9}" destId="{FCA2A8BD-3409-4E74-9FFD-8F7A4BA629D4}" srcOrd="0" destOrd="0" presId="urn:microsoft.com/office/officeart/2005/8/layout/chevron2"/>
    <dgm:cxn modelId="{10ED832C-AD70-4EA7-87FD-304D7A2AE7F4}" srcId="{22D77C4D-6E21-4E03-87ED-2C445AD3C538}" destId="{F6FFD45B-A3A0-459F-9EC6-2DDDD420607A}" srcOrd="0" destOrd="0" parTransId="{758354DB-49F8-4985-A3E9-5DFBDD28D377}" sibTransId="{D5ABF528-B114-4A92-900D-A08D32926BE1}"/>
    <dgm:cxn modelId="{7EC74138-7A0A-4C90-9B3E-9A719EEEEB04}" type="presOf" srcId="{99917B56-3693-4699-9B49-BD9B46C441B4}" destId="{3B66A9EA-D4C2-45EA-989C-E05B2E7E4C0A}" srcOrd="0" destOrd="0" presId="urn:microsoft.com/office/officeart/2005/8/layout/chevron2"/>
    <dgm:cxn modelId="{4225A53E-EF62-464E-9294-22093FC3956F}" srcId="{EB6ADF83-ED1C-4A44-BBFF-24300B1D3B05}" destId="{DF587A43-BEAB-4936-A98B-3BC85503F677}" srcOrd="2" destOrd="0" parTransId="{90E4D0D9-7F3A-45B2-B371-8DD444A39774}" sibTransId="{F3AC7AFB-5D58-40AD-BDB2-FD2DCA0F415F}"/>
    <dgm:cxn modelId="{7D0F5F43-9BC9-4AD4-AEE6-3B21514E54D6}" srcId="{EB6ADF83-ED1C-4A44-BBFF-24300B1D3B05}" destId="{64ECAB5A-8514-4306-80D1-DD9112B37F77}" srcOrd="3" destOrd="0" parTransId="{11459F12-AE54-4CC7-83FD-56378A6DB7B7}" sibTransId="{6AED5884-4B2E-491E-ABCF-8534FF150053}"/>
    <dgm:cxn modelId="{DD056E65-1B5B-48F9-AB51-7DBA489A7312}" type="presOf" srcId="{22D77C4D-6E21-4E03-87ED-2C445AD3C538}" destId="{773CC4D4-0DDF-4041-8124-0F29D2CD6579}" srcOrd="0" destOrd="0" presId="urn:microsoft.com/office/officeart/2005/8/layout/chevron2"/>
    <dgm:cxn modelId="{C833C066-4229-4393-9C69-3E3BF23ECAF2}" srcId="{EB6ADF83-ED1C-4A44-BBFF-24300B1D3B05}" destId="{0CD42B23-119A-4AC5-8693-BC07C4FEB254}" srcOrd="1" destOrd="0" parTransId="{DE634B40-01E7-4E62-A374-20A4F4CFAB0A}" sibTransId="{92B250BC-EA91-405E-B263-A8F901AEE024}"/>
    <dgm:cxn modelId="{889A0054-64F0-4B13-8806-43AD07F1D51B}" srcId="{9588205F-77A5-4B3C-A554-E803CA331EDF}" destId="{EB40515D-179C-4137-9316-559ECB7A3EC1}" srcOrd="0" destOrd="0" parTransId="{AC22B7FA-D092-4C64-9C81-6097676F5F12}" sibTransId="{6969E9D4-9384-4D85-B869-91B168AFE056}"/>
    <dgm:cxn modelId="{585C5654-52CA-4D2E-8065-E3AFF5C39C85}" type="presOf" srcId="{E3503B55-C171-4AEC-BF66-8B80F11D4101}" destId="{FD552017-8F68-416D-97FB-DB5DFE480A53}" srcOrd="0" destOrd="0" presId="urn:microsoft.com/office/officeart/2005/8/layout/chevron2"/>
    <dgm:cxn modelId="{FF3B0F75-998B-45CD-A293-F02EB0153AD0}" type="presOf" srcId="{0CD42B23-119A-4AC5-8693-BC07C4FEB254}" destId="{1BFC0835-72E0-4E86-B4E9-F8B6AD6B446A}" srcOrd="0" destOrd="0" presId="urn:microsoft.com/office/officeart/2005/8/layout/chevron2"/>
    <dgm:cxn modelId="{B7860257-32D0-4EAE-A927-4D7BB98BEAE2}" srcId="{DED39A54-4991-4F4D-A1C6-7B63939988CD}" destId="{E3503B55-C171-4AEC-BF66-8B80F11D4101}" srcOrd="0" destOrd="0" parTransId="{3E2124DE-F488-4F61-84E4-18792AD71454}" sibTransId="{DC57375D-3B86-4263-89AD-E7F5314FF1F8}"/>
    <dgm:cxn modelId="{18BFD084-3314-439B-A2FF-F362D8313BCF}" type="presOf" srcId="{64ECAB5A-8514-4306-80D1-DD9112B37F77}" destId="{2ECBBF12-0CCC-41A5-A341-6699661D07EF}" srcOrd="0" destOrd="0" presId="urn:microsoft.com/office/officeart/2005/8/layout/chevron2"/>
    <dgm:cxn modelId="{F845F084-7B6E-46D4-82F2-547303080C74}" type="presOf" srcId="{ADFE8613-2154-485B-9ABF-B7D73F6789E7}" destId="{77E348E7-FCBE-4C53-88E8-C4EE2ED70870}" srcOrd="0" destOrd="0" presId="urn:microsoft.com/office/officeart/2005/8/layout/chevron2"/>
    <dgm:cxn modelId="{5DBFEC8D-5502-4BCE-B42F-7F2904A275EB}" type="presOf" srcId="{DF587A43-BEAB-4936-A98B-3BC85503F677}" destId="{A2692794-5758-4B43-B10C-11AA5EA0A906}" srcOrd="0" destOrd="0" presId="urn:microsoft.com/office/officeart/2005/8/layout/chevron2"/>
    <dgm:cxn modelId="{3EA5948F-C1C4-47D7-A7EA-3AF35F367D3E}" srcId="{DF587A43-BEAB-4936-A98B-3BC85503F677}" destId="{9805AE47-5550-4F4A-BEE7-6C0BE6579298}" srcOrd="0" destOrd="0" parTransId="{A8A61FF0-723A-4DE5-B15F-54D6C89CFAEA}" sibTransId="{F2AFDA62-8113-4417-A3FC-E349CEE43DB7}"/>
    <dgm:cxn modelId="{65CCB198-1244-47A9-AEF4-BF53932F4AEC}" type="presOf" srcId="{F6FFD45B-A3A0-459F-9EC6-2DDDD420607A}" destId="{AC8A2A3B-1543-4326-9D1E-106DA157985B}" srcOrd="0" destOrd="0" presId="urn:microsoft.com/office/officeart/2005/8/layout/chevron2"/>
    <dgm:cxn modelId="{E94D37A6-6C9C-4E96-BCC9-2149F5D2B24A}" type="presOf" srcId="{99AA5CE5-5C3C-48C4-9700-4FF1E33DA0F8}" destId="{18D9ABC1-5423-4FE5-9B5E-95962CC0CF85}" srcOrd="0" destOrd="0" presId="urn:microsoft.com/office/officeart/2005/8/layout/chevron2"/>
    <dgm:cxn modelId="{447418AC-9193-40C5-BED1-ACCB87C44743}" srcId="{EB6ADF83-ED1C-4A44-BBFF-24300B1D3B05}" destId="{ADFE8613-2154-485B-9ABF-B7D73F6789E7}" srcOrd="7" destOrd="0" parTransId="{CFC93938-1E35-4A84-8839-4C60D8DF1620}" sibTransId="{9E3D4D7A-7AB1-4151-9C98-15A235592EDB}"/>
    <dgm:cxn modelId="{4C9E1EB0-AA51-4DD3-ACD6-7C375A1B4B7C}" type="presOf" srcId="{545A9C30-7ED1-4E27-8ECF-E010518620A2}" destId="{1488565E-0EA6-4F4E-BCB2-C2872516964B}" srcOrd="0" destOrd="0" presId="urn:microsoft.com/office/officeart/2005/8/layout/chevron2"/>
    <dgm:cxn modelId="{9524CDB2-2C49-4CA4-9742-F96B55DEF730}" srcId="{EB6ADF83-ED1C-4A44-BBFF-24300B1D3B05}" destId="{9588205F-77A5-4B3C-A554-E803CA331EDF}" srcOrd="5" destOrd="0" parTransId="{A617AED4-3B8D-4D37-A6CA-D71DAB67B2ED}" sibTransId="{22A57E4E-B5BC-419B-B905-63C217B27191}"/>
    <dgm:cxn modelId="{2645BFB7-BE77-4305-8701-27D6DE794C02}" srcId="{64ECAB5A-8514-4306-80D1-DD9112B37F77}" destId="{44C18DA8-683C-4E21-B68E-9FBBB4E3DAA9}" srcOrd="0" destOrd="0" parTransId="{9403CFCC-90FA-4CFD-8BBA-46B80B033664}" sibTransId="{A1B36091-E400-4212-92F0-1F5EF32B7FD7}"/>
    <dgm:cxn modelId="{8E5599C3-6B11-46C7-94BF-81E5E0DA1A5E}" type="presOf" srcId="{EB6ADF83-ED1C-4A44-BBFF-24300B1D3B05}" destId="{BEE2A7D9-0DED-4924-89AC-F26ACF8E35E4}" srcOrd="0" destOrd="0" presId="urn:microsoft.com/office/officeart/2005/8/layout/chevron2"/>
    <dgm:cxn modelId="{8AA7E9C5-B5B5-4A7C-891C-F8B15F90453D}" srcId="{0CD42B23-119A-4AC5-8693-BC07C4FEB254}" destId="{99AA5CE5-5C3C-48C4-9700-4FF1E33DA0F8}" srcOrd="0" destOrd="0" parTransId="{C9DAC70A-3625-432A-931A-C728A20C92A9}" sibTransId="{B7D5F31B-6D44-413D-B639-0AE1268CE0F1}"/>
    <dgm:cxn modelId="{D85666C7-F4C5-42AE-A9A7-E4CADD150AD8}" srcId="{99917B56-3693-4699-9B49-BD9B46C441B4}" destId="{D86967B4-E504-4363-A415-682404A0536F}" srcOrd="0" destOrd="0" parTransId="{EE3E8A97-0C80-44A2-94D4-6379DC607A92}" sibTransId="{A82CD04B-6208-4BEB-A4C8-152713EE9F02}"/>
    <dgm:cxn modelId="{470A29DC-DAC8-4B8B-92EE-987EA870DCDE}" type="presOf" srcId="{9588205F-77A5-4B3C-A554-E803CA331EDF}" destId="{6F22A327-D133-42AF-8B88-DE0005302D1E}" srcOrd="0" destOrd="0" presId="urn:microsoft.com/office/officeart/2005/8/layout/chevron2"/>
    <dgm:cxn modelId="{63027AE2-7FCD-4DCD-A63A-392650431291}" srcId="{EB6ADF83-ED1C-4A44-BBFF-24300B1D3B05}" destId="{99917B56-3693-4699-9B49-BD9B46C441B4}" srcOrd="6" destOrd="0" parTransId="{7305EFC2-83D0-497E-9808-DCB6E812BAB4}" sibTransId="{990C8CB3-CDEA-4F50-B2B8-3E476E3B23D7}"/>
    <dgm:cxn modelId="{9BC8D7E2-6D26-48CF-B880-AAAC679A7FF8}" type="presOf" srcId="{DED39A54-4991-4F4D-A1C6-7B63939988CD}" destId="{8463652C-2640-499F-B83B-5F0C4BAF9A41}" srcOrd="0" destOrd="0" presId="urn:microsoft.com/office/officeart/2005/8/layout/chevron2"/>
    <dgm:cxn modelId="{0EE76CF8-FBDF-4D76-8A49-C452B887B5FE}" srcId="{ADFE8613-2154-485B-9ABF-B7D73F6789E7}" destId="{545A9C30-7ED1-4E27-8ECF-E010518620A2}" srcOrd="0" destOrd="0" parTransId="{4F12FF28-E8A6-460F-A852-A44EBFA75433}" sibTransId="{64834170-3754-4640-BDC9-6063E98699E5}"/>
    <dgm:cxn modelId="{3FB31AFC-A147-4647-AAE4-F75783FC163D}" type="presOf" srcId="{9805AE47-5550-4F4A-BEE7-6C0BE6579298}" destId="{35CB09DF-2638-409D-A4D3-BAC24DB03AA5}" srcOrd="0" destOrd="0" presId="urn:microsoft.com/office/officeart/2005/8/layout/chevron2"/>
    <dgm:cxn modelId="{B08CADD7-39AC-465C-B04C-BB79EDC6EEE4}" type="presParOf" srcId="{BEE2A7D9-0DED-4924-89AC-F26ACF8E35E4}" destId="{62AE0A4D-BD44-4202-B579-8D708A81C3F2}" srcOrd="0" destOrd="0" presId="urn:microsoft.com/office/officeart/2005/8/layout/chevron2"/>
    <dgm:cxn modelId="{AFB4336B-C42C-4375-9311-6C253B1DB027}" type="presParOf" srcId="{62AE0A4D-BD44-4202-B579-8D708A81C3F2}" destId="{773CC4D4-0DDF-4041-8124-0F29D2CD6579}" srcOrd="0" destOrd="0" presId="urn:microsoft.com/office/officeart/2005/8/layout/chevron2"/>
    <dgm:cxn modelId="{59C7D1E1-C959-41F1-BD1A-534356D4D36E}" type="presParOf" srcId="{62AE0A4D-BD44-4202-B579-8D708A81C3F2}" destId="{AC8A2A3B-1543-4326-9D1E-106DA157985B}" srcOrd="1" destOrd="0" presId="urn:microsoft.com/office/officeart/2005/8/layout/chevron2"/>
    <dgm:cxn modelId="{A0AD35B1-40E2-4C47-AD86-527B8710FA08}" type="presParOf" srcId="{BEE2A7D9-0DED-4924-89AC-F26ACF8E35E4}" destId="{F064E090-74D0-4EAA-8907-A95B8CED7851}" srcOrd="1" destOrd="0" presId="urn:microsoft.com/office/officeart/2005/8/layout/chevron2"/>
    <dgm:cxn modelId="{79F8884E-76A1-4384-AFEE-162972EB4468}" type="presParOf" srcId="{BEE2A7D9-0DED-4924-89AC-F26ACF8E35E4}" destId="{73D4A815-7093-4129-8D2B-D244A994AAB7}" srcOrd="2" destOrd="0" presId="urn:microsoft.com/office/officeart/2005/8/layout/chevron2"/>
    <dgm:cxn modelId="{8C424E78-6C26-45D9-BDE7-E0DEF9EFB770}" type="presParOf" srcId="{73D4A815-7093-4129-8D2B-D244A994AAB7}" destId="{1BFC0835-72E0-4E86-B4E9-F8B6AD6B446A}" srcOrd="0" destOrd="0" presId="urn:microsoft.com/office/officeart/2005/8/layout/chevron2"/>
    <dgm:cxn modelId="{82D9EA56-6FBC-4A73-8A2F-E2728851A900}" type="presParOf" srcId="{73D4A815-7093-4129-8D2B-D244A994AAB7}" destId="{18D9ABC1-5423-4FE5-9B5E-95962CC0CF85}" srcOrd="1" destOrd="0" presId="urn:microsoft.com/office/officeart/2005/8/layout/chevron2"/>
    <dgm:cxn modelId="{C23A6948-6F4C-4C62-87C9-793D76A365BE}" type="presParOf" srcId="{BEE2A7D9-0DED-4924-89AC-F26ACF8E35E4}" destId="{EFFC4C91-647D-4207-B51F-FF0001892EE5}" srcOrd="3" destOrd="0" presId="urn:microsoft.com/office/officeart/2005/8/layout/chevron2"/>
    <dgm:cxn modelId="{8A15750B-2F47-441F-9325-4B5CF7C1DE45}" type="presParOf" srcId="{BEE2A7D9-0DED-4924-89AC-F26ACF8E35E4}" destId="{831339DE-DB43-4B8A-9917-981F7474F7C5}" srcOrd="4" destOrd="0" presId="urn:microsoft.com/office/officeart/2005/8/layout/chevron2"/>
    <dgm:cxn modelId="{AD8E1BDC-920F-490D-A319-B85BE04466C3}" type="presParOf" srcId="{831339DE-DB43-4B8A-9917-981F7474F7C5}" destId="{A2692794-5758-4B43-B10C-11AA5EA0A906}" srcOrd="0" destOrd="0" presId="urn:microsoft.com/office/officeart/2005/8/layout/chevron2"/>
    <dgm:cxn modelId="{03C0DA77-BFCE-494B-B357-C4058230EFD8}" type="presParOf" srcId="{831339DE-DB43-4B8A-9917-981F7474F7C5}" destId="{35CB09DF-2638-409D-A4D3-BAC24DB03AA5}" srcOrd="1" destOrd="0" presId="urn:microsoft.com/office/officeart/2005/8/layout/chevron2"/>
    <dgm:cxn modelId="{3CF5A444-18E8-42FA-B072-C064D337A270}" type="presParOf" srcId="{BEE2A7D9-0DED-4924-89AC-F26ACF8E35E4}" destId="{4DF0E1E7-EC92-419E-B9AE-6E23962D9DB9}" srcOrd="5" destOrd="0" presId="urn:microsoft.com/office/officeart/2005/8/layout/chevron2"/>
    <dgm:cxn modelId="{53E677AF-0BC5-4635-A14F-C98FE649F056}" type="presParOf" srcId="{BEE2A7D9-0DED-4924-89AC-F26ACF8E35E4}" destId="{B77F7F6B-7906-4E32-900A-287A8A9EF9B6}" srcOrd="6" destOrd="0" presId="urn:microsoft.com/office/officeart/2005/8/layout/chevron2"/>
    <dgm:cxn modelId="{DCF4C8E0-91CC-487A-BAF7-51647AB13157}" type="presParOf" srcId="{B77F7F6B-7906-4E32-900A-287A8A9EF9B6}" destId="{2ECBBF12-0CCC-41A5-A341-6699661D07EF}" srcOrd="0" destOrd="0" presId="urn:microsoft.com/office/officeart/2005/8/layout/chevron2"/>
    <dgm:cxn modelId="{E0FA5979-63CE-4B0F-A903-2568BED603FA}" type="presParOf" srcId="{B77F7F6B-7906-4E32-900A-287A8A9EF9B6}" destId="{FCA2A8BD-3409-4E74-9FFD-8F7A4BA629D4}" srcOrd="1" destOrd="0" presId="urn:microsoft.com/office/officeart/2005/8/layout/chevron2"/>
    <dgm:cxn modelId="{DD4E08FE-5C0C-4DA3-9F96-2880D493A7B1}" type="presParOf" srcId="{BEE2A7D9-0DED-4924-89AC-F26ACF8E35E4}" destId="{DF18AA3B-B51E-4631-A59E-C7A91A467E6F}" srcOrd="7" destOrd="0" presId="urn:microsoft.com/office/officeart/2005/8/layout/chevron2"/>
    <dgm:cxn modelId="{72CC07EB-D3CB-4C16-9AE1-314B2C8CCD91}" type="presParOf" srcId="{BEE2A7D9-0DED-4924-89AC-F26ACF8E35E4}" destId="{5A10FCAC-430F-46A6-BD7E-6A2004E838B7}" srcOrd="8" destOrd="0" presId="urn:microsoft.com/office/officeart/2005/8/layout/chevron2"/>
    <dgm:cxn modelId="{A41BCC20-190C-4774-804C-1B99FF21D982}" type="presParOf" srcId="{5A10FCAC-430F-46A6-BD7E-6A2004E838B7}" destId="{8463652C-2640-499F-B83B-5F0C4BAF9A41}" srcOrd="0" destOrd="0" presId="urn:microsoft.com/office/officeart/2005/8/layout/chevron2"/>
    <dgm:cxn modelId="{DD4C7EF2-CB9D-4B22-9FD8-BF3772F4A762}" type="presParOf" srcId="{5A10FCAC-430F-46A6-BD7E-6A2004E838B7}" destId="{FD552017-8F68-416D-97FB-DB5DFE480A53}" srcOrd="1" destOrd="0" presId="urn:microsoft.com/office/officeart/2005/8/layout/chevron2"/>
    <dgm:cxn modelId="{3D4C8B0E-F2B0-4297-870B-B16BA085FD26}" type="presParOf" srcId="{BEE2A7D9-0DED-4924-89AC-F26ACF8E35E4}" destId="{1FF85EED-AED5-4177-ADAE-9AE71301FE2D}" srcOrd="9" destOrd="0" presId="urn:microsoft.com/office/officeart/2005/8/layout/chevron2"/>
    <dgm:cxn modelId="{71A3159E-9FCF-4BAA-BECE-8A4C07D97B58}" type="presParOf" srcId="{BEE2A7D9-0DED-4924-89AC-F26ACF8E35E4}" destId="{410D4BA7-0404-4800-8F96-31B1BB743B6B}" srcOrd="10" destOrd="0" presId="urn:microsoft.com/office/officeart/2005/8/layout/chevron2"/>
    <dgm:cxn modelId="{6046B545-810A-484F-B633-46F54AB543E1}" type="presParOf" srcId="{410D4BA7-0404-4800-8F96-31B1BB743B6B}" destId="{6F22A327-D133-42AF-8B88-DE0005302D1E}" srcOrd="0" destOrd="0" presId="urn:microsoft.com/office/officeart/2005/8/layout/chevron2"/>
    <dgm:cxn modelId="{4A889E42-725E-4FCE-A75B-7F8E2D74D4CA}" type="presParOf" srcId="{410D4BA7-0404-4800-8F96-31B1BB743B6B}" destId="{6B4F048D-4277-465A-BFF1-4E8E5BAC5F88}" srcOrd="1" destOrd="0" presId="urn:microsoft.com/office/officeart/2005/8/layout/chevron2"/>
    <dgm:cxn modelId="{3DD90C60-0006-4E85-951B-0070AF3CE9C1}" type="presParOf" srcId="{BEE2A7D9-0DED-4924-89AC-F26ACF8E35E4}" destId="{8752E63E-935F-4D8A-94F4-8D34A608760A}" srcOrd="11" destOrd="0" presId="urn:microsoft.com/office/officeart/2005/8/layout/chevron2"/>
    <dgm:cxn modelId="{C6785CC1-6CD7-4AD9-802E-FED267A0645A}" type="presParOf" srcId="{BEE2A7D9-0DED-4924-89AC-F26ACF8E35E4}" destId="{2B6785B3-B339-4D48-92DE-98C59B1B70C7}" srcOrd="12" destOrd="0" presId="urn:microsoft.com/office/officeart/2005/8/layout/chevron2"/>
    <dgm:cxn modelId="{D59E81DF-CB62-43C8-90E8-D1E450B92722}" type="presParOf" srcId="{2B6785B3-B339-4D48-92DE-98C59B1B70C7}" destId="{3B66A9EA-D4C2-45EA-989C-E05B2E7E4C0A}" srcOrd="0" destOrd="0" presId="urn:microsoft.com/office/officeart/2005/8/layout/chevron2"/>
    <dgm:cxn modelId="{5C216AA1-9CC2-4131-B7A1-49A8E30465D9}" type="presParOf" srcId="{2B6785B3-B339-4D48-92DE-98C59B1B70C7}" destId="{244500A6-85AA-465B-9D2D-89E14CA67F01}" srcOrd="1" destOrd="0" presId="urn:microsoft.com/office/officeart/2005/8/layout/chevron2"/>
    <dgm:cxn modelId="{B97F56E8-2845-4EE1-969C-C51ADB2653F4}" type="presParOf" srcId="{BEE2A7D9-0DED-4924-89AC-F26ACF8E35E4}" destId="{2E1FE726-54EA-4B32-B6BA-1A5B6479DE3A}" srcOrd="13" destOrd="0" presId="urn:microsoft.com/office/officeart/2005/8/layout/chevron2"/>
    <dgm:cxn modelId="{7CB58741-5F8D-43DA-B3CF-E621A39D4C1C}" type="presParOf" srcId="{BEE2A7D9-0DED-4924-89AC-F26ACF8E35E4}" destId="{49377F98-3316-49E2-8A27-044D1271E195}" srcOrd="14" destOrd="0" presId="urn:microsoft.com/office/officeart/2005/8/layout/chevron2"/>
    <dgm:cxn modelId="{516EAC8C-0DE6-4B23-8BEF-4C99B1511528}" type="presParOf" srcId="{49377F98-3316-49E2-8A27-044D1271E195}" destId="{77E348E7-FCBE-4C53-88E8-C4EE2ED70870}" srcOrd="0" destOrd="0" presId="urn:microsoft.com/office/officeart/2005/8/layout/chevron2"/>
    <dgm:cxn modelId="{2D711142-71F0-46B3-ACE4-3AA03FBC1913}" type="presParOf" srcId="{49377F98-3316-49E2-8A27-044D1271E195}" destId="{1488565E-0EA6-4F4E-BCB2-C2872516964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7070B6-0DBE-4F99-842C-963C1C7F918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BE1A510-0531-4BF6-9C21-71D2A0076C90}">
      <dgm:prSet/>
      <dgm:spPr/>
      <dgm:t>
        <a:bodyPr/>
        <a:lstStyle/>
        <a:p>
          <a:pPr rtl="0"/>
          <a:r>
            <a:rPr lang="ru-RU" dirty="0"/>
            <a:t>Какие из вышеупомянутых положений правомочности  относятся к закупке товаров?</a:t>
          </a:r>
          <a:endParaRPr lang="en-GB" dirty="0"/>
        </a:p>
      </dgm:t>
    </dgm:pt>
    <dgm:pt modelId="{C94C85DB-908A-4CD7-9978-FEB6964DBAA2}" type="parTrans" cxnId="{951F38B3-8780-4F86-BEE7-5C530FF4793D}">
      <dgm:prSet/>
      <dgm:spPr/>
      <dgm:t>
        <a:bodyPr/>
        <a:lstStyle/>
        <a:p>
          <a:endParaRPr lang="en-US"/>
        </a:p>
      </dgm:t>
    </dgm:pt>
    <dgm:pt modelId="{D7F664C3-7991-412D-AEC6-45E6824A05E5}" type="sibTrans" cxnId="{951F38B3-8780-4F86-BEE7-5C530FF4793D}">
      <dgm:prSet/>
      <dgm:spPr/>
      <dgm:t>
        <a:bodyPr/>
        <a:lstStyle/>
        <a:p>
          <a:endParaRPr lang="en-US"/>
        </a:p>
      </dgm:t>
    </dgm:pt>
    <dgm:pt modelId="{BB6B62ED-DA19-44F3-AF86-316D8F0C3821}" type="pres">
      <dgm:prSet presAssocID="{887070B6-0DBE-4F99-842C-963C1C7F9181}" presName="Name0" presStyleCnt="0">
        <dgm:presLayoutVars>
          <dgm:dir/>
          <dgm:animLvl val="lvl"/>
          <dgm:resizeHandles val="exact"/>
        </dgm:presLayoutVars>
      </dgm:prSet>
      <dgm:spPr/>
    </dgm:pt>
    <dgm:pt modelId="{1B4390AC-0C04-409E-8D49-839EACAE2BC5}" type="pres">
      <dgm:prSet presAssocID="{3BE1A510-0531-4BF6-9C21-71D2A0076C90}" presName="linNode" presStyleCnt="0"/>
      <dgm:spPr/>
    </dgm:pt>
    <dgm:pt modelId="{E137482B-02D8-4FCD-89EC-1C6C46CB99D6}" type="pres">
      <dgm:prSet presAssocID="{3BE1A510-0531-4BF6-9C21-71D2A0076C90}" presName="parentText" presStyleLbl="node1" presStyleIdx="0" presStyleCnt="1" custLinFactNeighborX="-15484" custLinFactNeighborY="-2350">
        <dgm:presLayoutVars>
          <dgm:chMax val="1"/>
          <dgm:bulletEnabled val="1"/>
        </dgm:presLayoutVars>
      </dgm:prSet>
      <dgm:spPr/>
    </dgm:pt>
  </dgm:ptLst>
  <dgm:cxnLst>
    <dgm:cxn modelId="{EC41DB16-2322-473A-983C-4222796151F7}" type="presOf" srcId="{887070B6-0DBE-4F99-842C-963C1C7F9181}" destId="{BB6B62ED-DA19-44F3-AF86-316D8F0C3821}" srcOrd="0" destOrd="0" presId="urn:microsoft.com/office/officeart/2005/8/layout/vList5"/>
    <dgm:cxn modelId="{951F38B3-8780-4F86-BEE7-5C530FF4793D}" srcId="{887070B6-0DBE-4F99-842C-963C1C7F9181}" destId="{3BE1A510-0531-4BF6-9C21-71D2A0076C90}" srcOrd="0" destOrd="0" parTransId="{C94C85DB-908A-4CD7-9978-FEB6964DBAA2}" sibTransId="{D7F664C3-7991-412D-AEC6-45E6824A05E5}"/>
    <dgm:cxn modelId="{B91589DB-D30C-4B48-8198-6EA66ED8EC45}" type="presOf" srcId="{3BE1A510-0531-4BF6-9C21-71D2A0076C90}" destId="{E137482B-02D8-4FCD-89EC-1C6C46CB99D6}" srcOrd="0" destOrd="0" presId="urn:microsoft.com/office/officeart/2005/8/layout/vList5"/>
    <dgm:cxn modelId="{6678FE44-F1A1-498F-8F12-95394D6EF3DD}" type="presParOf" srcId="{BB6B62ED-DA19-44F3-AF86-316D8F0C3821}" destId="{1B4390AC-0C04-409E-8D49-839EACAE2BC5}" srcOrd="0" destOrd="0" presId="urn:microsoft.com/office/officeart/2005/8/layout/vList5"/>
    <dgm:cxn modelId="{1225490B-40DD-4187-B3F4-CC46ECFEFEB4}" type="presParOf" srcId="{1B4390AC-0C04-409E-8D49-839EACAE2BC5}" destId="{E137482B-02D8-4FCD-89EC-1C6C46CB99D6}"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77C64AA-DA01-4106-9835-1A348960CF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5ADCC1-5469-4BEC-9C17-8CED579FB702}">
      <dgm:prSet/>
      <dgm:spPr/>
      <dgm:t>
        <a:bodyPr/>
        <a:lstStyle/>
        <a:p>
          <a:pPr rtl="0"/>
          <a:r>
            <a:rPr lang="ru-RU" dirty="0"/>
            <a:t>Ни при каких обстоятельствах</a:t>
          </a:r>
          <a:r>
            <a:rPr lang="it-IT" dirty="0"/>
            <a:t>!</a:t>
          </a:r>
          <a:endParaRPr lang="en-GB" dirty="0"/>
        </a:p>
      </dgm:t>
    </dgm:pt>
    <dgm:pt modelId="{7EAEA918-C029-4A45-ACFF-64D15A07FE29}" type="parTrans" cxnId="{49D51478-B959-4D12-9A9F-E9194CF716DA}">
      <dgm:prSet/>
      <dgm:spPr/>
      <dgm:t>
        <a:bodyPr/>
        <a:lstStyle/>
        <a:p>
          <a:endParaRPr lang="en-US"/>
        </a:p>
      </dgm:t>
    </dgm:pt>
    <dgm:pt modelId="{0632562D-6014-4F9A-AADB-716ECA23A975}" type="sibTrans" cxnId="{49D51478-B959-4D12-9A9F-E9194CF716DA}">
      <dgm:prSet/>
      <dgm:spPr/>
      <dgm:t>
        <a:bodyPr/>
        <a:lstStyle/>
        <a:p>
          <a:endParaRPr lang="en-US"/>
        </a:p>
      </dgm:t>
    </dgm:pt>
    <dgm:pt modelId="{55CDE136-6680-433E-A089-6BCC24BE461C}">
      <dgm:prSet/>
      <dgm:spPr>
        <a:solidFill>
          <a:srgbClr val="92D050"/>
        </a:solidFill>
      </dgm:spPr>
      <dgm:t>
        <a:bodyPr/>
        <a:lstStyle/>
        <a:p>
          <a:pPr rtl="0"/>
          <a:r>
            <a:rPr lang="ru-RU" dirty="0"/>
            <a:t>Конечно могут</a:t>
          </a:r>
          <a:r>
            <a:rPr lang="it-IT" dirty="0"/>
            <a:t>!</a:t>
          </a:r>
          <a:endParaRPr lang="en-GB" dirty="0"/>
        </a:p>
      </dgm:t>
    </dgm:pt>
    <dgm:pt modelId="{4B6AE98B-6553-4D24-8CB4-2E9C546ED7E5}" type="parTrans" cxnId="{1258DB20-3627-4D6A-8806-5162E2B804DA}">
      <dgm:prSet/>
      <dgm:spPr/>
      <dgm:t>
        <a:bodyPr/>
        <a:lstStyle/>
        <a:p>
          <a:endParaRPr lang="en-US"/>
        </a:p>
      </dgm:t>
    </dgm:pt>
    <dgm:pt modelId="{3A2DF858-B21E-4CE3-8663-C93651A62880}" type="sibTrans" cxnId="{1258DB20-3627-4D6A-8806-5162E2B804DA}">
      <dgm:prSet/>
      <dgm:spPr/>
      <dgm:t>
        <a:bodyPr/>
        <a:lstStyle/>
        <a:p>
          <a:endParaRPr lang="en-US"/>
        </a:p>
      </dgm:t>
    </dgm:pt>
    <dgm:pt modelId="{ECCA3B60-D1CD-4387-9652-6EC028BA9272}">
      <dgm:prSet/>
      <dgm:spPr>
        <a:solidFill>
          <a:srgbClr val="D60093"/>
        </a:solidFill>
      </dgm:spPr>
      <dgm:t>
        <a:bodyPr/>
        <a:lstStyle/>
        <a:p>
          <a:pPr rtl="0"/>
          <a:r>
            <a:rPr lang="ru-RU" dirty="0"/>
            <a:t>Они могут участвовать только в том случае, если они могут предоставить подтверждения, что они являются юридически и финансово независимыми от бенефициара</a:t>
          </a:r>
          <a:endParaRPr lang="en-GB" dirty="0"/>
        </a:p>
      </dgm:t>
    </dgm:pt>
    <dgm:pt modelId="{9D73A0FE-06BF-4ED3-B1A4-660AE9AFD173}" type="parTrans" cxnId="{58E434A3-4D71-4242-BB21-3C94B3F09500}">
      <dgm:prSet/>
      <dgm:spPr/>
      <dgm:t>
        <a:bodyPr/>
        <a:lstStyle/>
        <a:p>
          <a:endParaRPr lang="en-US"/>
        </a:p>
      </dgm:t>
    </dgm:pt>
    <dgm:pt modelId="{6B712C9D-591B-426B-8293-5875CCD037DB}" type="sibTrans" cxnId="{58E434A3-4D71-4242-BB21-3C94B3F09500}">
      <dgm:prSet/>
      <dgm:spPr/>
      <dgm:t>
        <a:bodyPr/>
        <a:lstStyle/>
        <a:p>
          <a:endParaRPr lang="en-US"/>
        </a:p>
      </dgm:t>
    </dgm:pt>
    <dgm:pt modelId="{3A6E3396-4427-42B9-B670-A9BE54871D13}" type="pres">
      <dgm:prSet presAssocID="{B77C64AA-DA01-4106-9835-1A348960CFC2}" presName="linear" presStyleCnt="0">
        <dgm:presLayoutVars>
          <dgm:animLvl val="lvl"/>
          <dgm:resizeHandles val="exact"/>
        </dgm:presLayoutVars>
      </dgm:prSet>
      <dgm:spPr/>
    </dgm:pt>
    <dgm:pt modelId="{0DFE935E-B1A8-47AF-A154-6531484FEEC1}" type="pres">
      <dgm:prSet presAssocID="{C75ADCC1-5469-4BEC-9C17-8CED579FB702}" presName="parentText" presStyleLbl="node1" presStyleIdx="0" presStyleCnt="3" custLinFactY="4399" custLinFactNeighborX="0" custLinFactNeighborY="100000">
        <dgm:presLayoutVars>
          <dgm:chMax val="0"/>
          <dgm:bulletEnabled val="1"/>
        </dgm:presLayoutVars>
      </dgm:prSet>
      <dgm:spPr/>
    </dgm:pt>
    <dgm:pt modelId="{7D7CA7F7-7B9C-47A5-A4DC-BD44DB886FE4}" type="pres">
      <dgm:prSet presAssocID="{0632562D-6014-4F9A-AADB-716ECA23A975}" presName="spacer" presStyleCnt="0"/>
      <dgm:spPr/>
    </dgm:pt>
    <dgm:pt modelId="{FD153AB3-8BB9-44BB-824D-3D0FC054DA62}" type="pres">
      <dgm:prSet presAssocID="{55CDE136-6680-433E-A089-6BCC24BE461C}" presName="parentText" presStyleLbl="node1" presStyleIdx="1" presStyleCnt="3">
        <dgm:presLayoutVars>
          <dgm:chMax val="0"/>
          <dgm:bulletEnabled val="1"/>
        </dgm:presLayoutVars>
      </dgm:prSet>
      <dgm:spPr/>
    </dgm:pt>
    <dgm:pt modelId="{29EE3A2A-9241-41EA-B88E-E2ACCE0EA200}" type="pres">
      <dgm:prSet presAssocID="{3A2DF858-B21E-4CE3-8663-C93651A62880}" presName="spacer" presStyleCnt="0"/>
      <dgm:spPr/>
    </dgm:pt>
    <dgm:pt modelId="{E0FB89A4-77FC-4D3F-994D-E0185138CEB5}" type="pres">
      <dgm:prSet presAssocID="{ECCA3B60-D1CD-4387-9652-6EC028BA9272}" presName="parentText" presStyleLbl="node1" presStyleIdx="2" presStyleCnt="3">
        <dgm:presLayoutVars>
          <dgm:chMax val="0"/>
          <dgm:bulletEnabled val="1"/>
        </dgm:presLayoutVars>
      </dgm:prSet>
      <dgm:spPr/>
    </dgm:pt>
  </dgm:ptLst>
  <dgm:cxnLst>
    <dgm:cxn modelId="{A6A10D0E-F98F-456C-8AC9-864A07713736}" type="presOf" srcId="{B77C64AA-DA01-4106-9835-1A348960CFC2}" destId="{3A6E3396-4427-42B9-B670-A9BE54871D13}" srcOrd="0" destOrd="0" presId="urn:microsoft.com/office/officeart/2005/8/layout/vList2"/>
    <dgm:cxn modelId="{1258DB20-3627-4D6A-8806-5162E2B804DA}" srcId="{B77C64AA-DA01-4106-9835-1A348960CFC2}" destId="{55CDE136-6680-433E-A089-6BCC24BE461C}" srcOrd="1" destOrd="0" parTransId="{4B6AE98B-6553-4D24-8CB4-2E9C546ED7E5}" sibTransId="{3A2DF858-B21E-4CE3-8663-C93651A62880}"/>
    <dgm:cxn modelId="{15492442-9BBD-46BB-855C-8D3384329183}" type="presOf" srcId="{C75ADCC1-5469-4BEC-9C17-8CED579FB702}" destId="{0DFE935E-B1A8-47AF-A154-6531484FEEC1}" srcOrd="0" destOrd="0" presId="urn:microsoft.com/office/officeart/2005/8/layout/vList2"/>
    <dgm:cxn modelId="{8C5E3942-0CC4-4853-A430-656A6E3FF952}" type="presOf" srcId="{55CDE136-6680-433E-A089-6BCC24BE461C}" destId="{FD153AB3-8BB9-44BB-824D-3D0FC054DA62}" srcOrd="0" destOrd="0" presId="urn:microsoft.com/office/officeart/2005/8/layout/vList2"/>
    <dgm:cxn modelId="{49D51478-B959-4D12-9A9F-E9194CF716DA}" srcId="{B77C64AA-DA01-4106-9835-1A348960CFC2}" destId="{C75ADCC1-5469-4BEC-9C17-8CED579FB702}" srcOrd="0" destOrd="0" parTransId="{7EAEA918-C029-4A45-ACFF-64D15A07FE29}" sibTransId="{0632562D-6014-4F9A-AADB-716ECA23A975}"/>
    <dgm:cxn modelId="{58E434A3-4D71-4242-BB21-3C94B3F09500}" srcId="{B77C64AA-DA01-4106-9835-1A348960CFC2}" destId="{ECCA3B60-D1CD-4387-9652-6EC028BA9272}" srcOrd="2" destOrd="0" parTransId="{9D73A0FE-06BF-4ED3-B1A4-660AE9AFD173}" sibTransId="{6B712C9D-591B-426B-8293-5875CCD037DB}"/>
    <dgm:cxn modelId="{38BBDBDA-11C6-4D1B-8609-AC54D49BD11F}" type="presOf" srcId="{ECCA3B60-D1CD-4387-9652-6EC028BA9272}" destId="{E0FB89A4-77FC-4D3F-994D-E0185138CEB5}" srcOrd="0" destOrd="0" presId="urn:microsoft.com/office/officeart/2005/8/layout/vList2"/>
    <dgm:cxn modelId="{34889B93-B506-4B6D-B36A-35D384BA1BD0}" type="presParOf" srcId="{3A6E3396-4427-42B9-B670-A9BE54871D13}" destId="{0DFE935E-B1A8-47AF-A154-6531484FEEC1}" srcOrd="0" destOrd="0" presId="urn:microsoft.com/office/officeart/2005/8/layout/vList2"/>
    <dgm:cxn modelId="{B3EA2BC8-2F2A-408C-936B-4630BF53C7FC}" type="presParOf" srcId="{3A6E3396-4427-42B9-B670-A9BE54871D13}" destId="{7D7CA7F7-7B9C-47A5-A4DC-BD44DB886FE4}" srcOrd="1" destOrd="0" presId="urn:microsoft.com/office/officeart/2005/8/layout/vList2"/>
    <dgm:cxn modelId="{910E5A28-B6DB-4E97-B398-53BAAB3F42FB}" type="presParOf" srcId="{3A6E3396-4427-42B9-B670-A9BE54871D13}" destId="{FD153AB3-8BB9-44BB-824D-3D0FC054DA62}" srcOrd="2" destOrd="0" presId="urn:microsoft.com/office/officeart/2005/8/layout/vList2"/>
    <dgm:cxn modelId="{42D91728-6338-4CE7-8BB8-E427B7A24FE0}" type="presParOf" srcId="{3A6E3396-4427-42B9-B670-A9BE54871D13}" destId="{29EE3A2A-9241-41EA-B88E-E2ACCE0EA200}" srcOrd="3" destOrd="0" presId="urn:microsoft.com/office/officeart/2005/8/layout/vList2"/>
    <dgm:cxn modelId="{181413F2-D0D0-4D34-B9B0-14AD0FE5A18C}" type="presParOf" srcId="{3A6E3396-4427-42B9-B670-A9BE54871D13}" destId="{E0FB89A4-77FC-4D3F-994D-E0185138CE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C5B7E6-914B-4642-B2AB-CC24C91C9BDC}"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375B4613-DAD9-436E-96BB-D0DB624B68E7}">
      <dgm:prSet custT="1"/>
      <dgm:spPr/>
      <dgm:t>
        <a:bodyPr/>
        <a:lstStyle/>
        <a:p>
          <a:pPr rtl="0"/>
          <a:r>
            <a:rPr lang="ru-RU" sz="1800" dirty="0">
              <a:solidFill>
                <a:schemeClr val="tx1"/>
              </a:solidFill>
            </a:rPr>
            <a:t>кадровые ресурсы, техническое обеспечение, производственных мощностей, сертификаты и т. д.;</a:t>
          </a:r>
          <a:endParaRPr lang="en-GB" sz="1800" dirty="0">
            <a:solidFill>
              <a:schemeClr val="tx1"/>
            </a:solidFill>
          </a:endParaRPr>
        </a:p>
      </dgm:t>
    </dgm:pt>
    <dgm:pt modelId="{5B81A1F7-4347-4B24-B751-51DEEA43E737}" type="parTrans" cxnId="{BC539D38-AB5C-4EC0-94B0-1A5CF0D7407D}">
      <dgm:prSet/>
      <dgm:spPr/>
      <dgm:t>
        <a:bodyPr/>
        <a:lstStyle/>
        <a:p>
          <a:endParaRPr lang="en-US" sz="2000">
            <a:solidFill>
              <a:schemeClr val="tx1"/>
            </a:solidFill>
          </a:endParaRPr>
        </a:p>
      </dgm:t>
    </dgm:pt>
    <dgm:pt modelId="{D94C1E81-1AE9-4CE6-85A1-5EA660800EF9}" type="sibTrans" cxnId="{BC539D38-AB5C-4EC0-94B0-1A5CF0D7407D}">
      <dgm:prSet/>
      <dgm:spPr/>
      <dgm:t>
        <a:bodyPr/>
        <a:lstStyle/>
        <a:p>
          <a:endParaRPr lang="en-US" sz="2000">
            <a:solidFill>
              <a:schemeClr val="tx1"/>
            </a:solidFill>
          </a:endParaRPr>
        </a:p>
      </dgm:t>
    </dgm:pt>
    <dgm:pt modelId="{7D22C2EA-ED38-43A3-BAA9-2BAA5219D4CD}">
      <dgm:prSet custT="1"/>
      <dgm:spPr/>
      <dgm:t>
        <a:bodyPr/>
        <a:lstStyle/>
        <a:p>
          <a:pPr rtl="0"/>
          <a:r>
            <a:rPr lang="ru-RU" sz="2000" dirty="0">
              <a:solidFill>
                <a:schemeClr val="tx1"/>
              </a:solidFill>
            </a:rPr>
            <a:t>обязательства по выполнению текущих работ</a:t>
          </a:r>
          <a:r>
            <a:rPr lang="en-US" sz="2000" dirty="0">
              <a:solidFill>
                <a:schemeClr val="tx1"/>
              </a:solidFill>
            </a:rPr>
            <a:t>; </a:t>
          </a:r>
          <a:endParaRPr lang="en-GB" sz="2000" dirty="0">
            <a:solidFill>
              <a:schemeClr val="tx1"/>
            </a:solidFill>
          </a:endParaRPr>
        </a:p>
      </dgm:t>
    </dgm:pt>
    <dgm:pt modelId="{664953EE-BD36-41D8-80E7-E5837977BC9F}" type="parTrans" cxnId="{472702B7-922D-42F8-BAD7-256122766953}">
      <dgm:prSet/>
      <dgm:spPr/>
      <dgm:t>
        <a:bodyPr/>
        <a:lstStyle/>
        <a:p>
          <a:endParaRPr lang="en-US" sz="2000">
            <a:solidFill>
              <a:schemeClr val="tx1"/>
            </a:solidFill>
          </a:endParaRPr>
        </a:p>
      </dgm:t>
    </dgm:pt>
    <dgm:pt modelId="{B08D94E4-FEC2-45C6-8588-D0BA6AEECB8F}" type="sibTrans" cxnId="{472702B7-922D-42F8-BAD7-256122766953}">
      <dgm:prSet/>
      <dgm:spPr/>
      <dgm:t>
        <a:bodyPr/>
        <a:lstStyle/>
        <a:p>
          <a:endParaRPr lang="en-US" sz="2000">
            <a:solidFill>
              <a:schemeClr val="tx1"/>
            </a:solidFill>
          </a:endParaRPr>
        </a:p>
      </dgm:t>
    </dgm:pt>
    <dgm:pt modelId="{574381A5-0A68-4B17-83B5-AE205D0A6CE2}">
      <dgm:prSet custT="1"/>
      <dgm:spPr/>
      <dgm:t>
        <a:bodyPr/>
        <a:lstStyle/>
        <a:p>
          <a:pPr rtl="0"/>
          <a:r>
            <a:rPr lang="ru-RU" sz="2000" dirty="0">
              <a:solidFill>
                <a:schemeClr val="tx1"/>
              </a:solidFill>
            </a:rPr>
            <a:t>финансовое положение за последние 3-5 лет.</a:t>
          </a:r>
          <a:endParaRPr lang="en-GB" sz="2000" dirty="0">
            <a:solidFill>
              <a:schemeClr val="tx1"/>
            </a:solidFill>
          </a:endParaRPr>
        </a:p>
      </dgm:t>
    </dgm:pt>
    <dgm:pt modelId="{1B4DEAD4-3B4E-4F09-9578-D35908B94B3F}" type="parTrans" cxnId="{65CF2B91-E37B-46F9-9439-4365E0F0E2C4}">
      <dgm:prSet/>
      <dgm:spPr/>
      <dgm:t>
        <a:bodyPr/>
        <a:lstStyle/>
        <a:p>
          <a:endParaRPr lang="en-US" sz="2000">
            <a:solidFill>
              <a:schemeClr val="tx1"/>
            </a:solidFill>
          </a:endParaRPr>
        </a:p>
      </dgm:t>
    </dgm:pt>
    <dgm:pt modelId="{3492C654-073C-4081-B44C-EC607E707EA1}" type="sibTrans" cxnId="{65CF2B91-E37B-46F9-9439-4365E0F0E2C4}">
      <dgm:prSet/>
      <dgm:spPr/>
      <dgm:t>
        <a:bodyPr/>
        <a:lstStyle/>
        <a:p>
          <a:endParaRPr lang="en-US" sz="2000">
            <a:solidFill>
              <a:schemeClr val="tx1"/>
            </a:solidFill>
          </a:endParaRPr>
        </a:p>
      </dgm:t>
    </dgm:pt>
    <dgm:pt modelId="{75EDE666-AA6E-4608-99B5-F459338AB78D}">
      <dgm:prSet custT="1"/>
      <dgm:spPr/>
      <dgm:t>
        <a:bodyPr/>
        <a:lstStyle/>
        <a:p>
          <a:pPr rtl="0"/>
          <a:r>
            <a:rPr lang="ru-RU" sz="1800" dirty="0">
              <a:solidFill>
                <a:schemeClr val="tx1"/>
              </a:solidFill>
            </a:rPr>
            <a:t>соответствующий общий и конкретный опыт, а также удовлетворительная работа в прошлом и успешное завершение аналогичных договоров за определенный период</a:t>
          </a:r>
          <a:r>
            <a:rPr lang="en-US" sz="1800" dirty="0">
              <a:solidFill>
                <a:schemeClr val="tx1"/>
              </a:solidFill>
            </a:rPr>
            <a:t>; </a:t>
          </a:r>
          <a:endParaRPr lang="en-GB" sz="1800" dirty="0">
            <a:solidFill>
              <a:schemeClr val="tx1"/>
            </a:solidFill>
          </a:endParaRPr>
        </a:p>
      </dgm:t>
    </dgm:pt>
    <dgm:pt modelId="{9CEA399B-3FBD-44B4-B33F-10191B5EEA87}" type="sibTrans" cxnId="{031EBEC8-65FE-4EAA-94CA-06B81411A815}">
      <dgm:prSet/>
      <dgm:spPr/>
      <dgm:t>
        <a:bodyPr/>
        <a:lstStyle/>
        <a:p>
          <a:endParaRPr lang="en-US" sz="2000">
            <a:solidFill>
              <a:schemeClr val="tx1"/>
            </a:solidFill>
          </a:endParaRPr>
        </a:p>
      </dgm:t>
    </dgm:pt>
    <dgm:pt modelId="{7D695B4D-6365-40C1-9D52-DDBEBADE59FE}" type="parTrans" cxnId="{031EBEC8-65FE-4EAA-94CA-06B81411A815}">
      <dgm:prSet/>
      <dgm:spPr/>
      <dgm:t>
        <a:bodyPr/>
        <a:lstStyle/>
        <a:p>
          <a:endParaRPr lang="en-US" sz="2000">
            <a:solidFill>
              <a:schemeClr val="tx1"/>
            </a:solidFill>
          </a:endParaRPr>
        </a:p>
      </dgm:t>
    </dgm:pt>
    <dgm:pt modelId="{E56F9FCE-081B-465A-B74C-ADB2209578BA}" type="pres">
      <dgm:prSet presAssocID="{D1C5B7E6-914B-4642-B2AB-CC24C91C9BDC}" presName="Name0" presStyleCnt="0">
        <dgm:presLayoutVars>
          <dgm:dir/>
          <dgm:animLvl val="lvl"/>
          <dgm:resizeHandles val="exact"/>
        </dgm:presLayoutVars>
      </dgm:prSet>
      <dgm:spPr/>
    </dgm:pt>
    <dgm:pt modelId="{76233CAB-D1A6-4080-9A83-5797670ED4FD}" type="pres">
      <dgm:prSet presAssocID="{574381A5-0A68-4B17-83B5-AE205D0A6CE2}" presName="boxAndChildren" presStyleCnt="0"/>
      <dgm:spPr/>
    </dgm:pt>
    <dgm:pt modelId="{AF41B79D-B811-49BC-9F2E-AD92148DCFCE}" type="pres">
      <dgm:prSet presAssocID="{574381A5-0A68-4B17-83B5-AE205D0A6CE2}" presName="parentTextBox" presStyleLbl="node1" presStyleIdx="0" presStyleCnt="4"/>
      <dgm:spPr/>
    </dgm:pt>
    <dgm:pt modelId="{7DA2DA31-8F89-425D-BE56-C4E580C7F941}" type="pres">
      <dgm:prSet presAssocID="{B08D94E4-FEC2-45C6-8588-D0BA6AEECB8F}" presName="sp" presStyleCnt="0"/>
      <dgm:spPr/>
    </dgm:pt>
    <dgm:pt modelId="{D43A8458-79F1-48D5-8A10-2CC71335F77B}" type="pres">
      <dgm:prSet presAssocID="{7D22C2EA-ED38-43A3-BAA9-2BAA5219D4CD}" presName="arrowAndChildren" presStyleCnt="0"/>
      <dgm:spPr/>
    </dgm:pt>
    <dgm:pt modelId="{BF30C7AE-38F0-4FFE-A52D-F70FBC260606}" type="pres">
      <dgm:prSet presAssocID="{7D22C2EA-ED38-43A3-BAA9-2BAA5219D4CD}" presName="parentTextArrow" presStyleLbl="node1" presStyleIdx="1" presStyleCnt="4"/>
      <dgm:spPr/>
    </dgm:pt>
    <dgm:pt modelId="{2A89BD70-09EC-4941-B036-18BC8F6093E2}" type="pres">
      <dgm:prSet presAssocID="{D94C1E81-1AE9-4CE6-85A1-5EA660800EF9}" presName="sp" presStyleCnt="0"/>
      <dgm:spPr/>
    </dgm:pt>
    <dgm:pt modelId="{9BC9126B-762A-4B79-B47A-D1777357D223}" type="pres">
      <dgm:prSet presAssocID="{375B4613-DAD9-436E-96BB-D0DB624B68E7}" presName="arrowAndChildren" presStyleCnt="0"/>
      <dgm:spPr/>
    </dgm:pt>
    <dgm:pt modelId="{55FB11B9-088D-4378-BB74-2F520385F13E}" type="pres">
      <dgm:prSet presAssocID="{375B4613-DAD9-436E-96BB-D0DB624B68E7}" presName="parentTextArrow" presStyleLbl="node1" presStyleIdx="2" presStyleCnt="4"/>
      <dgm:spPr/>
    </dgm:pt>
    <dgm:pt modelId="{51854B1E-1224-4497-8BC8-1D999A05BAF3}" type="pres">
      <dgm:prSet presAssocID="{9CEA399B-3FBD-44B4-B33F-10191B5EEA87}" presName="sp" presStyleCnt="0"/>
      <dgm:spPr/>
    </dgm:pt>
    <dgm:pt modelId="{46FFE194-EE11-457F-8402-7DE522BDB6E3}" type="pres">
      <dgm:prSet presAssocID="{75EDE666-AA6E-4608-99B5-F459338AB78D}" presName="arrowAndChildren" presStyleCnt="0"/>
      <dgm:spPr/>
    </dgm:pt>
    <dgm:pt modelId="{E33ED2B4-ED6E-44E1-B781-9DA243D9274C}" type="pres">
      <dgm:prSet presAssocID="{75EDE666-AA6E-4608-99B5-F459338AB78D}" presName="parentTextArrow" presStyleLbl="node1" presStyleIdx="3" presStyleCnt="4" custScaleY="157951"/>
      <dgm:spPr/>
    </dgm:pt>
  </dgm:ptLst>
  <dgm:cxnLst>
    <dgm:cxn modelId="{BC539D38-AB5C-4EC0-94B0-1A5CF0D7407D}" srcId="{D1C5B7E6-914B-4642-B2AB-CC24C91C9BDC}" destId="{375B4613-DAD9-436E-96BB-D0DB624B68E7}" srcOrd="1" destOrd="0" parTransId="{5B81A1F7-4347-4B24-B751-51DEEA43E737}" sibTransId="{D94C1E81-1AE9-4CE6-85A1-5EA660800EF9}"/>
    <dgm:cxn modelId="{4E245761-1781-4373-9325-8051B26CF9E3}" type="presOf" srcId="{75EDE666-AA6E-4608-99B5-F459338AB78D}" destId="{E33ED2B4-ED6E-44E1-B781-9DA243D9274C}" srcOrd="0" destOrd="0" presId="urn:microsoft.com/office/officeart/2005/8/layout/process4"/>
    <dgm:cxn modelId="{FB2D1871-06ED-4F8D-91AD-060700446733}" type="presOf" srcId="{7D22C2EA-ED38-43A3-BAA9-2BAA5219D4CD}" destId="{BF30C7AE-38F0-4FFE-A52D-F70FBC260606}" srcOrd="0" destOrd="0" presId="urn:microsoft.com/office/officeart/2005/8/layout/process4"/>
    <dgm:cxn modelId="{03B3BF78-A5A5-4C7F-AB4E-1E44581337F6}" type="presOf" srcId="{375B4613-DAD9-436E-96BB-D0DB624B68E7}" destId="{55FB11B9-088D-4378-BB74-2F520385F13E}" srcOrd="0" destOrd="0" presId="urn:microsoft.com/office/officeart/2005/8/layout/process4"/>
    <dgm:cxn modelId="{65CF2B91-E37B-46F9-9439-4365E0F0E2C4}" srcId="{D1C5B7E6-914B-4642-B2AB-CC24C91C9BDC}" destId="{574381A5-0A68-4B17-83B5-AE205D0A6CE2}" srcOrd="3" destOrd="0" parTransId="{1B4DEAD4-3B4E-4F09-9578-D35908B94B3F}" sibTransId="{3492C654-073C-4081-B44C-EC607E707EA1}"/>
    <dgm:cxn modelId="{DF015693-8CC6-4952-BE36-562B7CB98797}" type="presOf" srcId="{574381A5-0A68-4B17-83B5-AE205D0A6CE2}" destId="{AF41B79D-B811-49BC-9F2E-AD92148DCFCE}" srcOrd="0" destOrd="0" presId="urn:microsoft.com/office/officeart/2005/8/layout/process4"/>
    <dgm:cxn modelId="{4166A195-3984-4AEF-9F94-DBF14B91FBBD}" type="presOf" srcId="{D1C5B7E6-914B-4642-B2AB-CC24C91C9BDC}" destId="{E56F9FCE-081B-465A-B74C-ADB2209578BA}" srcOrd="0" destOrd="0" presId="urn:microsoft.com/office/officeart/2005/8/layout/process4"/>
    <dgm:cxn modelId="{472702B7-922D-42F8-BAD7-256122766953}" srcId="{D1C5B7E6-914B-4642-B2AB-CC24C91C9BDC}" destId="{7D22C2EA-ED38-43A3-BAA9-2BAA5219D4CD}" srcOrd="2" destOrd="0" parTransId="{664953EE-BD36-41D8-80E7-E5837977BC9F}" sibTransId="{B08D94E4-FEC2-45C6-8588-D0BA6AEECB8F}"/>
    <dgm:cxn modelId="{031EBEC8-65FE-4EAA-94CA-06B81411A815}" srcId="{D1C5B7E6-914B-4642-B2AB-CC24C91C9BDC}" destId="{75EDE666-AA6E-4608-99B5-F459338AB78D}" srcOrd="0" destOrd="0" parTransId="{7D695B4D-6365-40C1-9D52-DDBEBADE59FE}" sibTransId="{9CEA399B-3FBD-44B4-B33F-10191B5EEA87}"/>
    <dgm:cxn modelId="{FEB5AE71-E22A-4009-9AA3-0C7211FB92E3}" type="presParOf" srcId="{E56F9FCE-081B-465A-B74C-ADB2209578BA}" destId="{76233CAB-D1A6-4080-9A83-5797670ED4FD}" srcOrd="0" destOrd="0" presId="urn:microsoft.com/office/officeart/2005/8/layout/process4"/>
    <dgm:cxn modelId="{E83B38DC-A7CD-4CB8-9F60-1DA1680BBC7B}" type="presParOf" srcId="{76233CAB-D1A6-4080-9A83-5797670ED4FD}" destId="{AF41B79D-B811-49BC-9F2E-AD92148DCFCE}" srcOrd="0" destOrd="0" presId="urn:microsoft.com/office/officeart/2005/8/layout/process4"/>
    <dgm:cxn modelId="{7491DAD3-9D17-446C-BDD2-744AF1F6BD59}" type="presParOf" srcId="{E56F9FCE-081B-465A-B74C-ADB2209578BA}" destId="{7DA2DA31-8F89-425D-BE56-C4E580C7F941}" srcOrd="1" destOrd="0" presId="urn:microsoft.com/office/officeart/2005/8/layout/process4"/>
    <dgm:cxn modelId="{DE834AE4-0B48-4C7E-9374-5B1041671DFD}" type="presParOf" srcId="{E56F9FCE-081B-465A-B74C-ADB2209578BA}" destId="{D43A8458-79F1-48D5-8A10-2CC71335F77B}" srcOrd="2" destOrd="0" presId="urn:microsoft.com/office/officeart/2005/8/layout/process4"/>
    <dgm:cxn modelId="{17206013-0C5C-47DC-A972-CA3100A4441A}" type="presParOf" srcId="{D43A8458-79F1-48D5-8A10-2CC71335F77B}" destId="{BF30C7AE-38F0-4FFE-A52D-F70FBC260606}" srcOrd="0" destOrd="0" presId="urn:microsoft.com/office/officeart/2005/8/layout/process4"/>
    <dgm:cxn modelId="{664F0E8A-D9BD-4EEB-ADEA-9CE884DCB504}" type="presParOf" srcId="{E56F9FCE-081B-465A-B74C-ADB2209578BA}" destId="{2A89BD70-09EC-4941-B036-18BC8F6093E2}" srcOrd="3" destOrd="0" presId="urn:microsoft.com/office/officeart/2005/8/layout/process4"/>
    <dgm:cxn modelId="{91EB5E78-130A-47CB-9C09-003F95E01A46}" type="presParOf" srcId="{E56F9FCE-081B-465A-B74C-ADB2209578BA}" destId="{9BC9126B-762A-4B79-B47A-D1777357D223}" srcOrd="4" destOrd="0" presId="urn:microsoft.com/office/officeart/2005/8/layout/process4"/>
    <dgm:cxn modelId="{B27A173D-5D32-4C95-A8A1-723C7D22AC23}" type="presParOf" srcId="{9BC9126B-762A-4B79-B47A-D1777357D223}" destId="{55FB11B9-088D-4378-BB74-2F520385F13E}" srcOrd="0" destOrd="0" presId="urn:microsoft.com/office/officeart/2005/8/layout/process4"/>
    <dgm:cxn modelId="{F066896B-8AB3-4FF6-A777-7832763B8A41}" type="presParOf" srcId="{E56F9FCE-081B-465A-B74C-ADB2209578BA}" destId="{51854B1E-1224-4497-8BC8-1D999A05BAF3}" srcOrd="5" destOrd="0" presId="urn:microsoft.com/office/officeart/2005/8/layout/process4"/>
    <dgm:cxn modelId="{8448625D-E049-42AF-8D12-13884889B5FC}" type="presParOf" srcId="{E56F9FCE-081B-465A-B74C-ADB2209578BA}" destId="{46FFE194-EE11-457F-8402-7DE522BDB6E3}" srcOrd="6" destOrd="0" presId="urn:microsoft.com/office/officeart/2005/8/layout/process4"/>
    <dgm:cxn modelId="{DD9B2CA0-B3F7-4DEF-9A15-934A41D29165}" type="presParOf" srcId="{46FFE194-EE11-457F-8402-7DE522BDB6E3}" destId="{E33ED2B4-ED6E-44E1-B781-9DA243D9274C}"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dgm:spPr/>
      <dgm:t>
        <a:bodyPr/>
        <a:lstStyle/>
        <a:p>
          <a:r>
            <a:rPr lang="ru-RU" dirty="0"/>
            <a:t>Текущие руководящие принципы</a:t>
          </a:r>
          <a:endParaRPr lang="en-US"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dgm:spPr/>
      <dgm:t>
        <a:bodyPr/>
        <a:lstStyle/>
        <a:p>
          <a:r>
            <a:rPr lang="ru-RU" i="1" dirty="0">
              <a:effectLst/>
              <a:latin typeface="+mn-lt"/>
              <a:ea typeface="+mn-ea"/>
              <a:cs typeface="+mn-cs"/>
            </a:rPr>
            <a:t>Могут возникнуть ситуации, когда закупка непосредственно у специализированных учреждений, выступающих в качестве поставщиков или подрядчиков, в соответствии с их собственными процедурами может быть наиболее подходящим способом закупки:</a:t>
          </a:r>
          <a:endParaRPr lang="en-US"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dgm:spPr/>
      <dgm:t>
        <a:bodyPr/>
        <a:lstStyle/>
        <a:p>
          <a:r>
            <a:rPr lang="ru-RU" dirty="0"/>
            <a:t>Возможные последствия</a:t>
          </a:r>
          <a:endParaRPr lang="en-US"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dgm:spPr/>
      <dgm:t>
        <a:bodyPr/>
        <a:lstStyle/>
        <a:p>
          <a:r>
            <a:rPr lang="ru-RU" i="1" dirty="0">
              <a:effectLst/>
              <a:latin typeface="+mn-lt"/>
              <a:ea typeface="+mn-ea"/>
              <a:cs typeface="+mn-cs"/>
            </a:rPr>
            <a:t>Внедрение этого параграфа позволит осуществлять закупки у специализированных учреждений, в тех случаях, когда данный метод закупок является оптимальным вариантом.</a:t>
          </a:r>
          <a:endParaRPr lang="en-US"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6A75B71D-06CA-4D87-B9E0-DE6474380C41}">
      <dgm:prSet/>
      <dgm:spPr/>
      <dgm:t>
        <a:bodyPr/>
        <a:lstStyle/>
        <a:p>
          <a:r>
            <a:rPr lang="ru-RU" i="1" dirty="0">
              <a:effectLst/>
              <a:latin typeface="+mn-lt"/>
              <a:ea typeface="+mn-ea"/>
              <a:cs typeface="+mn-cs"/>
            </a:rPr>
            <a:t>небольшое количество товаров серийного производства, в первую очередь товары в сфере образования и здравоохранения; и</a:t>
          </a:r>
          <a:endParaRPr lang="en-US" i="1" dirty="0">
            <a:effectLst/>
            <a:latin typeface="+mn-lt"/>
            <a:ea typeface="+mn-ea"/>
            <a:cs typeface="+mn-cs"/>
          </a:endParaRPr>
        </a:p>
      </dgm:t>
    </dgm:pt>
    <dgm:pt modelId="{8824A9F7-655D-4860-B768-43D72F7335A2}" type="parTrans" cxnId="{74429B7E-F8B2-4CE4-868C-705C24E14DD1}">
      <dgm:prSet/>
      <dgm:spPr/>
      <dgm:t>
        <a:bodyPr/>
        <a:lstStyle/>
        <a:p>
          <a:endParaRPr lang="en-US"/>
        </a:p>
      </dgm:t>
    </dgm:pt>
    <dgm:pt modelId="{071786E3-E86A-40A2-A029-8A805BD66809}" type="sibTrans" cxnId="{74429B7E-F8B2-4CE4-868C-705C24E14DD1}">
      <dgm:prSet/>
      <dgm:spPr/>
      <dgm:t>
        <a:bodyPr/>
        <a:lstStyle/>
        <a:p>
          <a:endParaRPr lang="en-US"/>
        </a:p>
      </dgm:t>
    </dgm:pt>
    <dgm:pt modelId="{962380C8-5F25-46AC-B194-3ADD0E6CBDE6}">
      <dgm:prSet/>
      <dgm:spPr/>
      <dgm:t>
        <a:bodyPr/>
        <a:lstStyle/>
        <a:p>
          <a:r>
            <a:rPr lang="ru-RU" i="1" dirty="0">
              <a:effectLst/>
              <a:latin typeface="+mn-lt"/>
              <a:ea typeface="+mn-ea"/>
              <a:cs typeface="+mn-cs"/>
            </a:rPr>
            <a:t>специализированные продукты, количество поставщиков которых ограничено, например, вакцины или лекарства</a:t>
          </a:r>
          <a:endParaRPr lang="en-US" b="0" i="1" u="none" strike="noStrike" baseline="0" dirty="0">
            <a:latin typeface="+mn-lt"/>
            <a:ea typeface="+mn-ea"/>
            <a:cs typeface="+mn-cs"/>
          </a:endParaRPr>
        </a:p>
      </dgm:t>
    </dgm:pt>
    <dgm:pt modelId="{BF821092-69C3-40E0-A9BC-EBD19B5454D8}" type="parTrans" cxnId="{A1AD20BB-42B9-498D-8DA2-7A1851DF9C5A}">
      <dgm:prSet/>
      <dgm:spPr/>
      <dgm:t>
        <a:bodyPr/>
        <a:lstStyle/>
        <a:p>
          <a:endParaRPr lang="en-US"/>
        </a:p>
      </dgm:t>
    </dgm:pt>
    <dgm:pt modelId="{E81D9A52-29F1-414F-ADA2-DB8D7A77FFF8}" type="sibTrans" cxnId="{A1AD20BB-42B9-498D-8DA2-7A1851DF9C5A}">
      <dgm:prSet/>
      <dgm:spPr/>
      <dgm:t>
        <a:bodyPr/>
        <a:lstStyle/>
        <a:p>
          <a:endParaRPr lang="en-US"/>
        </a:p>
      </dgm:t>
    </dgm:pt>
    <dgm:pt modelId="{6DA15637-B812-4A74-BCFA-7AC2A87C87E5}">
      <dgm:prSet/>
      <dgm:spPr/>
      <dgm:t>
        <a:bodyPr/>
        <a:lstStyle/>
        <a:p>
          <a:r>
            <a:rPr lang="ru-RU" i="1" dirty="0">
              <a:effectLst/>
              <a:latin typeface="+mn-lt"/>
              <a:ea typeface="+mn-ea"/>
              <a:cs typeface="+mn-cs"/>
            </a:rPr>
            <a:t>Это способствует большей гибкости для привлечения специализированных учреждений, в тех случаях, когда это является более целесообразным, например, требуется поставка небольшого количества товаров серийного производства или ограниченное число поставщиков поставляет специализированные продукты.</a:t>
          </a:r>
          <a:endParaRPr lang="en-US" i="1" dirty="0">
            <a:effectLst/>
            <a:latin typeface="+mn-lt"/>
            <a:ea typeface="+mn-ea"/>
            <a:cs typeface="+mn-cs"/>
          </a:endParaRPr>
        </a:p>
      </dgm:t>
    </dgm:pt>
    <dgm:pt modelId="{9DA0270F-913A-42E5-BB3B-6AC982267014}" type="parTrans" cxnId="{5251BE3C-C73A-4CDC-B6B1-3B0E6B70E9F6}">
      <dgm:prSet/>
      <dgm:spPr/>
      <dgm:t>
        <a:bodyPr/>
        <a:lstStyle/>
        <a:p>
          <a:endParaRPr lang="en-US"/>
        </a:p>
      </dgm:t>
    </dgm:pt>
    <dgm:pt modelId="{4EC5A75A-25E8-4D2B-94AA-9047FF32B3A6}" type="sibTrans" cxnId="{5251BE3C-C73A-4CDC-B6B1-3B0E6B70E9F6}">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dgm:presLayoutVars>
          <dgm:bulletEnabled val="1"/>
        </dgm:presLayoutVars>
      </dgm:prSet>
      <dgm:spPr/>
    </dgm:pt>
  </dgm:ptLst>
  <dgm:cxnLst>
    <dgm:cxn modelId="{57C9EB14-72F5-4757-AF73-9D954FCC4D9F}" srcId="{00E91121-E67A-4FAA-85D8-BA30EB7A4066}" destId="{4BCB9E51-9D62-489E-9E2E-95EE924C97E1}" srcOrd="0" destOrd="0" parTransId="{C7532F2D-C0EB-4EEF-80BB-AF4AA0F25AF8}" sibTransId="{AFB3E044-2467-40C7-A092-73EF0A4DFE7D}"/>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5251BE3C-C73A-4CDC-B6B1-3B0E6B70E9F6}" srcId="{E64729F8-5891-4E8E-97CB-E952BC639063}" destId="{6DA15637-B812-4A74-BCFA-7AC2A87C87E5}" srcOrd="1" destOrd="0" parTransId="{9DA0270F-913A-42E5-BB3B-6AC982267014}" sibTransId="{4EC5A75A-25E8-4D2B-94AA-9047FF32B3A6}"/>
    <dgm:cxn modelId="{3DE1185F-3E22-40BD-9C83-3C3CC5DF7FC5}" type="presOf" srcId="{E64729F8-5891-4E8E-97CB-E952BC639063}" destId="{1A2F9FE5-6893-4937-AFB6-3EA1BB9AB021}" srcOrd="0" destOrd="0" presId="urn:microsoft.com/office/officeart/2005/8/layout/hList1"/>
    <dgm:cxn modelId="{956B716C-EA25-4BF0-9FB7-E76B4EFDB6BD}" type="presOf" srcId="{6DA15637-B812-4A74-BCFA-7AC2A87C87E5}" destId="{4433689F-B444-490B-BE16-BAC57E636C02}" srcOrd="0" destOrd="1" presId="urn:microsoft.com/office/officeart/2005/8/layout/hList1"/>
    <dgm:cxn modelId="{EAAD8B7A-0868-41C3-A7FB-209036F7666C}" type="presOf" srcId="{4BCB9E51-9D62-489E-9E2E-95EE924C97E1}" destId="{F9174E01-2620-4301-9BD3-BF4F848FA21A}" srcOrd="0" destOrd="0"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74429B7E-F8B2-4CE4-868C-705C24E14DD1}" srcId="{4BCB9E51-9D62-489E-9E2E-95EE924C97E1}" destId="{6A75B71D-06CA-4D87-B9E0-DE6474380C41}" srcOrd="0" destOrd="0" parTransId="{8824A9F7-655D-4860-B768-43D72F7335A2}" sibTransId="{071786E3-E86A-40A2-A029-8A805BD66809}"/>
    <dgm:cxn modelId="{A858729F-60C6-46AC-99D4-2797ADF40950}" srcId="{11580097-DEB5-40B6-8A33-E8D06BACAFDE}" destId="{00E91121-E67A-4FAA-85D8-BA30EB7A4066}" srcOrd="0" destOrd="0" parTransId="{86E1AE66-CA4B-41FA-B2D0-FD9F9ACDF9DE}" sibTransId="{2D65464C-CE88-4755-9874-332C531C8DCF}"/>
    <dgm:cxn modelId="{A1AD20BB-42B9-498D-8DA2-7A1851DF9C5A}" srcId="{4BCB9E51-9D62-489E-9E2E-95EE924C97E1}" destId="{962380C8-5F25-46AC-B194-3ADD0E6CBDE6}" srcOrd="1" destOrd="0" parTransId="{BF821092-69C3-40E0-A9BC-EBD19B5454D8}" sibTransId="{E81D9A52-29F1-414F-ADA2-DB8D7A77FFF8}"/>
    <dgm:cxn modelId="{A1EBF7DB-1D11-4788-981C-F3E4BD2A7AC6}" type="presOf" srcId="{962380C8-5F25-46AC-B194-3ADD0E6CBDE6}" destId="{F9174E01-2620-4301-9BD3-BF4F848FA21A}" srcOrd="0" destOrd="2" presId="urn:microsoft.com/office/officeart/2005/8/layout/hList1"/>
    <dgm:cxn modelId="{B0C238E8-D2F8-4856-BFB4-FCE3150BE07D}" type="presOf" srcId="{00E91121-E67A-4FAA-85D8-BA30EB7A4066}" destId="{CFA91F05-9FC3-4274-802D-E7567CB8BCA1}" srcOrd="0" destOrd="0" presId="urn:microsoft.com/office/officeart/2005/8/layout/hList1"/>
    <dgm:cxn modelId="{4578C8F9-B2D8-43D3-8E57-CE6BDA3CD5F0}" type="presOf" srcId="{6A75B71D-06CA-4D87-B9E0-DE6474380C41}" destId="{F9174E01-2620-4301-9BD3-BF4F848FA21A}" srcOrd="0" destOrd="1"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784B7CE-80B5-4967-8A33-315D45E6A312}"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E807A2EE-960B-42B2-A0AD-A966432B562A}">
      <dgm:prSet custT="1"/>
      <dgm:spPr/>
      <dgm:t>
        <a:bodyPr/>
        <a:lstStyle/>
        <a:p>
          <a:pPr rtl="0"/>
          <a:r>
            <a:rPr lang="ru-RU" sz="2000" dirty="0">
              <a:solidFill>
                <a:schemeClr val="tx1"/>
              </a:solidFill>
            </a:rPr>
            <a:t>Нет ограничения на количество участвующих квалифицированных компаний</a:t>
          </a:r>
          <a:endParaRPr lang="en-GB" sz="2000" dirty="0">
            <a:solidFill>
              <a:schemeClr val="tx1"/>
            </a:solidFill>
          </a:endParaRPr>
        </a:p>
      </dgm:t>
    </dgm:pt>
    <dgm:pt modelId="{13732B0F-7E28-4508-B226-A65365720867}" type="parTrans" cxnId="{E403D2A1-1271-463B-9890-15C9CB9ECF32}">
      <dgm:prSet/>
      <dgm:spPr/>
      <dgm:t>
        <a:bodyPr/>
        <a:lstStyle/>
        <a:p>
          <a:endParaRPr lang="en-US" sz="2000">
            <a:solidFill>
              <a:schemeClr val="tx1"/>
            </a:solidFill>
          </a:endParaRPr>
        </a:p>
      </dgm:t>
    </dgm:pt>
    <dgm:pt modelId="{A38E90E0-3DBA-4CB0-8555-AF88113BFEB3}" type="sibTrans" cxnId="{E403D2A1-1271-463B-9890-15C9CB9ECF32}">
      <dgm:prSet/>
      <dgm:spPr/>
      <dgm:t>
        <a:bodyPr/>
        <a:lstStyle/>
        <a:p>
          <a:endParaRPr lang="en-US" sz="2000">
            <a:solidFill>
              <a:schemeClr val="tx1"/>
            </a:solidFill>
          </a:endParaRPr>
        </a:p>
      </dgm:t>
    </dgm:pt>
    <dgm:pt modelId="{0CDEDFF2-47EC-4F16-834F-74D73346D361}">
      <dgm:prSet custT="1"/>
      <dgm:spPr/>
      <dgm:t>
        <a:bodyPr/>
        <a:lstStyle/>
        <a:p>
          <a:pPr rtl="0"/>
          <a:r>
            <a:rPr lang="ru-RU" sz="1400" dirty="0">
              <a:solidFill>
                <a:schemeClr val="tx1"/>
              </a:solidFill>
            </a:rPr>
            <a:t>Все участвующие компании должны быть проинформированы о результате предварительной квалификации</a:t>
          </a:r>
          <a:endParaRPr lang="en-GB" sz="1400" dirty="0">
            <a:solidFill>
              <a:schemeClr val="tx1"/>
            </a:solidFill>
          </a:endParaRPr>
        </a:p>
      </dgm:t>
    </dgm:pt>
    <dgm:pt modelId="{EDF2E0C8-7524-4302-8909-83C82185F60F}" type="parTrans" cxnId="{D645F53E-02A1-480F-A89F-BD3C5320CFA7}">
      <dgm:prSet/>
      <dgm:spPr/>
      <dgm:t>
        <a:bodyPr/>
        <a:lstStyle/>
        <a:p>
          <a:endParaRPr lang="en-US" sz="2000">
            <a:solidFill>
              <a:schemeClr val="tx1"/>
            </a:solidFill>
          </a:endParaRPr>
        </a:p>
      </dgm:t>
    </dgm:pt>
    <dgm:pt modelId="{84509A25-6230-4CE2-8DD1-5F3D69AA4276}" type="sibTrans" cxnId="{D645F53E-02A1-480F-A89F-BD3C5320CFA7}">
      <dgm:prSet/>
      <dgm:spPr/>
      <dgm:t>
        <a:bodyPr/>
        <a:lstStyle/>
        <a:p>
          <a:endParaRPr lang="en-US" sz="2000">
            <a:solidFill>
              <a:schemeClr val="tx1"/>
            </a:solidFill>
          </a:endParaRPr>
        </a:p>
      </dgm:t>
    </dgm:pt>
    <dgm:pt modelId="{23A11F9C-D0C1-4032-9F5C-E828A8DE436B}">
      <dgm:prSet custT="1"/>
      <dgm:spPr/>
      <dgm:t>
        <a:bodyPr/>
        <a:lstStyle/>
        <a:p>
          <a:pPr rtl="0"/>
          <a:r>
            <a:rPr lang="ru-RU" sz="2000" dirty="0">
              <a:solidFill>
                <a:schemeClr val="tx1"/>
              </a:solidFill>
            </a:rPr>
            <a:t>Проверка информации о предварительной квалификации проводится бенефициаром на момент присуждения договора</a:t>
          </a:r>
          <a:endParaRPr lang="en-GB" sz="2000" dirty="0">
            <a:solidFill>
              <a:schemeClr val="tx1"/>
            </a:solidFill>
          </a:endParaRPr>
        </a:p>
      </dgm:t>
    </dgm:pt>
    <dgm:pt modelId="{92EE6397-77A8-4630-879F-91CBBDE265EA}" type="parTrans" cxnId="{E186EDA9-6E5B-4250-B5F5-7E3A1A2230E8}">
      <dgm:prSet/>
      <dgm:spPr/>
      <dgm:t>
        <a:bodyPr/>
        <a:lstStyle/>
        <a:p>
          <a:endParaRPr lang="en-US" sz="2000">
            <a:solidFill>
              <a:schemeClr val="tx1"/>
            </a:solidFill>
          </a:endParaRPr>
        </a:p>
      </dgm:t>
    </dgm:pt>
    <dgm:pt modelId="{5C3AF5D6-F488-43B1-AD70-6CF6D08F1CAF}" type="sibTrans" cxnId="{E186EDA9-6E5B-4250-B5F5-7E3A1A2230E8}">
      <dgm:prSet/>
      <dgm:spPr/>
      <dgm:t>
        <a:bodyPr/>
        <a:lstStyle/>
        <a:p>
          <a:endParaRPr lang="en-US" sz="2000">
            <a:solidFill>
              <a:schemeClr val="tx1"/>
            </a:solidFill>
          </a:endParaRPr>
        </a:p>
      </dgm:t>
    </dgm:pt>
    <dgm:pt modelId="{8BFC821A-E28D-4514-8D70-BC422A2894C3}" type="pres">
      <dgm:prSet presAssocID="{4784B7CE-80B5-4967-8A33-315D45E6A312}" presName="CompostProcess" presStyleCnt="0">
        <dgm:presLayoutVars>
          <dgm:dir/>
          <dgm:resizeHandles val="exact"/>
        </dgm:presLayoutVars>
      </dgm:prSet>
      <dgm:spPr/>
    </dgm:pt>
    <dgm:pt modelId="{77FED877-7E0D-4356-AB6D-3E2526D106D5}" type="pres">
      <dgm:prSet presAssocID="{4784B7CE-80B5-4967-8A33-315D45E6A312}" presName="arrow" presStyleLbl="bgShp" presStyleIdx="0" presStyleCnt="1" custScaleX="117647" custLinFactNeighborX="-848" custLinFactNeighborY="575"/>
      <dgm:spPr>
        <a:prstGeom prst="wave">
          <a:avLst/>
        </a:prstGeom>
      </dgm:spPr>
    </dgm:pt>
    <dgm:pt modelId="{6ED3486F-FB17-438F-B63A-4A2D00C7D6AE}" type="pres">
      <dgm:prSet presAssocID="{4784B7CE-80B5-4967-8A33-315D45E6A312}" presName="linearProcess" presStyleCnt="0"/>
      <dgm:spPr/>
    </dgm:pt>
    <dgm:pt modelId="{D5E2676D-C151-4F51-8F42-91F7FA96A979}" type="pres">
      <dgm:prSet presAssocID="{E807A2EE-960B-42B2-A0AD-A966432B562A}" presName="textNode" presStyleLbl="node1" presStyleIdx="0" presStyleCnt="3" custLinFactNeighborX="47873" custLinFactNeighborY="-14668">
        <dgm:presLayoutVars>
          <dgm:bulletEnabled val="1"/>
        </dgm:presLayoutVars>
      </dgm:prSet>
      <dgm:spPr/>
    </dgm:pt>
    <dgm:pt modelId="{51A6A97C-0592-4F8C-A2A8-0A20DF8AC850}" type="pres">
      <dgm:prSet presAssocID="{A38E90E0-3DBA-4CB0-8555-AF88113BFEB3}" presName="sibTrans" presStyleCnt="0"/>
      <dgm:spPr/>
    </dgm:pt>
    <dgm:pt modelId="{592AA58A-C4D6-411E-AFC5-CA4742EF814A}" type="pres">
      <dgm:prSet presAssocID="{0CDEDFF2-47EC-4F16-834F-74D73346D361}" presName="textNode" presStyleLbl="node1" presStyleIdx="1" presStyleCnt="3">
        <dgm:presLayoutVars>
          <dgm:bulletEnabled val="1"/>
        </dgm:presLayoutVars>
      </dgm:prSet>
      <dgm:spPr/>
    </dgm:pt>
    <dgm:pt modelId="{5911488D-C0FA-4E86-B5C5-15B72778BE04}" type="pres">
      <dgm:prSet presAssocID="{84509A25-6230-4CE2-8DD1-5F3D69AA4276}" presName="sibTrans" presStyleCnt="0"/>
      <dgm:spPr/>
    </dgm:pt>
    <dgm:pt modelId="{2F2CAC7A-FDCB-4158-9EC2-1A0D9AFAF11F}" type="pres">
      <dgm:prSet presAssocID="{23A11F9C-D0C1-4032-9F5C-E828A8DE436B}" presName="textNode" presStyleLbl="node1" presStyleIdx="2" presStyleCnt="3" custLinFactNeighborX="-33309" custLinFactNeighborY="22982">
        <dgm:presLayoutVars>
          <dgm:bulletEnabled val="1"/>
        </dgm:presLayoutVars>
      </dgm:prSet>
      <dgm:spPr/>
    </dgm:pt>
  </dgm:ptLst>
  <dgm:cxnLst>
    <dgm:cxn modelId="{69F3EA03-6F8E-4E3B-9EB6-BF51A7DAF37F}" type="presOf" srcId="{0CDEDFF2-47EC-4F16-834F-74D73346D361}" destId="{592AA58A-C4D6-411E-AFC5-CA4742EF814A}" srcOrd="0" destOrd="0" presId="urn:microsoft.com/office/officeart/2005/8/layout/hProcess9"/>
    <dgm:cxn modelId="{14A9311A-7613-4C2A-90ED-E1A3643009F7}" type="presOf" srcId="{4784B7CE-80B5-4967-8A33-315D45E6A312}" destId="{8BFC821A-E28D-4514-8D70-BC422A2894C3}" srcOrd="0" destOrd="0" presId="urn:microsoft.com/office/officeart/2005/8/layout/hProcess9"/>
    <dgm:cxn modelId="{280E501D-7D6C-4901-8C4E-81854FC44542}" type="presOf" srcId="{E807A2EE-960B-42B2-A0AD-A966432B562A}" destId="{D5E2676D-C151-4F51-8F42-91F7FA96A979}" srcOrd="0" destOrd="0" presId="urn:microsoft.com/office/officeart/2005/8/layout/hProcess9"/>
    <dgm:cxn modelId="{D645F53E-02A1-480F-A89F-BD3C5320CFA7}" srcId="{4784B7CE-80B5-4967-8A33-315D45E6A312}" destId="{0CDEDFF2-47EC-4F16-834F-74D73346D361}" srcOrd="1" destOrd="0" parTransId="{EDF2E0C8-7524-4302-8909-83C82185F60F}" sibTransId="{84509A25-6230-4CE2-8DD1-5F3D69AA4276}"/>
    <dgm:cxn modelId="{E403D2A1-1271-463B-9890-15C9CB9ECF32}" srcId="{4784B7CE-80B5-4967-8A33-315D45E6A312}" destId="{E807A2EE-960B-42B2-A0AD-A966432B562A}" srcOrd="0" destOrd="0" parTransId="{13732B0F-7E28-4508-B226-A65365720867}" sibTransId="{A38E90E0-3DBA-4CB0-8555-AF88113BFEB3}"/>
    <dgm:cxn modelId="{E186EDA9-6E5B-4250-B5F5-7E3A1A2230E8}" srcId="{4784B7CE-80B5-4967-8A33-315D45E6A312}" destId="{23A11F9C-D0C1-4032-9F5C-E828A8DE436B}" srcOrd="2" destOrd="0" parTransId="{92EE6397-77A8-4630-879F-91CBBDE265EA}" sibTransId="{5C3AF5D6-F488-43B1-AD70-6CF6D08F1CAF}"/>
    <dgm:cxn modelId="{A5D3A1E4-C57C-47D9-BEB2-63722E429C5A}" type="presOf" srcId="{23A11F9C-D0C1-4032-9F5C-E828A8DE436B}" destId="{2F2CAC7A-FDCB-4158-9EC2-1A0D9AFAF11F}" srcOrd="0" destOrd="0" presId="urn:microsoft.com/office/officeart/2005/8/layout/hProcess9"/>
    <dgm:cxn modelId="{CD71C61C-AAF1-4155-80EF-77CCF7ACF2C3}" type="presParOf" srcId="{8BFC821A-E28D-4514-8D70-BC422A2894C3}" destId="{77FED877-7E0D-4356-AB6D-3E2526D106D5}" srcOrd="0" destOrd="0" presId="urn:microsoft.com/office/officeart/2005/8/layout/hProcess9"/>
    <dgm:cxn modelId="{1BC17EB1-64BC-4CFB-936F-3C699786D8FB}" type="presParOf" srcId="{8BFC821A-E28D-4514-8D70-BC422A2894C3}" destId="{6ED3486F-FB17-438F-B63A-4A2D00C7D6AE}" srcOrd="1" destOrd="0" presId="urn:microsoft.com/office/officeart/2005/8/layout/hProcess9"/>
    <dgm:cxn modelId="{6BB9F14E-D88B-47A6-815B-856274D14179}" type="presParOf" srcId="{6ED3486F-FB17-438F-B63A-4A2D00C7D6AE}" destId="{D5E2676D-C151-4F51-8F42-91F7FA96A979}" srcOrd="0" destOrd="0" presId="urn:microsoft.com/office/officeart/2005/8/layout/hProcess9"/>
    <dgm:cxn modelId="{2DF6EF05-10A4-42CA-87AC-0496D2753223}" type="presParOf" srcId="{6ED3486F-FB17-438F-B63A-4A2D00C7D6AE}" destId="{51A6A97C-0592-4F8C-A2A8-0A20DF8AC850}" srcOrd="1" destOrd="0" presId="urn:microsoft.com/office/officeart/2005/8/layout/hProcess9"/>
    <dgm:cxn modelId="{B13F08BD-222C-45E4-B791-7DD0F7D33943}" type="presParOf" srcId="{6ED3486F-FB17-438F-B63A-4A2D00C7D6AE}" destId="{592AA58A-C4D6-411E-AFC5-CA4742EF814A}" srcOrd="2" destOrd="0" presId="urn:microsoft.com/office/officeart/2005/8/layout/hProcess9"/>
    <dgm:cxn modelId="{F93BEE1B-3AEC-4CE6-84BC-3577CEAA8F40}" type="presParOf" srcId="{6ED3486F-FB17-438F-B63A-4A2D00C7D6AE}" destId="{5911488D-C0FA-4E86-B5C5-15B72778BE04}" srcOrd="3" destOrd="0" presId="urn:microsoft.com/office/officeart/2005/8/layout/hProcess9"/>
    <dgm:cxn modelId="{906F93EC-FC9C-4F1B-A720-0EFA0293999C}" type="presParOf" srcId="{6ED3486F-FB17-438F-B63A-4A2D00C7D6AE}" destId="{2F2CAC7A-FDCB-4158-9EC2-1A0D9AFAF11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927F7F2-82D4-48D2-B814-9D999E20C9E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663E4A9-07DC-4E3A-A5CE-654C35549679}">
      <dgm:prSet custT="1"/>
      <dgm:spPr>
        <a:solidFill>
          <a:schemeClr val="accent5">
            <a:lumMod val="75000"/>
            <a:alpha val="97000"/>
          </a:schemeClr>
        </a:solidFill>
      </dgm:spPr>
      <dgm:t>
        <a:bodyPr/>
        <a:lstStyle/>
        <a:p>
          <a:pPr algn="l" rtl="0"/>
          <a:r>
            <a:rPr lang="en-US" sz="1400" dirty="0">
              <a:solidFill>
                <a:schemeClr val="bg1"/>
              </a:solidFill>
            </a:rPr>
            <a:t>-</a:t>
          </a:r>
          <a:r>
            <a:rPr lang="ru-RU" sz="1400" dirty="0">
              <a:solidFill>
                <a:srgbClr val="FF0000"/>
              </a:solidFill>
            </a:rPr>
            <a:t> </a:t>
          </a:r>
          <a:r>
            <a:rPr lang="ru-RU" sz="1400" dirty="0"/>
            <a:t>Проверку того, что участник торгов, соответствующий требованиям, по -прежнему имеет необходимую квалификацию и потенциал для реализации;</a:t>
          </a:r>
          <a:endParaRPr lang="en-US" sz="1400" dirty="0"/>
        </a:p>
        <a:p>
          <a:pPr algn="l" rtl="0"/>
          <a:r>
            <a:rPr lang="en-US" sz="1400" dirty="0"/>
            <a:t>-  </a:t>
          </a:r>
          <a:r>
            <a:rPr lang="ru-RU" sz="1400" dirty="0"/>
            <a:t>Проверку документальных доказательств;
- Проверку технической компетенции для проведения, например, демонстраций, инспекций объектов и т. д. за счет клиента</a:t>
          </a:r>
          <a:r>
            <a:rPr lang="ru-RU" sz="2000" dirty="0"/>
            <a:t>.</a:t>
          </a:r>
          <a:endParaRPr lang="en-GB" sz="2200" dirty="0"/>
        </a:p>
      </dgm:t>
    </dgm:pt>
    <dgm:pt modelId="{15138A48-9250-4CC8-963D-F917D2FED086}" type="parTrans" cxnId="{7C3906E3-E488-4C82-B39D-00B381C66F75}">
      <dgm:prSet/>
      <dgm:spPr/>
      <dgm:t>
        <a:bodyPr/>
        <a:lstStyle/>
        <a:p>
          <a:endParaRPr lang="en-US"/>
        </a:p>
      </dgm:t>
    </dgm:pt>
    <dgm:pt modelId="{C7720806-D865-47C9-948E-009F17A0AEA1}" type="sibTrans" cxnId="{7C3906E3-E488-4C82-B39D-00B381C66F75}">
      <dgm:prSet/>
      <dgm:spPr/>
      <dgm:t>
        <a:bodyPr/>
        <a:lstStyle/>
        <a:p>
          <a:endParaRPr lang="en-US"/>
        </a:p>
      </dgm:t>
    </dgm:pt>
    <dgm:pt modelId="{DF80CE51-A276-49D1-A487-A8BD629DBD5F}" type="pres">
      <dgm:prSet presAssocID="{E927F7F2-82D4-48D2-B814-9D999E20C9E3}" presName="linearFlow" presStyleCnt="0">
        <dgm:presLayoutVars>
          <dgm:dir/>
          <dgm:resizeHandles val="exact"/>
        </dgm:presLayoutVars>
      </dgm:prSet>
      <dgm:spPr/>
    </dgm:pt>
    <dgm:pt modelId="{8D7FC1BA-AD3A-4A6C-A797-543F5DD54236}" type="pres">
      <dgm:prSet presAssocID="{F663E4A9-07DC-4E3A-A5CE-654C35549679}" presName="composite" presStyleCnt="0"/>
      <dgm:spPr/>
    </dgm:pt>
    <dgm:pt modelId="{7733824B-ECA3-4464-BDCF-7D2799C4B6F3}" type="pres">
      <dgm:prSet presAssocID="{F663E4A9-07DC-4E3A-A5CE-654C3554967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79A68FC-9A9C-4667-8C3D-53127EFF76E5}" type="pres">
      <dgm:prSet presAssocID="{F663E4A9-07DC-4E3A-A5CE-654C35549679}" presName="txShp" presStyleLbl="node1" presStyleIdx="0" presStyleCnt="1" custScaleX="109599" custScaleY="82634" custLinFactNeighborX="655" custLinFactNeighborY="-1395">
        <dgm:presLayoutVars>
          <dgm:bulletEnabled val="1"/>
        </dgm:presLayoutVars>
      </dgm:prSet>
      <dgm:spPr/>
    </dgm:pt>
  </dgm:ptLst>
  <dgm:cxnLst>
    <dgm:cxn modelId="{1BB1D794-3042-496E-80AE-43413AAD325E}" type="presOf" srcId="{F663E4A9-07DC-4E3A-A5CE-654C35549679}" destId="{479A68FC-9A9C-4667-8C3D-53127EFF76E5}" srcOrd="0" destOrd="0" presId="urn:microsoft.com/office/officeart/2005/8/layout/vList3"/>
    <dgm:cxn modelId="{7C3906E3-E488-4C82-B39D-00B381C66F75}" srcId="{E927F7F2-82D4-48D2-B814-9D999E20C9E3}" destId="{F663E4A9-07DC-4E3A-A5CE-654C35549679}" srcOrd="0" destOrd="0" parTransId="{15138A48-9250-4CC8-963D-F917D2FED086}" sibTransId="{C7720806-D865-47C9-948E-009F17A0AEA1}"/>
    <dgm:cxn modelId="{E8ECABFF-21BB-469C-93AE-83F29EEB01A7}" type="presOf" srcId="{E927F7F2-82D4-48D2-B814-9D999E20C9E3}" destId="{DF80CE51-A276-49D1-A487-A8BD629DBD5F}" srcOrd="0" destOrd="0" presId="urn:microsoft.com/office/officeart/2005/8/layout/vList3"/>
    <dgm:cxn modelId="{A8053769-03E4-436D-BAB0-08F348470221}" type="presParOf" srcId="{DF80CE51-A276-49D1-A487-A8BD629DBD5F}" destId="{8D7FC1BA-AD3A-4A6C-A797-543F5DD54236}" srcOrd="0" destOrd="0" presId="urn:microsoft.com/office/officeart/2005/8/layout/vList3"/>
    <dgm:cxn modelId="{77931EC3-E145-40E0-A64E-F5709B56716F}" type="presParOf" srcId="{8D7FC1BA-AD3A-4A6C-A797-543F5DD54236}" destId="{7733824B-ECA3-4464-BDCF-7D2799C4B6F3}" srcOrd="0" destOrd="0" presId="urn:microsoft.com/office/officeart/2005/8/layout/vList3"/>
    <dgm:cxn modelId="{0DFE5340-3337-4436-BAB6-484BB4037040}" type="presParOf" srcId="{8D7FC1BA-AD3A-4A6C-A797-543F5DD54236}" destId="{479A68FC-9A9C-4667-8C3D-53127EFF76E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4E6277D-2178-41FC-93A1-198BA8DC7BDE}"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A720CDF6-0BA0-49A5-B98A-15F2679B2E22}">
      <dgm:prSet/>
      <dgm:spPr>
        <a:solidFill>
          <a:srgbClr val="9FF397"/>
        </a:solidFill>
        <a:ln>
          <a:solidFill>
            <a:schemeClr val="tx1"/>
          </a:solidFill>
        </a:ln>
      </dgm:spPr>
      <dgm:t>
        <a:bodyPr/>
        <a:lstStyle/>
        <a:p>
          <a:pPr rtl="0"/>
          <a:r>
            <a:rPr lang="ru-RU" b="1" dirty="0">
              <a:solidFill>
                <a:schemeClr val="tx1"/>
              </a:solidFill>
            </a:rPr>
            <a:t>Детально </a:t>
          </a:r>
          <a:r>
            <a:rPr lang="ru-RU" b="1" dirty="0" err="1">
              <a:solidFill>
                <a:schemeClr val="tx1"/>
              </a:solidFill>
            </a:rPr>
            <a:t>разраб</a:t>
          </a:r>
          <a:r>
            <a:rPr lang="ru-RU" b="1" dirty="0">
              <a:solidFill>
                <a:schemeClr val="tx1"/>
              </a:solidFill>
            </a:rPr>
            <a:t>. проект</a:t>
          </a:r>
          <a:endParaRPr lang="en-GB" b="1" dirty="0">
            <a:solidFill>
              <a:schemeClr val="tx1"/>
            </a:solidFill>
          </a:endParaRPr>
        </a:p>
      </dgm:t>
    </dgm:pt>
    <dgm:pt modelId="{7E105D2C-A891-463A-A2A7-E73B826D46D5}" type="parTrans" cxnId="{3CF873BC-C5B4-4FB2-B201-837C9867EA28}">
      <dgm:prSet/>
      <dgm:spPr/>
      <dgm:t>
        <a:bodyPr/>
        <a:lstStyle/>
        <a:p>
          <a:endParaRPr lang="en-US" b="1">
            <a:solidFill>
              <a:schemeClr val="tx1"/>
            </a:solidFill>
          </a:endParaRPr>
        </a:p>
      </dgm:t>
    </dgm:pt>
    <dgm:pt modelId="{18764A24-4501-4F0F-8888-9FC6613FBA74}" type="sibTrans" cxnId="{3CF873BC-C5B4-4FB2-B201-837C9867EA28}">
      <dgm:prSet/>
      <dgm:spPr/>
      <dgm:t>
        <a:bodyPr/>
        <a:lstStyle/>
        <a:p>
          <a:endParaRPr lang="en-US" b="1">
            <a:solidFill>
              <a:schemeClr val="tx1"/>
            </a:solidFill>
          </a:endParaRPr>
        </a:p>
      </dgm:t>
    </dgm:pt>
    <dgm:pt modelId="{9B6DC18D-2DC7-4D4E-BA2B-DEC628F9BBA7}">
      <dgm:prSet/>
      <dgm:spPr>
        <a:solidFill>
          <a:srgbClr val="FFDA96"/>
        </a:solidFill>
        <a:ln>
          <a:solidFill>
            <a:schemeClr val="tx1"/>
          </a:solidFill>
        </a:ln>
      </dgm:spPr>
      <dgm:t>
        <a:bodyPr/>
        <a:lstStyle/>
        <a:p>
          <a:pPr rtl="0"/>
          <a:r>
            <a:rPr lang="ru-RU" b="1" dirty="0">
              <a:solidFill>
                <a:schemeClr val="tx1"/>
              </a:solidFill>
            </a:rPr>
            <a:t>Закупка</a:t>
          </a:r>
          <a:endParaRPr lang="en-GB" b="1" dirty="0">
            <a:solidFill>
              <a:schemeClr val="tx1"/>
            </a:solidFill>
          </a:endParaRPr>
        </a:p>
      </dgm:t>
    </dgm:pt>
    <dgm:pt modelId="{24DEE552-A34B-4D99-9FDA-D706ED23D24C}" type="parTrans" cxnId="{FEA04FE1-6F65-407E-A05D-A5AEE72BAA28}">
      <dgm:prSet/>
      <dgm:spPr/>
      <dgm:t>
        <a:bodyPr/>
        <a:lstStyle/>
        <a:p>
          <a:endParaRPr lang="en-US" b="1">
            <a:solidFill>
              <a:schemeClr val="tx1"/>
            </a:solidFill>
          </a:endParaRPr>
        </a:p>
      </dgm:t>
    </dgm:pt>
    <dgm:pt modelId="{69A96B77-856A-402E-97A8-1198A6559392}" type="sibTrans" cxnId="{FEA04FE1-6F65-407E-A05D-A5AEE72BAA28}">
      <dgm:prSet/>
      <dgm:spPr/>
      <dgm:t>
        <a:bodyPr/>
        <a:lstStyle/>
        <a:p>
          <a:endParaRPr lang="en-US" b="1">
            <a:solidFill>
              <a:schemeClr val="tx1"/>
            </a:solidFill>
          </a:endParaRPr>
        </a:p>
      </dgm:t>
    </dgm:pt>
    <dgm:pt modelId="{99F0F6A1-53C3-4717-9709-EE180599CC12}">
      <dgm:prSet/>
      <dgm:spPr>
        <a:solidFill>
          <a:srgbClr val="A2EAE4"/>
        </a:solidFill>
        <a:ln>
          <a:solidFill>
            <a:schemeClr val="tx1"/>
          </a:solidFill>
        </a:ln>
      </dgm:spPr>
      <dgm:t>
        <a:bodyPr/>
        <a:lstStyle/>
        <a:p>
          <a:pPr rtl="0"/>
          <a:r>
            <a:rPr lang="ru-RU" b="1" dirty="0">
              <a:solidFill>
                <a:schemeClr val="tx1"/>
              </a:solidFill>
            </a:rPr>
            <a:t>Выполнение</a:t>
          </a:r>
          <a:endParaRPr lang="en-GB" b="1" dirty="0">
            <a:solidFill>
              <a:schemeClr val="tx1"/>
            </a:solidFill>
          </a:endParaRPr>
        </a:p>
      </dgm:t>
    </dgm:pt>
    <dgm:pt modelId="{1A2F287A-BEF3-4CA9-8B05-256D9180038B}" type="parTrans" cxnId="{A9D421CD-C1B3-4309-9DEF-ED170F19FEBE}">
      <dgm:prSet/>
      <dgm:spPr/>
      <dgm:t>
        <a:bodyPr/>
        <a:lstStyle/>
        <a:p>
          <a:endParaRPr lang="en-US" b="1">
            <a:solidFill>
              <a:schemeClr val="tx1"/>
            </a:solidFill>
          </a:endParaRPr>
        </a:p>
      </dgm:t>
    </dgm:pt>
    <dgm:pt modelId="{32454BF2-9417-49F4-8BA4-FA7A997FE794}" type="sibTrans" cxnId="{A9D421CD-C1B3-4309-9DEF-ED170F19FEBE}">
      <dgm:prSet/>
      <dgm:spPr/>
      <dgm:t>
        <a:bodyPr/>
        <a:lstStyle/>
        <a:p>
          <a:endParaRPr lang="en-US" b="1">
            <a:solidFill>
              <a:schemeClr val="tx1"/>
            </a:solidFill>
          </a:endParaRPr>
        </a:p>
      </dgm:t>
    </dgm:pt>
    <dgm:pt modelId="{2436605E-04D8-432F-A3EA-96B838230C6D}">
      <dgm:prSet/>
      <dgm:spPr>
        <a:solidFill>
          <a:srgbClr val="FFCCFF"/>
        </a:solidFill>
        <a:ln>
          <a:solidFill>
            <a:schemeClr val="tx1"/>
          </a:solidFill>
        </a:ln>
      </dgm:spPr>
      <dgm:t>
        <a:bodyPr/>
        <a:lstStyle/>
        <a:p>
          <a:pPr rtl="0"/>
          <a:r>
            <a:rPr lang="ru-RU" b="1" dirty="0">
              <a:solidFill>
                <a:schemeClr val="tx1"/>
              </a:solidFill>
            </a:rPr>
            <a:t>Комиссия</a:t>
          </a:r>
          <a:endParaRPr lang="en-GB" b="1" dirty="0">
            <a:solidFill>
              <a:schemeClr val="tx1"/>
            </a:solidFill>
          </a:endParaRPr>
        </a:p>
      </dgm:t>
    </dgm:pt>
    <dgm:pt modelId="{68458C55-7E0F-4FA7-9D52-57D674A29A31}" type="parTrans" cxnId="{58DB4640-6518-4961-8ECA-221A76852DB2}">
      <dgm:prSet/>
      <dgm:spPr/>
      <dgm:t>
        <a:bodyPr/>
        <a:lstStyle/>
        <a:p>
          <a:endParaRPr lang="en-US" b="1">
            <a:solidFill>
              <a:schemeClr val="tx1"/>
            </a:solidFill>
          </a:endParaRPr>
        </a:p>
      </dgm:t>
    </dgm:pt>
    <dgm:pt modelId="{722EDB2F-FDAF-4C37-9BB5-66F0E715C825}" type="sibTrans" cxnId="{58DB4640-6518-4961-8ECA-221A76852DB2}">
      <dgm:prSet/>
      <dgm:spPr/>
      <dgm:t>
        <a:bodyPr/>
        <a:lstStyle/>
        <a:p>
          <a:endParaRPr lang="en-US" b="1">
            <a:solidFill>
              <a:schemeClr val="tx1"/>
            </a:solidFill>
          </a:endParaRPr>
        </a:p>
      </dgm:t>
    </dgm:pt>
    <dgm:pt modelId="{1960B6FB-196A-4CC1-8293-8D612890C470}" type="pres">
      <dgm:prSet presAssocID="{F4E6277D-2178-41FC-93A1-198BA8DC7BDE}" presName="hierChild1" presStyleCnt="0">
        <dgm:presLayoutVars>
          <dgm:orgChart val="1"/>
          <dgm:chPref val="1"/>
          <dgm:dir/>
          <dgm:animOne val="branch"/>
          <dgm:animLvl val="lvl"/>
          <dgm:resizeHandles/>
        </dgm:presLayoutVars>
      </dgm:prSet>
      <dgm:spPr/>
    </dgm:pt>
    <dgm:pt modelId="{D7E87D7F-9A9B-426F-B453-A55DCD6E9293}" type="pres">
      <dgm:prSet presAssocID="{A720CDF6-0BA0-49A5-B98A-15F2679B2E22}" presName="hierRoot1" presStyleCnt="0">
        <dgm:presLayoutVars>
          <dgm:hierBranch val="init"/>
        </dgm:presLayoutVars>
      </dgm:prSet>
      <dgm:spPr/>
    </dgm:pt>
    <dgm:pt modelId="{9BA93EBF-3D5E-488D-8E59-6A3B28E8EF53}" type="pres">
      <dgm:prSet presAssocID="{A720CDF6-0BA0-49A5-B98A-15F2679B2E22}" presName="rootComposite1" presStyleCnt="0"/>
      <dgm:spPr/>
    </dgm:pt>
    <dgm:pt modelId="{FA21E314-9963-4899-94B7-F9A93C771D72}" type="pres">
      <dgm:prSet presAssocID="{A720CDF6-0BA0-49A5-B98A-15F2679B2E22}" presName="rootText1" presStyleLbl="node0" presStyleIdx="0" presStyleCnt="4" custLinFactNeighborX="-11505" custLinFactNeighborY="-2723">
        <dgm:presLayoutVars>
          <dgm:chPref val="3"/>
        </dgm:presLayoutVars>
      </dgm:prSet>
      <dgm:spPr/>
    </dgm:pt>
    <dgm:pt modelId="{F90B79E5-BD33-4C1D-BD63-76724606CA35}" type="pres">
      <dgm:prSet presAssocID="{A720CDF6-0BA0-49A5-B98A-15F2679B2E22}" presName="rootConnector1" presStyleLbl="node1" presStyleIdx="0" presStyleCnt="0"/>
      <dgm:spPr/>
    </dgm:pt>
    <dgm:pt modelId="{7B658F66-BE13-44CA-94BE-914AA4F0D662}" type="pres">
      <dgm:prSet presAssocID="{A720CDF6-0BA0-49A5-B98A-15F2679B2E22}" presName="hierChild2" presStyleCnt="0"/>
      <dgm:spPr/>
    </dgm:pt>
    <dgm:pt modelId="{78A70DC2-8DBC-475A-8C79-A491C0B8D5FC}" type="pres">
      <dgm:prSet presAssocID="{A720CDF6-0BA0-49A5-B98A-15F2679B2E22}" presName="hierChild3" presStyleCnt="0"/>
      <dgm:spPr/>
    </dgm:pt>
    <dgm:pt modelId="{C7825B01-B33D-4303-B300-EC4BB07BE725}" type="pres">
      <dgm:prSet presAssocID="{9B6DC18D-2DC7-4D4E-BA2B-DEC628F9BBA7}" presName="hierRoot1" presStyleCnt="0">
        <dgm:presLayoutVars>
          <dgm:hierBranch val="init"/>
        </dgm:presLayoutVars>
      </dgm:prSet>
      <dgm:spPr/>
    </dgm:pt>
    <dgm:pt modelId="{6DE5DF9B-EC64-4D5B-8468-9082ED4AD849}" type="pres">
      <dgm:prSet presAssocID="{9B6DC18D-2DC7-4D4E-BA2B-DEC628F9BBA7}" presName="rootComposite1" presStyleCnt="0"/>
      <dgm:spPr/>
    </dgm:pt>
    <dgm:pt modelId="{EDE702C0-6C36-4A87-AD24-0A0B843E6595}" type="pres">
      <dgm:prSet presAssocID="{9B6DC18D-2DC7-4D4E-BA2B-DEC628F9BBA7}" presName="rootText1" presStyleLbl="node0" presStyleIdx="1" presStyleCnt="4">
        <dgm:presLayoutVars>
          <dgm:chPref val="3"/>
        </dgm:presLayoutVars>
      </dgm:prSet>
      <dgm:spPr/>
    </dgm:pt>
    <dgm:pt modelId="{4D1DFA51-25B3-4CC3-B633-54B04746C250}" type="pres">
      <dgm:prSet presAssocID="{9B6DC18D-2DC7-4D4E-BA2B-DEC628F9BBA7}" presName="rootConnector1" presStyleLbl="node1" presStyleIdx="0" presStyleCnt="0"/>
      <dgm:spPr/>
    </dgm:pt>
    <dgm:pt modelId="{161892F2-4BD6-420A-981F-3C5F33CE8F37}" type="pres">
      <dgm:prSet presAssocID="{9B6DC18D-2DC7-4D4E-BA2B-DEC628F9BBA7}" presName="hierChild2" presStyleCnt="0"/>
      <dgm:spPr/>
    </dgm:pt>
    <dgm:pt modelId="{AF9588CE-A059-45F0-81E3-02DC0A38EC0C}" type="pres">
      <dgm:prSet presAssocID="{9B6DC18D-2DC7-4D4E-BA2B-DEC628F9BBA7}" presName="hierChild3" presStyleCnt="0"/>
      <dgm:spPr/>
    </dgm:pt>
    <dgm:pt modelId="{8E34A807-AB06-4298-8899-60F6E5136BD2}" type="pres">
      <dgm:prSet presAssocID="{99F0F6A1-53C3-4717-9709-EE180599CC12}" presName="hierRoot1" presStyleCnt="0">
        <dgm:presLayoutVars>
          <dgm:hierBranch val="init"/>
        </dgm:presLayoutVars>
      </dgm:prSet>
      <dgm:spPr/>
    </dgm:pt>
    <dgm:pt modelId="{B441C759-2438-439C-9209-EEF4EC4CDC91}" type="pres">
      <dgm:prSet presAssocID="{99F0F6A1-53C3-4717-9709-EE180599CC12}" presName="rootComposite1" presStyleCnt="0"/>
      <dgm:spPr/>
    </dgm:pt>
    <dgm:pt modelId="{EE86D6B6-7D88-4C88-870D-FFD916872A6A}" type="pres">
      <dgm:prSet presAssocID="{99F0F6A1-53C3-4717-9709-EE180599CC12}" presName="rootText1" presStyleLbl="node0" presStyleIdx="2" presStyleCnt="4">
        <dgm:presLayoutVars>
          <dgm:chPref val="3"/>
        </dgm:presLayoutVars>
      </dgm:prSet>
      <dgm:spPr/>
    </dgm:pt>
    <dgm:pt modelId="{E3509AF6-B277-4083-86F8-35427C91FCCC}" type="pres">
      <dgm:prSet presAssocID="{99F0F6A1-53C3-4717-9709-EE180599CC12}" presName="rootConnector1" presStyleLbl="node1" presStyleIdx="0" presStyleCnt="0"/>
      <dgm:spPr/>
    </dgm:pt>
    <dgm:pt modelId="{8648BA0E-5B44-488F-A0BA-B5662D8B3748}" type="pres">
      <dgm:prSet presAssocID="{99F0F6A1-53C3-4717-9709-EE180599CC12}" presName="hierChild2" presStyleCnt="0"/>
      <dgm:spPr/>
    </dgm:pt>
    <dgm:pt modelId="{0B6DF04C-3C4C-4EF4-856B-40B5D5E929F5}" type="pres">
      <dgm:prSet presAssocID="{99F0F6A1-53C3-4717-9709-EE180599CC12}" presName="hierChild3" presStyleCnt="0"/>
      <dgm:spPr/>
    </dgm:pt>
    <dgm:pt modelId="{4023DC72-60A9-44C3-A81F-3BCCC68405C1}" type="pres">
      <dgm:prSet presAssocID="{2436605E-04D8-432F-A3EA-96B838230C6D}" presName="hierRoot1" presStyleCnt="0">
        <dgm:presLayoutVars>
          <dgm:hierBranch val="init"/>
        </dgm:presLayoutVars>
      </dgm:prSet>
      <dgm:spPr/>
    </dgm:pt>
    <dgm:pt modelId="{93059FA5-66BE-4A36-802F-E66C145AB66E}" type="pres">
      <dgm:prSet presAssocID="{2436605E-04D8-432F-A3EA-96B838230C6D}" presName="rootComposite1" presStyleCnt="0"/>
      <dgm:spPr/>
    </dgm:pt>
    <dgm:pt modelId="{C7A6B7D2-3155-4FB4-8154-BFE7CF4F9FE6}" type="pres">
      <dgm:prSet presAssocID="{2436605E-04D8-432F-A3EA-96B838230C6D}" presName="rootText1" presStyleLbl="node0" presStyleIdx="3" presStyleCnt="4">
        <dgm:presLayoutVars>
          <dgm:chPref val="3"/>
        </dgm:presLayoutVars>
      </dgm:prSet>
      <dgm:spPr/>
    </dgm:pt>
    <dgm:pt modelId="{E9AE1EFA-CDB1-4237-B7CC-DF8A6175168F}" type="pres">
      <dgm:prSet presAssocID="{2436605E-04D8-432F-A3EA-96B838230C6D}" presName="rootConnector1" presStyleLbl="node1" presStyleIdx="0" presStyleCnt="0"/>
      <dgm:spPr/>
    </dgm:pt>
    <dgm:pt modelId="{410A08C0-6600-45A2-B8DD-0D7991B691A3}" type="pres">
      <dgm:prSet presAssocID="{2436605E-04D8-432F-A3EA-96B838230C6D}" presName="hierChild2" presStyleCnt="0"/>
      <dgm:spPr/>
    </dgm:pt>
    <dgm:pt modelId="{AF6D6BBF-0EB8-4562-8EE0-69E51DC20316}" type="pres">
      <dgm:prSet presAssocID="{2436605E-04D8-432F-A3EA-96B838230C6D}" presName="hierChild3" presStyleCnt="0"/>
      <dgm:spPr/>
    </dgm:pt>
  </dgm:ptLst>
  <dgm:cxnLst>
    <dgm:cxn modelId="{C49F3F19-2E3A-4EF3-919C-07701921B979}" type="presOf" srcId="{2436605E-04D8-432F-A3EA-96B838230C6D}" destId="{E9AE1EFA-CDB1-4237-B7CC-DF8A6175168F}" srcOrd="1" destOrd="0" presId="urn:microsoft.com/office/officeart/2005/8/layout/orgChart1"/>
    <dgm:cxn modelId="{77D8D03D-2D04-408A-9F34-633104F549DB}" type="presOf" srcId="{F4E6277D-2178-41FC-93A1-198BA8DC7BDE}" destId="{1960B6FB-196A-4CC1-8293-8D612890C470}" srcOrd="0" destOrd="0" presId="urn:microsoft.com/office/officeart/2005/8/layout/orgChart1"/>
    <dgm:cxn modelId="{58DB4640-6518-4961-8ECA-221A76852DB2}" srcId="{F4E6277D-2178-41FC-93A1-198BA8DC7BDE}" destId="{2436605E-04D8-432F-A3EA-96B838230C6D}" srcOrd="3" destOrd="0" parTransId="{68458C55-7E0F-4FA7-9D52-57D674A29A31}" sibTransId="{722EDB2F-FDAF-4C37-9BB5-66F0E715C825}"/>
    <dgm:cxn modelId="{96CF8796-9483-4824-9438-4718551C40A9}" type="presOf" srcId="{A720CDF6-0BA0-49A5-B98A-15F2679B2E22}" destId="{FA21E314-9963-4899-94B7-F9A93C771D72}" srcOrd="0" destOrd="0" presId="urn:microsoft.com/office/officeart/2005/8/layout/orgChart1"/>
    <dgm:cxn modelId="{75362F98-E415-4161-A178-8EF282715A99}" type="presOf" srcId="{9B6DC18D-2DC7-4D4E-BA2B-DEC628F9BBA7}" destId="{EDE702C0-6C36-4A87-AD24-0A0B843E6595}" srcOrd="0" destOrd="0" presId="urn:microsoft.com/office/officeart/2005/8/layout/orgChart1"/>
    <dgm:cxn modelId="{5D3051A0-5C43-48BE-896D-C586FEAA8564}" type="presOf" srcId="{2436605E-04D8-432F-A3EA-96B838230C6D}" destId="{C7A6B7D2-3155-4FB4-8154-BFE7CF4F9FE6}" srcOrd="0" destOrd="0" presId="urn:microsoft.com/office/officeart/2005/8/layout/orgChart1"/>
    <dgm:cxn modelId="{E7594FA8-E471-46CD-97D3-A3B38CC5B19B}" type="presOf" srcId="{9B6DC18D-2DC7-4D4E-BA2B-DEC628F9BBA7}" destId="{4D1DFA51-25B3-4CC3-B633-54B04746C250}" srcOrd="1" destOrd="0" presId="urn:microsoft.com/office/officeart/2005/8/layout/orgChart1"/>
    <dgm:cxn modelId="{3CF873BC-C5B4-4FB2-B201-837C9867EA28}" srcId="{F4E6277D-2178-41FC-93A1-198BA8DC7BDE}" destId="{A720CDF6-0BA0-49A5-B98A-15F2679B2E22}" srcOrd="0" destOrd="0" parTransId="{7E105D2C-A891-463A-A2A7-E73B826D46D5}" sibTransId="{18764A24-4501-4F0F-8888-9FC6613FBA74}"/>
    <dgm:cxn modelId="{A9D421CD-C1B3-4309-9DEF-ED170F19FEBE}" srcId="{F4E6277D-2178-41FC-93A1-198BA8DC7BDE}" destId="{99F0F6A1-53C3-4717-9709-EE180599CC12}" srcOrd="2" destOrd="0" parTransId="{1A2F287A-BEF3-4CA9-8B05-256D9180038B}" sibTransId="{32454BF2-9417-49F4-8BA4-FA7A997FE794}"/>
    <dgm:cxn modelId="{896A39D0-C983-4A8A-9586-C9EDBFF846B3}" type="presOf" srcId="{99F0F6A1-53C3-4717-9709-EE180599CC12}" destId="{EE86D6B6-7D88-4C88-870D-FFD916872A6A}" srcOrd="0" destOrd="0" presId="urn:microsoft.com/office/officeart/2005/8/layout/orgChart1"/>
    <dgm:cxn modelId="{48ED49DD-63E4-4701-940F-ECFC29B4947E}" type="presOf" srcId="{A720CDF6-0BA0-49A5-B98A-15F2679B2E22}" destId="{F90B79E5-BD33-4C1D-BD63-76724606CA35}" srcOrd="1" destOrd="0" presId="urn:microsoft.com/office/officeart/2005/8/layout/orgChart1"/>
    <dgm:cxn modelId="{FEA04FE1-6F65-407E-A05D-A5AEE72BAA28}" srcId="{F4E6277D-2178-41FC-93A1-198BA8DC7BDE}" destId="{9B6DC18D-2DC7-4D4E-BA2B-DEC628F9BBA7}" srcOrd="1" destOrd="0" parTransId="{24DEE552-A34B-4D99-9FDA-D706ED23D24C}" sibTransId="{69A96B77-856A-402E-97A8-1198A6559392}"/>
    <dgm:cxn modelId="{511E13E5-DF8C-4F5E-ACED-2B1B35553303}" type="presOf" srcId="{99F0F6A1-53C3-4717-9709-EE180599CC12}" destId="{E3509AF6-B277-4083-86F8-35427C91FCCC}" srcOrd="1" destOrd="0" presId="urn:microsoft.com/office/officeart/2005/8/layout/orgChart1"/>
    <dgm:cxn modelId="{8095C81D-1D56-4AB1-A1B9-E3C519A7486E}" type="presParOf" srcId="{1960B6FB-196A-4CC1-8293-8D612890C470}" destId="{D7E87D7F-9A9B-426F-B453-A55DCD6E9293}" srcOrd="0" destOrd="0" presId="urn:microsoft.com/office/officeart/2005/8/layout/orgChart1"/>
    <dgm:cxn modelId="{A45682B6-D36F-417E-98F3-1EC4FAD64F70}" type="presParOf" srcId="{D7E87D7F-9A9B-426F-B453-A55DCD6E9293}" destId="{9BA93EBF-3D5E-488D-8E59-6A3B28E8EF53}" srcOrd="0" destOrd="0" presId="urn:microsoft.com/office/officeart/2005/8/layout/orgChart1"/>
    <dgm:cxn modelId="{7F5AD3A7-06BB-42B3-881B-0BF84A994183}" type="presParOf" srcId="{9BA93EBF-3D5E-488D-8E59-6A3B28E8EF53}" destId="{FA21E314-9963-4899-94B7-F9A93C771D72}" srcOrd="0" destOrd="0" presId="urn:microsoft.com/office/officeart/2005/8/layout/orgChart1"/>
    <dgm:cxn modelId="{DCFE4B58-EE45-45DC-A060-C72A6ED58BA2}" type="presParOf" srcId="{9BA93EBF-3D5E-488D-8E59-6A3B28E8EF53}" destId="{F90B79E5-BD33-4C1D-BD63-76724606CA35}" srcOrd="1" destOrd="0" presId="urn:microsoft.com/office/officeart/2005/8/layout/orgChart1"/>
    <dgm:cxn modelId="{5D1107D2-1A01-4FFA-9EE6-C61D82CAA37A}" type="presParOf" srcId="{D7E87D7F-9A9B-426F-B453-A55DCD6E9293}" destId="{7B658F66-BE13-44CA-94BE-914AA4F0D662}" srcOrd="1" destOrd="0" presId="urn:microsoft.com/office/officeart/2005/8/layout/orgChart1"/>
    <dgm:cxn modelId="{6F3939D4-C6A6-467A-BDAC-FFE1D277C49E}" type="presParOf" srcId="{D7E87D7F-9A9B-426F-B453-A55DCD6E9293}" destId="{78A70DC2-8DBC-475A-8C79-A491C0B8D5FC}" srcOrd="2" destOrd="0" presId="urn:microsoft.com/office/officeart/2005/8/layout/orgChart1"/>
    <dgm:cxn modelId="{84723A06-3537-4762-8EC5-20A66633D04A}" type="presParOf" srcId="{1960B6FB-196A-4CC1-8293-8D612890C470}" destId="{C7825B01-B33D-4303-B300-EC4BB07BE725}" srcOrd="1" destOrd="0" presId="urn:microsoft.com/office/officeart/2005/8/layout/orgChart1"/>
    <dgm:cxn modelId="{7B856262-A4EE-46E5-BB91-A19318D68D5D}" type="presParOf" srcId="{C7825B01-B33D-4303-B300-EC4BB07BE725}" destId="{6DE5DF9B-EC64-4D5B-8468-9082ED4AD849}" srcOrd="0" destOrd="0" presId="urn:microsoft.com/office/officeart/2005/8/layout/orgChart1"/>
    <dgm:cxn modelId="{EFD7F4AE-0D5A-4708-975C-199A05C757E1}" type="presParOf" srcId="{6DE5DF9B-EC64-4D5B-8468-9082ED4AD849}" destId="{EDE702C0-6C36-4A87-AD24-0A0B843E6595}" srcOrd="0" destOrd="0" presId="urn:microsoft.com/office/officeart/2005/8/layout/orgChart1"/>
    <dgm:cxn modelId="{AD8C510F-344D-459F-80E4-5BF7EEB06D7C}" type="presParOf" srcId="{6DE5DF9B-EC64-4D5B-8468-9082ED4AD849}" destId="{4D1DFA51-25B3-4CC3-B633-54B04746C250}" srcOrd="1" destOrd="0" presId="urn:microsoft.com/office/officeart/2005/8/layout/orgChart1"/>
    <dgm:cxn modelId="{3DCB5657-75C5-4CAA-A484-A73A5D499F35}" type="presParOf" srcId="{C7825B01-B33D-4303-B300-EC4BB07BE725}" destId="{161892F2-4BD6-420A-981F-3C5F33CE8F37}" srcOrd="1" destOrd="0" presId="urn:microsoft.com/office/officeart/2005/8/layout/orgChart1"/>
    <dgm:cxn modelId="{01A57A7D-8966-4A73-B01F-A555E117B09A}" type="presParOf" srcId="{C7825B01-B33D-4303-B300-EC4BB07BE725}" destId="{AF9588CE-A059-45F0-81E3-02DC0A38EC0C}" srcOrd="2" destOrd="0" presId="urn:microsoft.com/office/officeart/2005/8/layout/orgChart1"/>
    <dgm:cxn modelId="{29A7AE4E-48D5-4B30-8633-55657D68D034}" type="presParOf" srcId="{1960B6FB-196A-4CC1-8293-8D612890C470}" destId="{8E34A807-AB06-4298-8899-60F6E5136BD2}" srcOrd="2" destOrd="0" presId="urn:microsoft.com/office/officeart/2005/8/layout/orgChart1"/>
    <dgm:cxn modelId="{9E62B96B-6356-42B5-AB8A-70A3B80E4096}" type="presParOf" srcId="{8E34A807-AB06-4298-8899-60F6E5136BD2}" destId="{B441C759-2438-439C-9209-EEF4EC4CDC91}" srcOrd="0" destOrd="0" presId="urn:microsoft.com/office/officeart/2005/8/layout/orgChart1"/>
    <dgm:cxn modelId="{30AA9206-D322-4C99-9D3D-47681077A6C1}" type="presParOf" srcId="{B441C759-2438-439C-9209-EEF4EC4CDC91}" destId="{EE86D6B6-7D88-4C88-870D-FFD916872A6A}" srcOrd="0" destOrd="0" presId="urn:microsoft.com/office/officeart/2005/8/layout/orgChart1"/>
    <dgm:cxn modelId="{29DCE50F-BFBE-487B-910E-3A167693EA76}" type="presParOf" srcId="{B441C759-2438-439C-9209-EEF4EC4CDC91}" destId="{E3509AF6-B277-4083-86F8-35427C91FCCC}" srcOrd="1" destOrd="0" presId="urn:microsoft.com/office/officeart/2005/8/layout/orgChart1"/>
    <dgm:cxn modelId="{A01AD242-7127-45ED-94C2-C6AE9538B988}" type="presParOf" srcId="{8E34A807-AB06-4298-8899-60F6E5136BD2}" destId="{8648BA0E-5B44-488F-A0BA-B5662D8B3748}" srcOrd="1" destOrd="0" presId="urn:microsoft.com/office/officeart/2005/8/layout/orgChart1"/>
    <dgm:cxn modelId="{8F059D17-22FB-48AA-A87B-FE2B3A62B80C}" type="presParOf" srcId="{8E34A807-AB06-4298-8899-60F6E5136BD2}" destId="{0B6DF04C-3C4C-4EF4-856B-40B5D5E929F5}" srcOrd="2" destOrd="0" presId="urn:microsoft.com/office/officeart/2005/8/layout/orgChart1"/>
    <dgm:cxn modelId="{ACB4EAA8-8144-4ABF-AEA7-9632776E1098}" type="presParOf" srcId="{1960B6FB-196A-4CC1-8293-8D612890C470}" destId="{4023DC72-60A9-44C3-A81F-3BCCC68405C1}" srcOrd="3" destOrd="0" presId="urn:microsoft.com/office/officeart/2005/8/layout/orgChart1"/>
    <dgm:cxn modelId="{6D4BAD89-B736-4510-9557-B1C1B9A731E7}" type="presParOf" srcId="{4023DC72-60A9-44C3-A81F-3BCCC68405C1}" destId="{93059FA5-66BE-4A36-802F-E66C145AB66E}" srcOrd="0" destOrd="0" presId="urn:microsoft.com/office/officeart/2005/8/layout/orgChart1"/>
    <dgm:cxn modelId="{F924B407-CD2A-4DD5-927C-33CE597AFA9D}" type="presParOf" srcId="{93059FA5-66BE-4A36-802F-E66C145AB66E}" destId="{C7A6B7D2-3155-4FB4-8154-BFE7CF4F9FE6}" srcOrd="0" destOrd="0" presId="urn:microsoft.com/office/officeart/2005/8/layout/orgChart1"/>
    <dgm:cxn modelId="{043A34FF-2601-45A1-A00E-9698A197A201}" type="presParOf" srcId="{93059FA5-66BE-4A36-802F-E66C145AB66E}" destId="{E9AE1EFA-CDB1-4237-B7CC-DF8A6175168F}" srcOrd="1" destOrd="0" presId="urn:microsoft.com/office/officeart/2005/8/layout/orgChart1"/>
    <dgm:cxn modelId="{97F8C267-3054-429B-B039-ACDED3A4BF95}" type="presParOf" srcId="{4023DC72-60A9-44C3-A81F-3BCCC68405C1}" destId="{410A08C0-6600-45A2-B8DD-0D7991B691A3}" srcOrd="1" destOrd="0" presId="urn:microsoft.com/office/officeart/2005/8/layout/orgChart1"/>
    <dgm:cxn modelId="{96660BE3-EDCF-45C6-B134-76D1A23B9B5C}" type="presParOf" srcId="{4023DC72-60A9-44C3-A81F-3BCCC68405C1}" destId="{AF6D6BBF-0EB8-4562-8EE0-69E51DC2031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4E6277D-2178-41FC-93A1-198BA8DC7BDE}"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n-US"/>
        </a:p>
      </dgm:t>
    </dgm:pt>
    <dgm:pt modelId="{A720CDF6-0BA0-49A5-B98A-15F2679B2E22}">
      <dgm:prSet custT="1"/>
      <dgm:spPr/>
      <dgm:t>
        <a:bodyPr/>
        <a:lstStyle/>
        <a:p>
          <a:pPr rtl="0"/>
          <a:r>
            <a:rPr lang="ru-RU" sz="1300" b="1" dirty="0"/>
            <a:t>Определение</a:t>
          </a:r>
          <a:endParaRPr lang="en-GB" sz="1300" b="1" dirty="0"/>
        </a:p>
      </dgm:t>
    </dgm:pt>
    <dgm:pt modelId="{7E105D2C-A891-463A-A2A7-E73B826D46D5}" type="parTrans" cxnId="{3CF873BC-C5B4-4FB2-B201-837C9867EA28}">
      <dgm:prSet/>
      <dgm:spPr/>
      <dgm:t>
        <a:bodyPr/>
        <a:lstStyle/>
        <a:p>
          <a:endParaRPr lang="en-US"/>
        </a:p>
      </dgm:t>
    </dgm:pt>
    <dgm:pt modelId="{18764A24-4501-4F0F-8888-9FC6613FBA74}" type="sibTrans" cxnId="{3CF873BC-C5B4-4FB2-B201-837C9867EA28}">
      <dgm:prSet/>
      <dgm:spPr/>
      <dgm:t>
        <a:bodyPr/>
        <a:lstStyle/>
        <a:p>
          <a:endParaRPr lang="en-US"/>
        </a:p>
      </dgm:t>
    </dgm:pt>
    <dgm:pt modelId="{CF67CE57-1B67-40FE-A04B-0BBED1B49D96}">
      <dgm:prSet custT="1"/>
      <dgm:spPr/>
      <dgm:t>
        <a:bodyPr/>
        <a:lstStyle/>
        <a:p>
          <a:pPr rtl="0"/>
          <a:r>
            <a:rPr lang="ru-RU" sz="1400" b="1" dirty="0"/>
            <a:t>Подготовка</a:t>
          </a:r>
          <a:endParaRPr lang="en-GB" sz="1400" b="1" dirty="0"/>
        </a:p>
      </dgm:t>
    </dgm:pt>
    <dgm:pt modelId="{DB7A21C7-F726-478A-9F71-7DB963BC5E2D}" type="parTrans" cxnId="{51BD9933-1007-45D9-BF61-1E7E3B2561D1}">
      <dgm:prSet/>
      <dgm:spPr/>
      <dgm:t>
        <a:bodyPr/>
        <a:lstStyle/>
        <a:p>
          <a:endParaRPr lang="en-US"/>
        </a:p>
      </dgm:t>
    </dgm:pt>
    <dgm:pt modelId="{5BDE987C-C29A-42CC-BCCB-67AB10B2244C}" type="sibTrans" cxnId="{51BD9933-1007-45D9-BF61-1E7E3B2561D1}">
      <dgm:prSet/>
      <dgm:spPr/>
      <dgm:t>
        <a:bodyPr/>
        <a:lstStyle/>
        <a:p>
          <a:endParaRPr lang="en-US"/>
        </a:p>
      </dgm:t>
    </dgm:pt>
    <dgm:pt modelId="{2906FC46-FE8F-4B03-B0B7-D9719D2C8762}">
      <dgm:prSet custT="1"/>
      <dgm:spPr>
        <a:solidFill>
          <a:srgbClr val="A1F599"/>
        </a:solidFill>
      </dgm:spPr>
      <dgm:t>
        <a:bodyPr/>
        <a:lstStyle/>
        <a:p>
          <a:pPr rtl="0"/>
          <a:r>
            <a:rPr lang="ru-RU" sz="1400" b="1" dirty="0" err="1"/>
            <a:t>Рассмо</a:t>
          </a:r>
          <a:r>
            <a:rPr lang="ru-RU" sz="1400" b="1" dirty="0"/>
            <a:t>-трение</a:t>
          </a:r>
          <a:r>
            <a:rPr lang="it-IT" sz="1400" b="1" dirty="0"/>
            <a:t> </a:t>
          </a:r>
          <a:endParaRPr lang="en-GB" sz="1400" b="1" dirty="0"/>
        </a:p>
      </dgm:t>
    </dgm:pt>
    <dgm:pt modelId="{846EDF91-46AA-44A5-B054-EF91DBBC9E6D}" type="parTrans" cxnId="{D56C76CB-E611-4611-BD50-3A2788FB5465}">
      <dgm:prSet/>
      <dgm:spPr/>
      <dgm:t>
        <a:bodyPr/>
        <a:lstStyle/>
        <a:p>
          <a:endParaRPr lang="en-US"/>
        </a:p>
      </dgm:t>
    </dgm:pt>
    <dgm:pt modelId="{19248560-FE9F-41A0-A568-EDE9EF7FA84E}" type="sibTrans" cxnId="{D56C76CB-E611-4611-BD50-3A2788FB5465}">
      <dgm:prSet/>
      <dgm:spPr/>
      <dgm:t>
        <a:bodyPr/>
        <a:lstStyle/>
        <a:p>
          <a:endParaRPr lang="en-US"/>
        </a:p>
      </dgm:t>
    </dgm:pt>
    <dgm:pt modelId="{13AA177B-EF1C-4536-A883-E859F022DD53}">
      <dgm:prSet custT="1"/>
      <dgm:spPr>
        <a:solidFill>
          <a:srgbClr val="A1F599"/>
        </a:solidFill>
      </dgm:spPr>
      <dgm:t>
        <a:bodyPr/>
        <a:lstStyle/>
        <a:p>
          <a:pPr rtl="0"/>
          <a:r>
            <a:rPr lang="ru-RU" sz="1400" b="1" dirty="0"/>
            <a:t>Переговоры</a:t>
          </a:r>
          <a:endParaRPr lang="en-GB" sz="1400" b="1" dirty="0"/>
        </a:p>
      </dgm:t>
    </dgm:pt>
    <dgm:pt modelId="{C1FEA68A-BFE4-47D8-9A38-D2FC61FA57C7}" type="parTrans" cxnId="{E83D7AD7-DDBC-4787-A4B1-85CEEE58F954}">
      <dgm:prSet/>
      <dgm:spPr/>
      <dgm:t>
        <a:bodyPr/>
        <a:lstStyle/>
        <a:p>
          <a:endParaRPr lang="en-US"/>
        </a:p>
      </dgm:t>
    </dgm:pt>
    <dgm:pt modelId="{59F9148A-AE0B-44A2-8FE3-DA0DCB1CBEE2}" type="sibTrans" cxnId="{E83D7AD7-DDBC-4787-A4B1-85CEEE58F954}">
      <dgm:prSet/>
      <dgm:spPr/>
      <dgm:t>
        <a:bodyPr/>
        <a:lstStyle/>
        <a:p>
          <a:endParaRPr lang="en-US"/>
        </a:p>
      </dgm:t>
    </dgm:pt>
    <dgm:pt modelId="{9368821F-5A7E-403A-81B8-E3440635D103}">
      <dgm:prSet custT="1"/>
      <dgm:spPr>
        <a:solidFill>
          <a:srgbClr val="FFFF00"/>
        </a:solidFill>
      </dgm:spPr>
      <dgm:t>
        <a:bodyPr/>
        <a:lstStyle/>
        <a:p>
          <a:pPr rtl="0"/>
          <a:r>
            <a:rPr lang="ru-RU" sz="1400" b="1" dirty="0"/>
            <a:t>Реализация</a:t>
          </a:r>
          <a:endParaRPr lang="en-GB" sz="1400" b="1" dirty="0"/>
        </a:p>
      </dgm:t>
    </dgm:pt>
    <dgm:pt modelId="{EA5668D0-EA4C-429C-A429-F08A2FFDB6D1}" type="parTrans" cxnId="{696EEB3F-92C9-4A99-A52C-3170F050B20E}">
      <dgm:prSet/>
      <dgm:spPr/>
      <dgm:t>
        <a:bodyPr/>
        <a:lstStyle/>
        <a:p>
          <a:endParaRPr lang="en-US"/>
        </a:p>
      </dgm:t>
    </dgm:pt>
    <dgm:pt modelId="{8271A637-46DC-4C44-A2B3-BF45E01822AC}" type="sibTrans" cxnId="{696EEB3F-92C9-4A99-A52C-3170F050B20E}">
      <dgm:prSet/>
      <dgm:spPr/>
      <dgm:t>
        <a:bodyPr/>
        <a:lstStyle/>
        <a:p>
          <a:endParaRPr lang="en-US"/>
        </a:p>
      </dgm:t>
    </dgm:pt>
    <dgm:pt modelId="{C2012324-1CA5-4236-A612-E5400AD1B1B1}">
      <dgm:prSet custT="1"/>
      <dgm:spPr>
        <a:solidFill>
          <a:srgbClr val="00B0F0"/>
        </a:solidFill>
      </dgm:spPr>
      <dgm:t>
        <a:bodyPr/>
        <a:lstStyle/>
        <a:p>
          <a:pPr rtl="0"/>
          <a:r>
            <a:rPr lang="ru-RU" sz="1400" b="1" dirty="0"/>
            <a:t>Оценка</a:t>
          </a:r>
          <a:endParaRPr lang="en-GB" sz="1400" b="1" dirty="0"/>
        </a:p>
      </dgm:t>
    </dgm:pt>
    <dgm:pt modelId="{B0A23B9E-80FB-4598-9E57-A1A091130763}" type="parTrans" cxnId="{CDC9AE13-7830-4CBF-800F-6DB3CDA96655}">
      <dgm:prSet/>
      <dgm:spPr/>
      <dgm:t>
        <a:bodyPr/>
        <a:lstStyle/>
        <a:p>
          <a:endParaRPr lang="en-US"/>
        </a:p>
      </dgm:t>
    </dgm:pt>
    <dgm:pt modelId="{13DBF2E9-C824-4047-BEA5-488D75AF6D11}" type="sibTrans" cxnId="{CDC9AE13-7830-4CBF-800F-6DB3CDA96655}">
      <dgm:prSet/>
      <dgm:spPr/>
      <dgm:t>
        <a:bodyPr/>
        <a:lstStyle/>
        <a:p>
          <a:endParaRPr lang="en-US"/>
        </a:p>
      </dgm:t>
    </dgm:pt>
    <dgm:pt modelId="{1960B6FB-196A-4CC1-8293-8D612890C470}" type="pres">
      <dgm:prSet presAssocID="{F4E6277D-2178-41FC-93A1-198BA8DC7BDE}" presName="hierChild1" presStyleCnt="0">
        <dgm:presLayoutVars>
          <dgm:orgChart val="1"/>
          <dgm:chPref val="1"/>
          <dgm:dir/>
          <dgm:animOne val="branch"/>
          <dgm:animLvl val="lvl"/>
          <dgm:resizeHandles/>
        </dgm:presLayoutVars>
      </dgm:prSet>
      <dgm:spPr/>
    </dgm:pt>
    <dgm:pt modelId="{D7E87D7F-9A9B-426F-B453-A55DCD6E9293}" type="pres">
      <dgm:prSet presAssocID="{A720CDF6-0BA0-49A5-B98A-15F2679B2E22}" presName="hierRoot1" presStyleCnt="0">
        <dgm:presLayoutVars>
          <dgm:hierBranch val="init"/>
        </dgm:presLayoutVars>
      </dgm:prSet>
      <dgm:spPr/>
    </dgm:pt>
    <dgm:pt modelId="{9BA93EBF-3D5E-488D-8E59-6A3B28E8EF53}" type="pres">
      <dgm:prSet presAssocID="{A720CDF6-0BA0-49A5-B98A-15F2679B2E22}" presName="rootComposite1" presStyleCnt="0"/>
      <dgm:spPr/>
    </dgm:pt>
    <dgm:pt modelId="{FA21E314-9963-4899-94B7-F9A93C771D72}" type="pres">
      <dgm:prSet presAssocID="{A720CDF6-0BA0-49A5-B98A-15F2679B2E22}" presName="rootText1" presStyleLbl="node0" presStyleIdx="0" presStyleCnt="6" custScaleX="76518">
        <dgm:presLayoutVars>
          <dgm:chPref val="3"/>
        </dgm:presLayoutVars>
      </dgm:prSet>
      <dgm:spPr/>
    </dgm:pt>
    <dgm:pt modelId="{F90B79E5-BD33-4C1D-BD63-76724606CA35}" type="pres">
      <dgm:prSet presAssocID="{A720CDF6-0BA0-49A5-B98A-15F2679B2E22}" presName="rootConnector1" presStyleLbl="node1" presStyleIdx="0" presStyleCnt="0"/>
      <dgm:spPr/>
    </dgm:pt>
    <dgm:pt modelId="{7B658F66-BE13-44CA-94BE-914AA4F0D662}" type="pres">
      <dgm:prSet presAssocID="{A720CDF6-0BA0-49A5-B98A-15F2679B2E22}" presName="hierChild2" presStyleCnt="0"/>
      <dgm:spPr/>
    </dgm:pt>
    <dgm:pt modelId="{78A70DC2-8DBC-475A-8C79-A491C0B8D5FC}" type="pres">
      <dgm:prSet presAssocID="{A720CDF6-0BA0-49A5-B98A-15F2679B2E22}" presName="hierChild3" presStyleCnt="0"/>
      <dgm:spPr/>
    </dgm:pt>
    <dgm:pt modelId="{C6642508-C114-467B-BB78-66D910CB713D}" type="pres">
      <dgm:prSet presAssocID="{CF67CE57-1B67-40FE-A04B-0BBED1B49D96}" presName="hierRoot1" presStyleCnt="0">
        <dgm:presLayoutVars>
          <dgm:hierBranch val="init"/>
        </dgm:presLayoutVars>
      </dgm:prSet>
      <dgm:spPr/>
    </dgm:pt>
    <dgm:pt modelId="{FD33B8B0-9F5C-4143-ADCF-36982BECCF00}" type="pres">
      <dgm:prSet presAssocID="{CF67CE57-1B67-40FE-A04B-0BBED1B49D96}" presName="rootComposite1" presStyleCnt="0"/>
      <dgm:spPr/>
    </dgm:pt>
    <dgm:pt modelId="{39F6A73F-A681-411A-A9B3-2F37EDC9F73E}" type="pres">
      <dgm:prSet presAssocID="{CF67CE57-1B67-40FE-A04B-0BBED1B49D96}" presName="rootText1" presStyleLbl="node0" presStyleIdx="1" presStyleCnt="6" custScaleX="70038">
        <dgm:presLayoutVars>
          <dgm:chPref val="3"/>
        </dgm:presLayoutVars>
      </dgm:prSet>
      <dgm:spPr/>
    </dgm:pt>
    <dgm:pt modelId="{6B11053A-25C7-4C1C-BD92-D464CB33F96F}" type="pres">
      <dgm:prSet presAssocID="{CF67CE57-1B67-40FE-A04B-0BBED1B49D96}" presName="rootConnector1" presStyleLbl="node1" presStyleIdx="0" presStyleCnt="0"/>
      <dgm:spPr/>
    </dgm:pt>
    <dgm:pt modelId="{4BEAFF5C-F98D-4AC2-8B78-31E33E09E4FA}" type="pres">
      <dgm:prSet presAssocID="{CF67CE57-1B67-40FE-A04B-0BBED1B49D96}" presName="hierChild2" presStyleCnt="0"/>
      <dgm:spPr/>
    </dgm:pt>
    <dgm:pt modelId="{7B9A3502-0B78-494F-8EA2-2B8A6FCF190F}" type="pres">
      <dgm:prSet presAssocID="{CF67CE57-1B67-40FE-A04B-0BBED1B49D96}" presName="hierChild3" presStyleCnt="0"/>
      <dgm:spPr/>
    </dgm:pt>
    <dgm:pt modelId="{0745376A-043E-45D8-9BE0-A1573D9A2ED9}" type="pres">
      <dgm:prSet presAssocID="{2906FC46-FE8F-4B03-B0B7-D9719D2C8762}" presName="hierRoot1" presStyleCnt="0">
        <dgm:presLayoutVars>
          <dgm:hierBranch val="init"/>
        </dgm:presLayoutVars>
      </dgm:prSet>
      <dgm:spPr/>
    </dgm:pt>
    <dgm:pt modelId="{189CB480-C2D2-44F3-B2E5-798ACADDAA58}" type="pres">
      <dgm:prSet presAssocID="{2906FC46-FE8F-4B03-B0B7-D9719D2C8762}" presName="rootComposite1" presStyleCnt="0"/>
      <dgm:spPr/>
    </dgm:pt>
    <dgm:pt modelId="{DD6A5CF0-4EE9-49EB-9543-A3FD320B6367}" type="pres">
      <dgm:prSet presAssocID="{2906FC46-FE8F-4B03-B0B7-D9719D2C8762}" presName="rootText1" presStyleLbl="node0" presStyleIdx="2" presStyleCnt="6" custScaleX="57260">
        <dgm:presLayoutVars>
          <dgm:chPref val="3"/>
        </dgm:presLayoutVars>
      </dgm:prSet>
      <dgm:spPr/>
    </dgm:pt>
    <dgm:pt modelId="{1227D191-2438-4F38-AE37-1746C916303A}" type="pres">
      <dgm:prSet presAssocID="{2906FC46-FE8F-4B03-B0B7-D9719D2C8762}" presName="rootConnector1" presStyleLbl="node1" presStyleIdx="0" presStyleCnt="0"/>
      <dgm:spPr/>
    </dgm:pt>
    <dgm:pt modelId="{CEF2D760-AEB8-424B-8C55-A31639997417}" type="pres">
      <dgm:prSet presAssocID="{2906FC46-FE8F-4B03-B0B7-D9719D2C8762}" presName="hierChild2" presStyleCnt="0"/>
      <dgm:spPr/>
    </dgm:pt>
    <dgm:pt modelId="{D3021DA7-37D1-4DD4-B3FE-E71FF42863AF}" type="pres">
      <dgm:prSet presAssocID="{2906FC46-FE8F-4B03-B0B7-D9719D2C8762}" presName="hierChild3" presStyleCnt="0"/>
      <dgm:spPr/>
    </dgm:pt>
    <dgm:pt modelId="{855F20E4-DECF-4E04-B368-8F8628F6D285}" type="pres">
      <dgm:prSet presAssocID="{13AA177B-EF1C-4536-A883-E859F022DD53}" presName="hierRoot1" presStyleCnt="0">
        <dgm:presLayoutVars>
          <dgm:hierBranch val="init"/>
        </dgm:presLayoutVars>
      </dgm:prSet>
      <dgm:spPr/>
    </dgm:pt>
    <dgm:pt modelId="{59673EC7-1560-4B49-95D2-A728DB120C95}" type="pres">
      <dgm:prSet presAssocID="{13AA177B-EF1C-4536-A883-E859F022DD53}" presName="rootComposite1" presStyleCnt="0"/>
      <dgm:spPr/>
    </dgm:pt>
    <dgm:pt modelId="{8676CD59-5097-410C-A2D3-2AAC0821593E}" type="pres">
      <dgm:prSet presAssocID="{13AA177B-EF1C-4536-A883-E859F022DD53}" presName="rootText1" presStyleLbl="node0" presStyleIdx="3" presStyleCnt="6" custScaleX="82040">
        <dgm:presLayoutVars>
          <dgm:chPref val="3"/>
        </dgm:presLayoutVars>
      </dgm:prSet>
      <dgm:spPr/>
    </dgm:pt>
    <dgm:pt modelId="{6AE3A060-DE46-48EC-BA46-89D61008797F}" type="pres">
      <dgm:prSet presAssocID="{13AA177B-EF1C-4536-A883-E859F022DD53}" presName="rootConnector1" presStyleLbl="node1" presStyleIdx="0" presStyleCnt="0"/>
      <dgm:spPr/>
    </dgm:pt>
    <dgm:pt modelId="{207C20A9-B774-4A71-B9A3-3DF19AAC8EA2}" type="pres">
      <dgm:prSet presAssocID="{13AA177B-EF1C-4536-A883-E859F022DD53}" presName="hierChild2" presStyleCnt="0"/>
      <dgm:spPr/>
    </dgm:pt>
    <dgm:pt modelId="{C221E38A-6B60-4446-95F9-18A1E55F024D}" type="pres">
      <dgm:prSet presAssocID="{13AA177B-EF1C-4536-A883-E859F022DD53}" presName="hierChild3" presStyleCnt="0"/>
      <dgm:spPr/>
    </dgm:pt>
    <dgm:pt modelId="{A164AF69-4E16-4D92-9256-EE56F6ED6460}" type="pres">
      <dgm:prSet presAssocID="{9368821F-5A7E-403A-81B8-E3440635D103}" presName="hierRoot1" presStyleCnt="0">
        <dgm:presLayoutVars>
          <dgm:hierBranch val="init"/>
        </dgm:presLayoutVars>
      </dgm:prSet>
      <dgm:spPr/>
    </dgm:pt>
    <dgm:pt modelId="{F57110EE-135C-4EFC-9D76-71226381CA98}" type="pres">
      <dgm:prSet presAssocID="{9368821F-5A7E-403A-81B8-E3440635D103}" presName="rootComposite1" presStyleCnt="0"/>
      <dgm:spPr/>
    </dgm:pt>
    <dgm:pt modelId="{A2568EA8-F5F0-4D86-B11C-5E669B917D7B}" type="pres">
      <dgm:prSet presAssocID="{9368821F-5A7E-403A-81B8-E3440635D103}" presName="rootText1" presStyleLbl="node0" presStyleIdx="4" presStyleCnt="6" custScaleX="397868">
        <dgm:presLayoutVars>
          <dgm:chPref val="3"/>
        </dgm:presLayoutVars>
      </dgm:prSet>
      <dgm:spPr/>
    </dgm:pt>
    <dgm:pt modelId="{ADE2AB14-35DA-439A-99F9-4BC114108743}" type="pres">
      <dgm:prSet presAssocID="{9368821F-5A7E-403A-81B8-E3440635D103}" presName="rootConnector1" presStyleLbl="node1" presStyleIdx="0" presStyleCnt="0"/>
      <dgm:spPr/>
    </dgm:pt>
    <dgm:pt modelId="{6BA6B41F-25C5-4933-B8EF-977E1C872FB4}" type="pres">
      <dgm:prSet presAssocID="{9368821F-5A7E-403A-81B8-E3440635D103}" presName="hierChild2" presStyleCnt="0"/>
      <dgm:spPr/>
    </dgm:pt>
    <dgm:pt modelId="{BC615E6B-26D1-48BA-9F09-BF860C8C3AE0}" type="pres">
      <dgm:prSet presAssocID="{9368821F-5A7E-403A-81B8-E3440635D103}" presName="hierChild3" presStyleCnt="0"/>
      <dgm:spPr/>
    </dgm:pt>
    <dgm:pt modelId="{9219B5C3-249F-4A72-BA45-1BAAAB4997DC}" type="pres">
      <dgm:prSet presAssocID="{C2012324-1CA5-4236-A612-E5400AD1B1B1}" presName="hierRoot1" presStyleCnt="0">
        <dgm:presLayoutVars>
          <dgm:hierBranch val="init"/>
        </dgm:presLayoutVars>
      </dgm:prSet>
      <dgm:spPr/>
    </dgm:pt>
    <dgm:pt modelId="{38F0608C-0AB4-451E-9443-BC8EF4A54D06}" type="pres">
      <dgm:prSet presAssocID="{C2012324-1CA5-4236-A612-E5400AD1B1B1}" presName="rootComposite1" presStyleCnt="0"/>
      <dgm:spPr/>
    </dgm:pt>
    <dgm:pt modelId="{6472E8B6-CDF9-4F26-B88D-6C437099E661}" type="pres">
      <dgm:prSet presAssocID="{C2012324-1CA5-4236-A612-E5400AD1B1B1}" presName="rootText1" presStyleLbl="node0" presStyleIdx="5" presStyleCnt="6" custScaleX="76127">
        <dgm:presLayoutVars>
          <dgm:chPref val="3"/>
        </dgm:presLayoutVars>
      </dgm:prSet>
      <dgm:spPr/>
    </dgm:pt>
    <dgm:pt modelId="{FB07D078-F3E5-4661-8DC8-A1B2395DC270}" type="pres">
      <dgm:prSet presAssocID="{C2012324-1CA5-4236-A612-E5400AD1B1B1}" presName="rootConnector1" presStyleLbl="node1" presStyleIdx="0" presStyleCnt="0"/>
      <dgm:spPr/>
    </dgm:pt>
    <dgm:pt modelId="{3EBF696C-2FCD-443D-9DB4-0E87C8EBF5C4}" type="pres">
      <dgm:prSet presAssocID="{C2012324-1CA5-4236-A612-E5400AD1B1B1}" presName="hierChild2" presStyleCnt="0"/>
      <dgm:spPr/>
    </dgm:pt>
    <dgm:pt modelId="{DCC34431-8EF0-41B9-B94E-2D6B7FFBE5DB}" type="pres">
      <dgm:prSet presAssocID="{C2012324-1CA5-4236-A612-E5400AD1B1B1}" presName="hierChild3" presStyleCnt="0"/>
      <dgm:spPr/>
    </dgm:pt>
  </dgm:ptLst>
  <dgm:cxnLst>
    <dgm:cxn modelId="{5EDD520A-5CF2-4FBC-B656-FC3745958A76}" type="presOf" srcId="{13AA177B-EF1C-4536-A883-E859F022DD53}" destId="{8676CD59-5097-410C-A2D3-2AAC0821593E}" srcOrd="0" destOrd="0" presId="urn:microsoft.com/office/officeart/2005/8/layout/orgChart1"/>
    <dgm:cxn modelId="{CDC9AE13-7830-4CBF-800F-6DB3CDA96655}" srcId="{F4E6277D-2178-41FC-93A1-198BA8DC7BDE}" destId="{C2012324-1CA5-4236-A612-E5400AD1B1B1}" srcOrd="5" destOrd="0" parTransId="{B0A23B9E-80FB-4598-9E57-A1A091130763}" sibTransId="{13DBF2E9-C824-4047-BEA5-488D75AF6D11}"/>
    <dgm:cxn modelId="{51BD9933-1007-45D9-BF61-1E7E3B2561D1}" srcId="{F4E6277D-2178-41FC-93A1-198BA8DC7BDE}" destId="{CF67CE57-1B67-40FE-A04B-0BBED1B49D96}" srcOrd="1" destOrd="0" parTransId="{DB7A21C7-F726-478A-9F71-7DB963BC5E2D}" sibTransId="{5BDE987C-C29A-42CC-BCCB-67AB10B2244C}"/>
    <dgm:cxn modelId="{77D8D03D-2D04-408A-9F34-633104F549DB}" type="presOf" srcId="{F4E6277D-2178-41FC-93A1-198BA8DC7BDE}" destId="{1960B6FB-196A-4CC1-8293-8D612890C470}" srcOrd="0" destOrd="0" presId="urn:microsoft.com/office/officeart/2005/8/layout/orgChart1"/>
    <dgm:cxn modelId="{696EEB3F-92C9-4A99-A52C-3170F050B20E}" srcId="{F4E6277D-2178-41FC-93A1-198BA8DC7BDE}" destId="{9368821F-5A7E-403A-81B8-E3440635D103}" srcOrd="4" destOrd="0" parTransId="{EA5668D0-EA4C-429C-A429-F08A2FFDB6D1}" sibTransId="{8271A637-46DC-4C44-A2B3-BF45E01822AC}"/>
    <dgm:cxn modelId="{C058F563-E42E-43B5-AD54-2D23B0BA269D}" type="presOf" srcId="{C2012324-1CA5-4236-A612-E5400AD1B1B1}" destId="{6472E8B6-CDF9-4F26-B88D-6C437099E661}" srcOrd="0" destOrd="0" presId="urn:microsoft.com/office/officeart/2005/8/layout/orgChart1"/>
    <dgm:cxn modelId="{7096FC6D-2F35-4D86-BC30-A9A8AFBE1037}" type="presOf" srcId="{CF67CE57-1B67-40FE-A04B-0BBED1B49D96}" destId="{39F6A73F-A681-411A-A9B3-2F37EDC9F73E}" srcOrd="0" destOrd="0" presId="urn:microsoft.com/office/officeart/2005/8/layout/orgChart1"/>
    <dgm:cxn modelId="{FF421771-3DA4-46E1-B581-A7AB3BD63099}" type="presOf" srcId="{9368821F-5A7E-403A-81B8-E3440635D103}" destId="{A2568EA8-F5F0-4D86-B11C-5E669B917D7B}" srcOrd="0" destOrd="0" presId="urn:microsoft.com/office/officeart/2005/8/layout/orgChart1"/>
    <dgm:cxn modelId="{C0FC3D74-AB01-45E2-97D6-0B079B13BBE6}" type="presOf" srcId="{2906FC46-FE8F-4B03-B0B7-D9719D2C8762}" destId="{DD6A5CF0-4EE9-49EB-9543-A3FD320B6367}" srcOrd="0" destOrd="0" presId="urn:microsoft.com/office/officeart/2005/8/layout/orgChart1"/>
    <dgm:cxn modelId="{96CF8796-9483-4824-9438-4718551C40A9}" type="presOf" srcId="{A720CDF6-0BA0-49A5-B98A-15F2679B2E22}" destId="{FA21E314-9963-4899-94B7-F9A93C771D72}" srcOrd="0" destOrd="0" presId="urn:microsoft.com/office/officeart/2005/8/layout/orgChart1"/>
    <dgm:cxn modelId="{09022EA3-69AB-4813-8EE5-4B6282FEEB96}" type="presOf" srcId="{13AA177B-EF1C-4536-A883-E859F022DD53}" destId="{6AE3A060-DE46-48EC-BA46-89D61008797F}" srcOrd="1" destOrd="0" presId="urn:microsoft.com/office/officeart/2005/8/layout/orgChart1"/>
    <dgm:cxn modelId="{3CF873BC-C5B4-4FB2-B201-837C9867EA28}" srcId="{F4E6277D-2178-41FC-93A1-198BA8DC7BDE}" destId="{A720CDF6-0BA0-49A5-B98A-15F2679B2E22}" srcOrd="0" destOrd="0" parTransId="{7E105D2C-A891-463A-A2A7-E73B826D46D5}" sibTransId="{18764A24-4501-4F0F-8888-9FC6613FBA74}"/>
    <dgm:cxn modelId="{FA7217C3-6197-4D1D-8E3D-4D00BEBB6BD2}" type="presOf" srcId="{C2012324-1CA5-4236-A612-E5400AD1B1B1}" destId="{FB07D078-F3E5-4661-8DC8-A1B2395DC270}" srcOrd="1" destOrd="0" presId="urn:microsoft.com/office/officeart/2005/8/layout/orgChart1"/>
    <dgm:cxn modelId="{D56C76CB-E611-4611-BD50-3A2788FB5465}" srcId="{F4E6277D-2178-41FC-93A1-198BA8DC7BDE}" destId="{2906FC46-FE8F-4B03-B0B7-D9719D2C8762}" srcOrd="2" destOrd="0" parTransId="{846EDF91-46AA-44A5-B054-EF91DBBC9E6D}" sibTransId="{19248560-FE9F-41A0-A568-EDE9EF7FA84E}"/>
    <dgm:cxn modelId="{E83D7AD7-DDBC-4787-A4B1-85CEEE58F954}" srcId="{F4E6277D-2178-41FC-93A1-198BA8DC7BDE}" destId="{13AA177B-EF1C-4536-A883-E859F022DD53}" srcOrd="3" destOrd="0" parTransId="{C1FEA68A-BFE4-47D8-9A38-D2FC61FA57C7}" sibTransId="{59F9148A-AE0B-44A2-8FE3-DA0DCB1CBEE2}"/>
    <dgm:cxn modelId="{48ED49DD-63E4-4701-940F-ECFC29B4947E}" type="presOf" srcId="{A720CDF6-0BA0-49A5-B98A-15F2679B2E22}" destId="{F90B79E5-BD33-4C1D-BD63-76724606CA35}" srcOrd="1" destOrd="0" presId="urn:microsoft.com/office/officeart/2005/8/layout/orgChart1"/>
    <dgm:cxn modelId="{8A43D4E8-2E7E-4448-B821-0A9F394F2E58}" type="presOf" srcId="{CF67CE57-1B67-40FE-A04B-0BBED1B49D96}" destId="{6B11053A-25C7-4C1C-BD92-D464CB33F96F}" srcOrd="1" destOrd="0" presId="urn:microsoft.com/office/officeart/2005/8/layout/orgChart1"/>
    <dgm:cxn modelId="{2A9165FC-EBDC-45BE-9A5F-7D6571FE7471}" type="presOf" srcId="{9368821F-5A7E-403A-81B8-E3440635D103}" destId="{ADE2AB14-35DA-439A-99F9-4BC114108743}" srcOrd="1" destOrd="0" presId="urn:microsoft.com/office/officeart/2005/8/layout/orgChart1"/>
    <dgm:cxn modelId="{E93FF4FC-5441-4072-B770-DD9A16F9B0FB}" type="presOf" srcId="{2906FC46-FE8F-4B03-B0B7-D9719D2C8762}" destId="{1227D191-2438-4F38-AE37-1746C916303A}" srcOrd="1" destOrd="0" presId="urn:microsoft.com/office/officeart/2005/8/layout/orgChart1"/>
    <dgm:cxn modelId="{8095C81D-1D56-4AB1-A1B9-E3C519A7486E}" type="presParOf" srcId="{1960B6FB-196A-4CC1-8293-8D612890C470}" destId="{D7E87D7F-9A9B-426F-B453-A55DCD6E9293}" srcOrd="0" destOrd="0" presId="urn:microsoft.com/office/officeart/2005/8/layout/orgChart1"/>
    <dgm:cxn modelId="{A45682B6-D36F-417E-98F3-1EC4FAD64F70}" type="presParOf" srcId="{D7E87D7F-9A9B-426F-B453-A55DCD6E9293}" destId="{9BA93EBF-3D5E-488D-8E59-6A3B28E8EF53}" srcOrd="0" destOrd="0" presId="urn:microsoft.com/office/officeart/2005/8/layout/orgChart1"/>
    <dgm:cxn modelId="{7F5AD3A7-06BB-42B3-881B-0BF84A994183}" type="presParOf" srcId="{9BA93EBF-3D5E-488D-8E59-6A3B28E8EF53}" destId="{FA21E314-9963-4899-94B7-F9A93C771D72}" srcOrd="0" destOrd="0" presId="urn:microsoft.com/office/officeart/2005/8/layout/orgChart1"/>
    <dgm:cxn modelId="{DCFE4B58-EE45-45DC-A060-C72A6ED58BA2}" type="presParOf" srcId="{9BA93EBF-3D5E-488D-8E59-6A3B28E8EF53}" destId="{F90B79E5-BD33-4C1D-BD63-76724606CA35}" srcOrd="1" destOrd="0" presId="urn:microsoft.com/office/officeart/2005/8/layout/orgChart1"/>
    <dgm:cxn modelId="{5D1107D2-1A01-4FFA-9EE6-C61D82CAA37A}" type="presParOf" srcId="{D7E87D7F-9A9B-426F-B453-A55DCD6E9293}" destId="{7B658F66-BE13-44CA-94BE-914AA4F0D662}" srcOrd="1" destOrd="0" presId="urn:microsoft.com/office/officeart/2005/8/layout/orgChart1"/>
    <dgm:cxn modelId="{6F3939D4-C6A6-467A-BDAC-FFE1D277C49E}" type="presParOf" srcId="{D7E87D7F-9A9B-426F-B453-A55DCD6E9293}" destId="{78A70DC2-8DBC-475A-8C79-A491C0B8D5FC}" srcOrd="2" destOrd="0" presId="urn:microsoft.com/office/officeart/2005/8/layout/orgChart1"/>
    <dgm:cxn modelId="{41F4F099-F7BA-448B-BD21-51BEC1CF248F}" type="presParOf" srcId="{1960B6FB-196A-4CC1-8293-8D612890C470}" destId="{C6642508-C114-467B-BB78-66D910CB713D}" srcOrd="1" destOrd="0" presId="urn:microsoft.com/office/officeart/2005/8/layout/orgChart1"/>
    <dgm:cxn modelId="{AF2C45E5-CE59-4CC1-A198-05F30E2E6C1D}" type="presParOf" srcId="{C6642508-C114-467B-BB78-66D910CB713D}" destId="{FD33B8B0-9F5C-4143-ADCF-36982BECCF00}" srcOrd="0" destOrd="0" presId="urn:microsoft.com/office/officeart/2005/8/layout/orgChart1"/>
    <dgm:cxn modelId="{227EBA91-3F8D-40F8-B2E1-58211110D59A}" type="presParOf" srcId="{FD33B8B0-9F5C-4143-ADCF-36982BECCF00}" destId="{39F6A73F-A681-411A-A9B3-2F37EDC9F73E}" srcOrd="0" destOrd="0" presId="urn:microsoft.com/office/officeart/2005/8/layout/orgChart1"/>
    <dgm:cxn modelId="{A3FCEFE6-FC81-47BD-A40A-F864659D0CF9}" type="presParOf" srcId="{FD33B8B0-9F5C-4143-ADCF-36982BECCF00}" destId="{6B11053A-25C7-4C1C-BD92-D464CB33F96F}" srcOrd="1" destOrd="0" presId="urn:microsoft.com/office/officeart/2005/8/layout/orgChart1"/>
    <dgm:cxn modelId="{573D43C7-25E0-441B-8DD6-6508045576C8}" type="presParOf" srcId="{C6642508-C114-467B-BB78-66D910CB713D}" destId="{4BEAFF5C-F98D-4AC2-8B78-31E33E09E4FA}" srcOrd="1" destOrd="0" presId="urn:microsoft.com/office/officeart/2005/8/layout/orgChart1"/>
    <dgm:cxn modelId="{3EDB0F5C-DECA-4B46-A765-A3C70E28E1DE}" type="presParOf" srcId="{C6642508-C114-467B-BB78-66D910CB713D}" destId="{7B9A3502-0B78-494F-8EA2-2B8A6FCF190F}" srcOrd="2" destOrd="0" presId="urn:microsoft.com/office/officeart/2005/8/layout/orgChart1"/>
    <dgm:cxn modelId="{168937E9-7F76-4A79-AF18-5009AFEDAA84}" type="presParOf" srcId="{1960B6FB-196A-4CC1-8293-8D612890C470}" destId="{0745376A-043E-45D8-9BE0-A1573D9A2ED9}" srcOrd="2" destOrd="0" presId="urn:microsoft.com/office/officeart/2005/8/layout/orgChart1"/>
    <dgm:cxn modelId="{83D281C4-03E1-40AD-A250-EA032352E53A}" type="presParOf" srcId="{0745376A-043E-45D8-9BE0-A1573D9A2ED9}" destId="{189CB480-C2D2-44F3-B2E5-798ACADDAA58}" srcOrd="0" destOrd="0" presId="urn:microsoft.com/office/officeart/2005/8/layout/orgChart1"/>
    <dgm:cxn modelId="{BA676049-79EA-4F7F-9205-1FBAC7C01C80}" type="presParOf" srcId="{189CB480-C2D2-44F3-B2E5-798ACADDAA58}" destId="{DD6A5CF0-4EE9-49EB-9543-A3FD320B6367}" srcOrd="0" destOrd="0" presId="urn:microsoft.com/office/officeart/2005/8/layout/orgChart1"/>
    <dgm:cxn modelId="{16B2BDF5-C221-4A9F-9441-9E313D00C657}" type="presParOf" srcId="{189CB480-C2D2-44F3-B2E5-798ACADDAA58}" destId="{1227D191-2438-4F38-AE37-1746C916303A}" srcOrd="1" destOrd="0" presId="urn:microsoft.com/office/officeart/2005/8/layout/orgChart1"/>
    <dgm:cxn modelId="{69D93D4E-7259-4AB1-B597-E6FC0553E9AC}" type="presParOf" srcId="{0745376A-043E-45D8-9BE0-A1573D9A2ED9}" destId="{CEF2D760-AEB8-424B-8C55-A31639997417}" srcOrd="1" destOrd="0" presId="urn:microsoft.com/office/officeart/2005/8/layout/orgChart1"/>
    <dgm:cxn modelId="{4CCB41BB-D224-4ABD-83C3-0AB0E9FD4BF8}" type="presParOf" srcId="{0745376A-043E-45D8-9BE0-A1573D9A2ED9}" destId="{D3021DA7-37D1-4DD4-B3FE-E71FF42863AF}" srcOrd="2" destOrd="0" presId="urn:microsoft.com/office/officeart/2005/8/layout/orgChart1"/>
    <dgm:cxn modelId="{A6C9B733-3BD6-4816-9EC2-6CBD4AFD1F98}" type="presParOf" srcId="{1960B6FB-196A-4CC1-8293-8D612890C470}" destId="{855F20E4-DECF-4E04-B368-8F8628F6D285}" srcOrd="3" destOrd="0" presId="urn:microsoft.com/office/officeart/2005/8/layout/orgChart1"/>
    <dgm:cxn modelId="{7E99F1CF-9120-4178-997C-478A9E760F47}" type="presParOf" srcId="{855F20E4-DECF-4E04-B368-8F8628F6D285}" destId="{59673EC7-1560-4B49-95D2-A728DB120C95}" srcOrd="0" destOrd="0" presId="urn:microsoft.com/office/officeart/2005/8/layout/orgChart1"/>
    <dgm:cxn modelId="{7377DF25-8886-48DA-8474-870F0D2FAD90}" type="presParOf" srcId="{59673EC7-1560-4B49-95D2-A728DB120C95}" destId="{8676CD59-5097-410C-A2D3-2AAC0821593E}" srcOrd="0" destOrd="0" presId="urn:microsoft.com/office/officeart/2005/8/layout/orgChart1"/>
    <dgm:cxn modelId="{FA3BC0C8-6098-44DC-AD5C-4BB2206D08EF}" type="presParOf" srcId="{59673EC7-1560-4B49-95D2-A728DB120C95}" destId="{6AE3A060-DE46-48EC-BA46-89D61008797F}" srcOrd="1" destOrd="0" presId="urn:microsoft.com/office/officeart/2005/8/layout/orgChart1"/>
    <dgm:cxn modelId="{D6DCD111-8912-4700-9342-20A1F04D83AB}" type="presParOf" srcId="{855F20E4-DECF-4E04-B368-8F8628F6D285}" destId="{207C20A9-B774-4A71-B9A3-3DF19AAC8EA2}" srcOrd="1" destOrd="0" presId="urn:microsoft.com/office/officeart/2005/8/layout/orgChart1"/>
    <dgm:cxn modelId="{91FBF7D0-755E-4E8D-A3B6-599A09D1EEFB}" type="presParOf" srcId="{855F20E4-DECF-4E04-B368-8F8628F6D285}" destId="{C221E38A-6B60-4446-95F9-18A1E55F024D}" srcOrd="2" destOrd="0" presId="urn:microsoft.com/office/officeart/2005/8/layout/orgChart1"/>
    <dgm:cxn modelId="{FCCE2D87-DE84-4FDA-9647-D0356544E57A}" type="presParOf" srcId="{1960B6FB-196A-4CC1-8293-8D612890C470}" destId="{A164AF69-4E16-4D92-9256-EE56F6ED6460}" srcOrd="4" destOrd="0" presId="urn:microsoft.com/office/officeart/2005/8/layout/orgChart1"/>
    <dgm:cxn modelId="{373C28EA-51C5-4E68-9662-1675FA7804A1}" type="presParOf" srcId="{A164AF69-4E16-4D92-9256-EE56F6ED6460}" destId="{F57110EE-135C-4EFC-9D76-71226381CA98}" srcOrd="0" destOrd="0" presId="urn:microsoft.com/office/officeart/2005/8/layout/orgChart1"/>
    <dgm:cxn modelId="{746826BA-4AD5-40FF-8963-DA1297A301FE}" type="presParOf" srcId="{F57110EE-135C-4EFC-9D76-71226381CA98}" destId="{A2568EA8-F5F0-4D86-B11C-5E669B917D7B}" srcOrd="0" destOrd="0" presId="urn:microsoft.com/office/officeart/2005/8/layout/orgChart1"/>
    <dgm:cxn modelId="{45146D75-31EC-48E3-B787-CED8D23A9DFC}" type="presParOf" srcId="{F57110EE-135C-4EFC-9D76-71226381CA98}" destId="{ADE2AB14-35DA-439A-99F9-4BC114108743}" srcOrd="1" destOrd="0" presId="urn:microsoft.com/office/officeart/2005/8/layout/orgChart1"/>
    <dgm:cxn modelId="{EE364FCE-96FF-46E9-90B9-5E341BF3FF46}" type="presParOf" srcId="{A164AF69-4E16-4D92-9256-EE56F6ED6460}" destId="{6BA6B41F-25C5-4933-B8EF-977E1C872FB4}" srcOrd="1" destOrd="0" presId="urn:microsoft.com/office/officeart/2005/8/layout/orgChart1"/>
    <dgm:cxn modelId="{A516C819-1695-4C30-9282-6372A55A4C7C}" type="presParOf" srcId="{A164AF69-4E16-4D92-9256-EE56F6ED6460}" destId="{BC615E6B-26D1-48BA-9F09-BF860C8C3AE0}" srcOrd="2" destOrd="0" presId="urn:microsoft.com/office/officeart/2005/8/layout/orgChart1"/>
    <dgm:cxn modelId="{576595C0-DB58-4CCB-8F73-8E118D43D2A5}" type="presParOf" srcId="{1960B6FB-196A-4CC1-8293-8D612890C470}" destId="{9219B5C3-249F-4A72-BA45-1BAAAB4997DC}" srcOrd="5" destOrd="0" presId="urn:microsoft.com/office/officeart/2005/8/layout/orgChart1"/>
    <dgm:cxn modelId="{46B8D39A-EC53-4904-BEF5-4F1471CBCA94}" type="presParOf" srcId="{9219B5C3-249F-4A72-BA45-1BAAAB4997DC}" destId="{38F0608C-0AB4-451E-9443-BC8EF4A54D06}" srcOrd="0" destOrd="0" presId="urn:microsoft.com/office/officeart/2005/8/layout/orgChart1"/>
    <dgm:cxn modelId="{E3527A85-68AE-443C-8017-ECF9E6E3F36C}" type="presParOf" srcId="{38F0608C-0AB4-451E-9443-BC8EF4A54D06}" destId="{6472E8B6-CDF9-4F26-B88D-6C437099E661}" srcOrd="0" destOrd="0" presId="urn:microsoft.com/office/officeart/2005/8/layout/orgChart1"/>
    <dgm:cxn modelId="{D1C5DF8B-101D-459B-A507-A72CA63A188A}" type="presParOf" srcId="{38F0608C-0AB4-451E-9443-BC8EF4A54D06}" destId="{FB07D078-F3E5-4661-8DC8-A1B2395DC270}" srcOrd="1" destOrd="0" presId="urn:microsoft.com/office/officeart/2005/8/layout/orgChart1"/>
    <dgm:cxn modelId="{03263F41-626F-476B-8287-97E0EDE49E47}" type="presParOf" srcId="{9219B5C3-249F-4A72-BA45-1BAAAB4997DC}" destId="{3EBF696C-2FCD-443D-9DB4-0E87C8EBF5C4}" srcOrd="1" destOrd="0" presId="urn:microsoft.com/office/officeart/2005/8/layout/orgChart1"/>
    <dgm:cxn modelId="{ED921E8E-F4A8-4DDB-8C3E-DEDC047DCF98}" type="presParOf" srcId="{9219B5C3-249F-4A72-BA45-1BAAAB4997DC}" destId="{DCC34431-8EF0-41B9-B94E-2D6B7FFBE5DB}"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12A0251-4173-4B87-865C-A61C70B0C396}"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2EB57948-5016-40AB-B33B-242A1EC0763E}">
      <dgm:prSet custT="1"/>
      <dgm:spPr/>
      <dgm:t>
        <a:bodyPr/>
        <a:lstStyle/>
        <a:p>
          <a:pPr rtl="0"/>
          <a:r>
            <a:rPr lang="ru-RU" sz="1600" dirty="0"/>
            <a:t>Требование</a:t>
          </a:r>
          <a:endParaRPr lang="en-GB" sz="1600" dirty="0"/>
        </a:p>
      </dgm:t>
    </dgm:pt>
    <dgm:pt modelId="{54E519CE-1EA9-418D-B2E0-132BE4642605}" type="parTrans" cxnId="{2DE84AF0-A9BA-4BD0-997C-A55FC46693C8}">
      <dgm:prSet/>
      <dgm:spPr/>
      <dgm:t>
        <a:bodyPr/>
        <a:lstStyle/>
        <a:p>
          <a:endParaRPr lang="en-US"/>
        </a:p>
      </dgm:t>
    </dgm:pt>
    <dgm:pt modelId="{1AF1FEA5-6871-431D-BBB8-04277FA6EED9}" type="sibTrans" cxnId="{2DE84AF0-A9BA-4BD0-997C-A55FC46693C8}">
      <dgm:prSet/>
      <dgm:spPr/>
      <dgm:t>
        <a:bodyPr/>
        <a:lstStyle/>
        <a:p>
          <a:endParaRPr lang="en-US"/>
        </a:p>
      </dgm:t>
    </dgm:pt>
    <dgm:pt modelId="{A3C88C66-C807-4CD2-A662-FC734CC0D8E6}">
      <dgm:prSet custT="1"/>
      <dgm:spPr/>
      <dgm:t>
        <a:bodyPr/>
        <a:lstStyle/>
        <a:p>
          <a:pPr rtl="0"/>
          <a:r>
            <a:rPr lang="ru-RU" sz="1600" dirty="0"/>
            <a:t>Предписание </a:t>
          </a:r>
          <a:endParaRPr lang="en-GB" sz="1600" dirty="0"/>
        </a:p>
      </dgm:t>
    </dgm:pt>
    <dgm:pt modelId="{867E6D41-846A-43D7-8009-779F668312EE}" type="parTrans" cxnId="{E77A2C1D-27BC-4AFE-8836-1A91AD28429B}">
      <dgm:prSet/>
      <dgm:spPr/>
      <dgm:t>
        <a:bodyPr/>
        <a:lstStyle/>
        <a:p>
          <a:endParaRPr lang="en-US"/>
        </a:p>
      </dgm:t>
    </dgm:pt>
    <dgm:pt modelId="{7C612BD7-EEE1-4505-BA9D-54FC5A4BF5CF}" type="sibTrans" cxnId="{E77A2C1D-27BC-4AFE-8836-1A91AD28429B}">
      <dgm:prSet/>
      <dgm:spPr/>
      <dgm:t>
        <a:bodyPr/>
        <a:lstStyle/>
        <a:p>
          <a:endParaRPr lang="en-US"/>
        </a:p>
      </dgm:t>
    </dgm:pt>
    <dgm:pt modelId="{74A5BEDC-F759-4465-875D-2714BF1767DD}">
      <dgm:prSet custT="1"/>
      <dgm:spPr/>
      <dgm:t>
        <a:bodyPr/>
        <a:lstStyle/>
        <a:p>
          <a:pPr rtl="0"/>
          <a:r>
            <a:rPr lang="ru-RU" sz="1400" dirty="0"/>
            <a:t>Предписание, торги и присуждение договора</a:t>
          </a:r>
          <a:endParaRPr lang="en-GB" sz="1400" dirty="0"/>
        </a:p>
      </dgm:t>
    </dgm:pt>
    <dgm:pt modelId="{F9DEE5C8-6425-4B1F-B20E-6B56624DE53B}" type="parTrans" cxnId="{A7885127-1106-4B69-9809-AD4F1204F45A}">
      <dgm:prSet/>
      <dgm:spPr/>
      <dgm:t>
        <a:bodyPr/>
        <a:lstStyle/>
        <a:p>
          <a:endParaRPr lang="en-US"/>
        </a:p>
      </dgm:t>
    </dgm:pt>
    <dgm:pt modelId="{6F33685F-2DB2-4979-A361-CD814CA31D09}" type="sibTrans" cxnId="{A7885127-1106-4B69-9809-AD4F1204F45A}">
      <dgm:prSet/>
      <dgm:spPr/>
      <dgm:t>
        <a:bodyPr/>
        <a:lstStyle/>
        <a:p>
          <a:endParaRPr lang="en-US"/>
        </a:p>
      </dgm:t>
    </dgm:pt>
    <dgm:pt modelId="{76DEC2CE-0E84-491E-AB2E-25E7FC487BC7}" type="pres">
      <dgm:prSet presAssocID="{912A0251-4173-4B87-865C-A61C70B0C396}" presName="compositeShape" presStyleCnt="0">
        <dgm:presLayoutVars>
          <dgm:dir/>
          <dgm:resizeHandles/>
        </dgm:presLayoutVars>
      </dgm:prSet>
      <dgm:spPr/>
    </dgm:pt>
    <dgm:pt modelId="{CC844AAD-E7D0-4774-B3CE-A3B904D09075}" type="pres">
      <dgm:prSet presAssocID="{912A0251-4173-4B87-865C-A61C70B0C396}" presName="pyramid" presStyleLbl="node1" presStyleIdx="0" presStyleCnt="1" custLinFactNeighborX="10576" custLinFactNeighborY="1652"/>
      <dgm:spPr>
        <a:solidFill>
          <a:srgbClr val="FFDA96"/>
        </a:solidFill>
        <a:ln>
          <a:solidFill>
            <a:schemeClr val="tx1"/>
          </a:solidFill>
        </a:ln>
      </dgm:spPr>
    </dgm:pt>
    <dgm:pt modelId="{7BC48D97-0DA9-44D4-A735-6C2B9DB68A2A}" type="pres">
      <dgm:prSet presAssocID="{912A0251-4173-4B87-865C-A61C70B0C396}" presName="theList" presStyleCnt="0"/>
      <dgm:spPr/>
    </dgm:pt>
    <dgm:pt modelId="{1C6D6D3B-3AD8-4D2A-8C05-77DEB0B61077}" type="pres">
      <dgm:prSet presAssocID="{2EB57948-5016-40AB-B33B-242A1EC0763E}" presName="aNode" presStyleLbl="fgAcc1" presStyleIdx="0" presStyleCnt="3" custScaleX="136253" custScaleY="95175">
        <dgm:presLayoutVars>
          <dgm:bulletEnabled val="1"/>
        </dgm:presLayoutVars>
      </dgm:prSet>
      <dgm:spPr/>
    </dgm:pt>
    <dgm:pt modelId="{3DFDE66E-F720-456E-81B3-AD375BE24D78}" type="pres">
      <dgm:prSet presAssocID="{2EB57948-5016-40AB-B33B-242A1EC0763E}" presName="aSpace" presStyleCnt="0"/>
      <dgm:spPr/>
    </dgm:pt>
    <dgm:pt modelId="{619295D1-E4E2-46B2-A498-B22B1361D123}" type="pres">
      <dgm:prSet presAssocID="{A3C88C66-C807-4CD2-A662-FC734CC0D8E6}" presName="aNode" presStyleLbl="fgAcc1" presStyleIdx="1" presStyleCnt="3" custScaleX="156031">
        <dgm:presLayoutVars>
          <dgm:bulletEnabled val="1"/>
        </dgm:presLayoutVars>
      </dgm:prSet>
      <dgm:spPr/>
    </dgm:pt>
    <dgm:pt modelId="{9A83C8FF-4056-431C-A97F-651890CF2A08}" type="pres">
      <dgm:prSet presAssocID="{A3C88C66-C807-4CD2-A662-FC734CC0D8E6}" presName="aSpace" presStyleCnt="0"/>
      <dgm:spPr/>
    </dgm:pt>
    <dgm:pt modelId="{A7EF4086-B87A-4E61-8EC1-F436EFC63A37}" type="pres">
      <dgm:prSet presAssocID="{74A5BEDC-F759-4465-875D-2714BF1767DD}" presName="aNode" presStyleLbl="fgAcc1" presStyleIdx="2" presStyleCnt="3" custScaleX="171228" custScaleY="150551">
        <dgm:presLayoutVars>
          <dgm:bulletEnabled val="1"/>
        </dgm:presLayoutVars>
      </dgm:prSet>
      <dgm:spPr/>
    </dgm:pt>
    <dgm:pt modelId="{D82CC780-72DF-4BF9-A162-9886C5ED99CD}" type="pres">
      <dgm:prSet presAssocID="{74A5BEDC-F759-4465-875D-2714BF1767DD}" presName="aSpace" presStyleCnt="0"/>
      <dgm:spPr/>
    </dgm:pt>
  </dgm:ptLst>
  <dgm:cxnLst>
    <dgm:cxn modelId="{E77A2C1D-27BC-4AFE-8836-1A91AD28429B}" srcId="{912A0251-4173-4B87-865C-A61C70B0C396}" destId="{A3C88C66-C807-4CD2-A662-FC734CC0D8E6}" srcOrd="1" destOrd="0" parTransId="{867E6D41-846A-43D7-8009-779F668312EE}" sibTransId="{7C612BD7-EEE1-4505-BA9D-54FC5A4BF5CF}"/>
    <dgm:cxn modelId="{A7885127-1106-4B69-9809-AD4F1204F45A}" srcId="{912A0251-4173-4B87-865C-A61C70B0C396}" destId="{74A5BEDC-F759-4465-875D-2714BF1767DD}" srcOrd="2" destOrd="0" parTransId="{F9DEE5C8-6425-4B1F-B20E-6B56624DE53B}" sibTransId="{6F33685F-2DB2-4979-A361-CD814CA31D09}"/>
    <dgm:cxn modelId="{4B001841-D4C2-481E-80D6-0D00860C5434}" type="presOf" srcId="{912A0251-4173-4B87-865C-A61C70B0C396}" destId="{76DEC2CE-0E84-491E-AB2E-25E7FC487BC7}" srcOrd="0" destOrd="0" presId="urn:microsoft.com/office/officeart/2005/8/layout/pyramid2"/>
    <dgm:cxn modelId="{11CF0F9A-F943-4603-8E54-3425E9A494EF}" type="presOf" srcId="{2EB57948-5016-40AB-B33B-242A1EC0763E}" destId="{1C6D6D3B-3AD8-4D2A-8C05-77DEB0B61077}" srcOrd="0" destOrd="0" presId="urn:microsoft.com/office/officeart/2005/8/layout/pyramid2"/>
    <dgm:cxn modelId="{441A1CD4-9EE9-4354-AD15-769D549F8B13}" type="presOf" srcId="{74A5BEDC-F759-4465-875D-2714BF1767DD}" destId="{A7EF4086-B87A-4E61-8EC1-F436EFC63A37}" srcOrd="0" destOrd="0" presId="urn:microsoft.com/office/officeart/2005/8/layout/pyramid2"/>
    <dgm:cxn modelId="{2DE84AF0-A9BA-4BD0-997C-A55FC46693C8}" srcId="{912A0251-4173-4B87-865C-A61C70B0C396}" destId="{2EB57948-5016-40AB-B33B-242A1EC0763E}" srcOrd="0" destOrd="0" parTransId="{54E519CE-1EA9-418D-B2E0-132BE4642605}" sibTransId="{1AF1FEA5-6871-431D-BBB8-04277FA6EED9}"/>
    <dgm:cxn modelId="{597336FA-7399-4061-A262-5B47B6E8E054}" type="presOf" srcId="{A3C88C66-C807-4CD2-A662-FC734CC0D8E6}" destId="{619295D1-E4E2-46B2-A498-B22B1361D123}" srcOrd="0" destOrd="0" presId="urn:microsoft.com/office/officeart/2005/8/layout/pyramid2"/>
    <dgm:cxn modelId="{44E4C25B-9221-4C83-9DD8-E33B8D67B6D4}" type="presParOf" srcId="{76DEC2CE-0E84-491E-AB2E-25E7FC487BC7}" destId="{CC844AAD-E7D0-4774-B3CE-A3B904D09075}" srcOrd="0" destOrd="0" presId="urn:microsoft.com/office/officeart/2005/8/layout/pyramid2"/>
    <dgm:cxn modelId="{68FE93C8-ECF5-465A-9D53-26A07E1D4D85}" type="presParOf" srcId="{76DEC2CE-0E84-491E-AB2E-25E7FC487BC7}" destId="{7BC48D97-0DA9-44D4-A735-6C2B9DB68A2A}" srcOrd="1" destOrd="0" presId="urn:microsoft.com/office/officeart/2005/8/layout/pyramid2"/>
    <dgm:cxn modelId="{99A606A1-A19F-4D5F-9CD4-71B228FA9C62}" type="presParOf" srcId="{7BC48D97-0DA9-44D4-A735-6C2B9DB68A2A}" destId="{1C6D6D3B-3AD8-4D2A-8C05-77DEB0B61077}" srcOrd="0" destOrd="0" presId="urn:microsoft.com/office/officeart/2005/8/layout/pyramid2"/>
    <dgm:cxn modelId="{AD0E51F5-96F2-4B00-9070-1BBFA5512D75}" type="presParOf" srcId="{7BC48D97-0DA9-44D4-A735-6C2B9DB68A2A}" destId="{3DFDE66E-F720-456E-81B3-AD375BE24D78}" srcOrd="1" destOrd="0" presId="urn:microsoft.com/office/officeart/2005/8/layout/pyramid2"/>
    <dgm:cxn modelId="{64E8799A-C9FF-4170-A7B0-52C22B759DF8}" type="presParOf" srcId="{7BC48D97-0DA9-44D4-A735-6C2B9DB68A2A}" destId="{619295D1-E4E2-46B2-A498-B22B1361D123}" srcOrd="2" destOrd="0" presId="urn:microsoft.com/office/officeart/2005/8/layout/pyramid2"/>
    <dgm:cxn modelId="{381F8F69-599D-4B8E-84EE-20D3B283DC12}" type="presParOf" srcId="{7BC48D97-0DA9-44D4-A735-6C2B9DB68A2A}" destId="{9A83C8FF-4056-431C-A97F-651890CF2A08}" srcOrd="3" destOrd="0" presId="urn:microsoft.com/office/officeart/2005/8/layout/pyramid2"/>
    <dgm:cxn modelId="{F65FB1D7-DEB7-41D1-8F4B-C4AEB6FF4C39}" type="presParOf" srcId="{7BC48D97-0DA9-44D4-A735-6C2B9DB68A2A}" destId="{A7EF4086-B87A-4E61-8EC1-F436EFC63A37}" srcOrd="4" destOrd="0" presId="urn:microsoft.com/office/officeart/2005/8/layout/pyramid2"/>
    <dgm:cxn modelId="{750E0EEC-BD28-4C01-B3D9-BB3CAD7E1F90}" type="presParOf" srcId="{7BC48D97-0DA9-44D4-A735-6C2B9DB68A2A}" destId="{D82CC780-72DF-4BF9-A162-9886C5ED99CD}"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4E6277D-2178-41FC-93A1-198BA8DC7BD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720CDF6-0BA0-49A5-B98A-15F2679B2E22}">
      <dgm:prSet custT="1"/>
      <dgm:spPr>
        <a:solidFill>
          <a:srgbClr val="F6B69B"/>
        </a:solidFill>
        <a:ln>
          <a:solidFill>
            <a:schemeClr val="tx1"/>
          </a:solidFill>
        </a:ln>
      </dgm:spPr>
      <dgm:t>
        <a:bodyPr/>
        <a:lstStyle/>
        <a:p>
          <a:pPr rtl="0"/>
          <a:r>
            <a:rPr lang="ru-RU" sz="1300" b="1" dirty="0">
              <a:solidFill>
                <a:schemeClr val="tx1"/>
              </a:solidFill>
            </a:rPr>
            <a:t>Реализуемость</a:t>
          </a:r>
          <a:r>
            <a:rPr lang="en-GB" sz="1300" b="1" dirty="0">
              <a:solidFill>
                <a:schemeClr val="tx1"/>
              </a:solidFill>
            </a:rPr>
            <a:t> </a:t>
          </a:r>
        </a:p>
      </dgm:t>
    </dgm:pt>
    <dgm:pt modelId="{7E105D2C-A891-463A-A2A7-E73B826D46D5}" type="parTrans" cxnId="{3CF873BC-C5B4-4FB2-B201-837C9867EA28}">
      <dgm:prSet/>
      <dgm:spPr/>
      <dgm:t>
        <a:bodyPr/>
        <a:lstStyle/>
        <a:p>
          <a:endParaRPr lang="en-US" sz="1600"/>
        </a:p>
      </dgm:t>
    </dgm:pt>
    <dgm:pt modelId="{18764A24-4501-4F0F-8888-9FC6613FBA74}" type="sibTrans" cxnId="{3CF873BC-C5B4-4FB2-B201-837C9867EA28}">
      <dgm:prSet/>
      <dgm:spPr/>
      <dgm:t>
        <a:bodyPr/>
        <a:lstStyle/>
        <a:p>
          <a:endParaRPr lang="en-US" sz="1600"/>
        </a:p>
      </dgm:t>
    </dgm:pt>
    <dgm:pt modelId="{1960B6FB-196A-4CC1-8293-8D612890C470}" type="pres">
      <dgm:prSet presAssocID="{F4E6277D-2178-41FC-93A1-198BA8DC7BDE}" presName="hierChild1" presStyleCnt="0">
        <dgm:presLayoutVars>
          <dgm:orgChart val="1"/>
          <dgm:chPref val="1"/>
          <dgm:dir/>
          <dgm:animOne val="branch"/>
          <dgm:animLvl val="lvl"/>
          <dgm:resizeHandles/>
        </dgm:presLayoutVars>
      </dgm:prSet>
      <dgm:spPr/>
    </dgm:pt>
    <dgm:pt modelId="{D7E87D7F-9A9B-426F-B453-A55DCD6E9293}" type="pres">
      <dgm:prSet presAssocID="{A720CDF6-0BA0-49A5-B98A-15F2679B2E22}" presName="hierRoot1" presStyleCnt="0">
        <dgm:presLayoutVars>
          <dgm:hierBranch val="init"/>
        </dgm:presLayoutVars>
      </dgm:prSet>
      <dgm:spPr/>
    </dgm:pt>
    <dgm:pt modelId="{9BA93EBF-3D5E-488D-8E59-6A3B28E8EF53}" type="pres">
      <dgm:prSet presAssocID="{A720CDF6-0BA0-49A5-B98A-15F2679B2E22}" presName="rootComposite1" presStyleCnt="0"/>
      <dgm:spPr/>
    </dgm:pt>
    <dgm:pt modelId="{FA21E314-9963-4899-94B7-F9A93C771D72}" type="pres">
      <dgm:prSet presAssocID="{A720CDF6-0BA0-49A5-B98A-15F2679B2E22}" presName="rootText1" presStyleLbl="node0" presStyleIdx="0" presStyleCnt="1" custScaleX="117418">
        <dgm:presLayoutVars>
          <dgm:chPref val="3"/>
        </dgm:presLayoutVars>
      </dgm:prSet>
      <dgm:spPr/>
    </dgm:pt>
    <dgm:pt modelId="{F90B79E5-BD33-4C1D-BD63-76724606CA35}" type="pres">
      <dgm:prSet presAssocID="{A720CDF6-0BA0-49A5-B98A-15F2679B2E22}" presName="rootConnector1" presStyleLbl="node1" presStyleIdx="0" presStyleCnt="0"/>
      <dgm:spPr/>
    </dgm:pt>
    <dgm:pt modelId="{7B658F66-BE13-44CA-94BE-914AA4F0D662}" type="pres">
      <dgm:prSet presAssocID="{A720CDF6-0BA0-49A5-B98A-15F2679B2E22}" presName="hierChild2" presStyleCnt="0"/>
      <dgm:spPr/>
    </dgm:pt>
    <dgm:pt modelId="{78A70DC2-8DBC-475A-8C79-A491C0B8D5FC}" type="pres">
      <dgm:prSet presAssocID="{A720CDF6-0BA0-49A5-B98A-15F2679B2E22}" presName="hierChild3" presStyleCnt="0"/>
      <dgm:spPr/>
    </dgm:pt>
  </dgm:ptLst>
  <dgm:cxnLst>
    <dgm:cxn modelId="{77D8D03D-2D04-408A-9F34-633104F549DB}" type="presOf" srcId="{F4E6277D-2178-41FC-93A1-198BA8DC7BDE}" destId="{1960B6FB-196A-4CC1-8293-8D612890C470}" srcOrd="0" destOrd="0" presId="urn:microsoft.com/office/officeart/2005/8/layout/orgChart1"/>
    <dgm:cxn modelId="{96CF8796-9483-4824-9438-4718551C40A9}" type="presOf" srcId="{A720CDF6-0BA0-49A5-B98A-15F2679B2E22}" destId="{FA21E314-9963-4899-94B7-F9A93C771D72}" srcOrd="0" destOrd="0" presId="urn:microsoft.com/office/officeart/2005/8/layout/orgChart1"/>
    <dgm:cxn modelId="{3CF873BC-C5B4-4FB2-B201-837C9867EA28}" srcId="{F4E6277D-2178-41FC-93A1-198BA8DC7BDE}" destId="{A720CDF6-0BA0-49A5-B98A-15F2679B2E22}" srcOrd="0" destOrd="0" parTransId="{7E105D2C-A891-463A-A2A7-E73B826D46D5}" sibTransId="{18764A24-4501-4F0F-8888-9FC6613FBA74}"/>
    <dgm:cxn modelId="{48ED49DD-63E4-4701-940F-ECFC29B4947E}" type="presOf" srcId="{A720CDF6-0BA0-49A5-B98A-15F2679B2E22}" destId="{F90B79E5-BD33-4C1D-BD63-76724606CA35}" srcOrd="1" destOrd="0" presId="urn:microsoft.com/office/officeart/2005/8/layout/orgChart1"/>
    <dgm:cxn modelId="{8095C81D-1D56-4AB1-A1B9-E3C519A7486E}" type="presParOf" srcId="{1960B6FB-196A-4CC1-8293-8D612890C470}" destId="{D7E87D7F-9A9B-426F-B453-A55DCD6E9293}" srcOrd="0" destOrd="0" presId="urn:microsoft.com/office/officeart/2005/8/layout/orgChart1"/>
    <dgm:cxn modelId="{A45682B6-D36F-417E-98F3-1EC4FAD64F70}" type="presParOf" srcId="{D7E87D7F-9A9B-426F-B453-A55DCD6E9293}" destId="{9BA93EBF-3D5E-488D-8E59-6A3B28E8EF53}" srcOrd="0" destOrd="0" presId="urn:microsoft.com/office/officeart/2005/8/layout/orgChart1"/>
    <dgm:cxn modelId="{7F5AD3A7-06BB-42B3-881B-0BF84A994183}" type="presParOf" srcId="{9BA93EBF-3D5E-488D-8E59-6A3B28E8EF53}" destId="{FA21E314-9963-4899-94B7-F9A93C771D72}" srcOrd="0" destOrd="0" presId="urn:microsoft.com/office/officeart/2005/8/layout/orgChart1"/>
    <dgm:cxn modelId="{DCFE4B58-EE45-45DC-A060-C72A6ED58BA2}" type="presParOf" srcId="{9BA93EBF-3D5E-488D-8E59-6A3B28E8EF53}" destId="{F90B79E5-BD33-4C1D-BD63-76724606CA35}" srcOrd="1" destOrd="0" presId="urn:microsoft.com/office/officeart/2005/8/layout/orgChart1"/>
    <dgm:cxn modelId="{5D1107D2-1A01-4FFA-9EE6-C61D82CAA37A}" type="presParOf" srcId="{D7E87D7F-9A9B-426F-B453-A55DCD6E9293}" destId="{7B658F66-BE13-44CA-94BE-914AA4F0D662}" srcOrd="1" destOrd="0" presId="urn:microsoft.com/office/officeart/2005/8/layout/orgChart1"/>
    <dgm:cxn modelId="{6F3939D4-C6A6-467A-BDAC-FFE1D277C49E}" type="presParOf" srcId="{D7E87D7F-9A9B-426F-B453-A55DCD6E9293}" destId="{78A70DC2-8DBC-475A-8C79-A491C0B8D5FC}" srcOrd="2" destOrd="0" presId="urn:microsoft.com/office/officeart/2005/8/layout/orgChart1"/>
  </dgm:cxnLst>
  <dgm:bg/>
  <dgm:whole>
    <a:ln>
      <a:solidFill>
        <a:schemeClr val="bg1"/>
      </a:solidFill>
    </a:ln>
  </dgm:whole>
  <dgm:extLst>
    <a:ext uri="http://schemas.microsoft.com/office/drawing/2008/diagram">
      <dsp:dataModelExt xmlns:dsp="http://schemas.microsoft.com/office/drawing/2008/diagram" relId="rId2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5D933C9-6EB2-4F2E-99E1-777A683EC623}"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DE91B00F-E795-4BDB-9E78-BB1E7387E5D6}">
      <dgm:prSet custT="1"/>
      <dgm:spPr/>
      <dgm:t>
        <a:bodyPr/>
        <a:lstStyle/>
        <a:p>
          <a:pPr rtl="0"/>
          <a:r>
            <a:rPr lang="ru-RU" sz="2000" dirty="0" err="1"/>
            <a:t>Информ</a:t>
          </a:r>
          <a:r>
            <a:rPr lang="ru-RU" sz="2000" dirty="0"/>
            <a:t>. карта заявки </a:t>
          </a:r>
          <a:r>
            <a:rPr lang="en-US" sz="2000" dirty="0"/>
            <a:t>(</a:t>
          </a:r>
          <a:r>
            <a:rPr lang="ru-RU" sz="2000" dirty="0"/>
            <a:t>ИКЗ</a:t>
          </a:r>
          <a:r>
            <a:rPr lang="en-US" sz="2000" dirty="0"/>
            <a:t>)</a:t>
          </a:r>
          <a:endParaRPr lang="en-GB" sz="2000" dirty="0"/>
        </a:p>
      </dgm:t>
    </dgm:pt>
    <dgm:pt modelId="{E1D4B39F-971C-43AE-B0C2-7CA5368F4B21}" type="parTrans" cxnId="{3A8E0614-5280-44F5-8C63-324B48259CE0}">
      <dgm:prSet/>
      <dgm:spPr/>
      <dgm:t>
        <a:bodyPr/>
        <a:lstStyle/>
        <a:p>
          <a:endParaRPr lang="en-US"/>
        </a:p>
      </dgm:t>
    </dgm:pt>
    <dgm:pt modelId="{CE4FED9B-A6C8-499D-A70D-87158CEC0047}" type="sibTrans" cxnId="{3A8E0614-5280-44F5-8C63-324B48259CE0}">
      <dgm:prSet/>
      <dgm:spPr/>
      <dgm:t>
        <a:bodyPr/>
        <a:lstStyle/>
        <a:p>
          <a:endParaRPr lang="en-US"/>
        </a:p>
      </dgm:t>
    </dgm:pt>
    <dgm:pt modelId="{A6C52DEC-166A-4452-ACA8-D7FC50D80D09}">
      <dgm:prSet custT="1"/>
      <dgm:spPr/>
      <dgm:t>
        <a:bodyPr/>
        <a:lstStyle/>
        <a:p>
          <a:pPr rtl="0"/>
          <a:r>
            <a:rPr lang="ru-RU" sz="2000" dirty="0"/>
            <a:t>Данные о договоре</a:t>
          </a:r>
          <a:endParaRPr lang="en-GB" sz="2000" dirty="0"/>
        </a:p>
      </dgm:t>
    </dgm:pt>
    <dgm:pt modelId="{C7E90EE8-0EF3-4880-BBA4-73457835CA47}" type="parTrans" cxnId="{E78D3A96-D9F3-4902-BD95-2A45C552EA6A}">
      <dgm:prSet/>
      <dgm:spPr/>
      <dgm:t>
        <a:bodyPr/>
        <a:lstStyle/>
        <a:p>
          <a:endParaRPr lang="en-US"/>
        </a:p>
      </dgm:t>
    </dgm:pt>
    <dgm:pt modelId="{5F80AA5C-DA5E-435C-BB7C-12D795207654}" type="sibTrans" cxnId="{E78D3A96-D9F3-4902-BD95-2A45C552EA6A}">
      <dgm:prSet/>
      <dgm:spPr/>
      <dgm:t>
        <a:bodyPr/>
        <a:lstStyle/>
        <a:p>
          <a:endParaRPr lang="en-US"/>
        </a:p>
      </dgm:t>
    </dgm:pt>
    <dgm:pt modelId="{767193F1-F4C1-481D-A6A7-4FC85C1E9AAA}">
      <dgm:prSet custT="1"/>
      <dgm:spPr/>
      <dgm:t>
        <a:bodyPr/>
        <a:lstStyle/>
        <a:p>
          <a:pPr rtl="0"/>
          <a:r>
            <a:rPr lang="ru-RU" sz="2000" dirty="0"/>
            <a:t>Особые условия договора</a:t>
          </a:r>
          <a:endParaRPr lang="en-GB" sz="2000" dirty="0"/>
        </a:p>
      </dgm:t>
    </dgm:pt>
    <dgm:pt modelId="{6B48E609-24AA-447E-952B-29215BF0AF1A}" type="parTrans" cxnId="{4B9858DA-6964-471C-9ACE-FA1C55932049}">
      <dgm:prSet/>
      <dgm:spPr/>
      <dgm:t>
        <a:bodyPr/>
        <a:lstStyle/>
        <a:p>
          <a:endParaRPr lang="en-US"/>
        </a:p>
      </dgm:t>
    </dgm:pt>
    <dgm:pt modelId="{EBEFE07E-9AE5-4A93-8E18-5CEF44D140BA}" type="sibTrans" cxnId="{4B9858DA-6964-471C-9ACE-FA1C55932049}">
      <dgm:prSet/>
      <dgm:spPr/>
      <dgm:t>
        <a:bodyPr/>
        <a:lstStyle/>
        <a:p>
          <a:endParaRPr lang="en-US"/>
        </a:p>
      </dgm:t>
    </dgm:pt>
    <dgm:pt modelId="{36F370FB-5683-4BA3-A0AF-46060F403EF9}" type="pres">
      <dgm:prSet presAssocID="{75D933C9-6EB2-4F2E-99E1-777A683EC623}" presName="CompostProcess" presStyleCnt="0">
        <dgm:presLayoutVars>
          <dgm:dir/>
          <dgm:resizeHandles val="exact"/>
        </dgm:presLayoutVars>
      </dgm:prSet>
      <dgm:spPr/>
    </dgm:pt>
    <dgm:pt modelId="{D3D324F0-3BAB-42B8-B3D1-7705A0CE2FE3}" type="pres">
      <dgm:prSet presAssocID="{75D933C9-6EB2-4F2E-99E1-777A683EC623}" presName="arrow" presStyleLbl="bgShp" presStyleIdx="0" presStyleCnt="1" custScaleX="117647"/>
      <dgm:spPr>
        <a:prstGeom prst="doubleWave">
          <a:avLst/>
        </a:prstGeom>
      </dgm:spPr>
    </dgm:pt>
    <dgm:pt modelId="{530A70C4-2BCE-47DA-A156-2C23A7783057}" type="pres">
      <dgm:prSet presAssocID="{75D933C9-6EB2-4F2E-99E1-777A683EC623}" presName="linearProcess" presStyleCnt="0"/>
      <dgm:spPr/>
    </dgm:pt>
    <dgm:pt modelId="{79E141FB-129F-46A8-813E-10EA88480065}" type="pres">
      <dgm:prSet presAssocID="{DE91B00F-E795-4BDB-9E78-BB1E7387E5D6}" presName="textNode" presStyleLbl="node1" presStyleIdx="0" presStyleCnt="3">
        <dgm:presLayoutVars>
          <dgm:bulletEnabled val="1"/>
        </dgm:presLayoutVars>
      </dgm:prSet>
      <dgm:spPr/>
    </dgm:pt>
    <dgm:pt modelId="{5B8F13D3-E4AE-46DF-87AA-C3F5D181FB2C}" type="pres">
      <dgm:prSet presAssocID="{CE4FED9B-A6C8-499D-A70D-87158CEC0047}" presName="sibTrans" presStyleCnt="0"/>
      <dgm:spPr/>
    </dgm:pt>
    <dgm:pt modelId="{A06BD4F1-CDF3-4D95-B63E-96B0B617D33B}" type="pres">
      <dgm:prSet presAssocID="{A6C52DEC-166A-4452-ACA8-D7FC50D80D09}" presName="textNode" presStyleLbl="node1" presStyleIdx="1" presStyleCnt="3">
        <dgm:presLayoutVars>
          <dgm:bulletEnabled val="1"/>
        </dgm:presLayoutVars>
      </dgm:prSet>
      <dgm:spPr/>
    </dgm:pt>
    <dgm:pt modelId="{88848BF2-C6F2-42C2-BE84-C5B6A6093C50}" type="pres">
      <dgm:prSet presAssocID="{5F80AA5C-DA5E-435C-BB7C-12D795207654}" presName="sibTrans" presStyleCnt="0"/>
      <dgm:spPr/>
    </dgm:pt>
    <dgm:pt modelId="{AECE17E2-6DBF-4716-AE17-F435E27DF767}" type="pres">
      <dgm:prSet presAssocID="{767193F1-F4C1-481D-A6A7-4FC85C1E9AAA}" presName="textNode" presStyleLbl="node1" presStyleIdx="2" presStyleCnt="3">
        <dgm:presLayoutVars>
          <dgm:bulletEnabled val="1"/>
        </dgm:presLayoutVars>
      </dgm:prSet>
      <dgm:spPr/>
    </dgm:pt>
  </dgm:ptLst>
  <dgm:cxnLst>
    <dgm:cxn modelId="{38020014-9542-4DD0-A694-FCD0822E5A83}" type="presOf" srcId="{DE91B00F-E795-4BDB-9E78-BB1E7387E5D6}" destId="{79E141FB-129F-46A8-813E-10EA88480065}" srcOrd="0" destOrd="0" presId="urn:microsoft.com/office/officeart/2005/8/layout/hProcess9"/>
    <dgm:cxn modelId="{3A8E0614-5280-44F5-8C63-324B48259CE0}" srcId="{75D933C9-6EB2-4F2E-99E1-777A683EC623}" destId="{DE91B00F-E795-4BDB-9E78-BB1E7387E5D6}" srcOrd="0" destOrd="0" parTransId="{E1D4B39F-971C-43AE-B0C2-7CA5368F4B21}" sibTransId="{CE4FED9B-A6C8-499D-A70D-87158CEC0047}"/>
    <dgm:cxn modelId="{E78D3A96-D9F3-4902-BD95-2A45C552EA6A}" srcId="{75D933C9-6EB2-4F2E-99E1-777A683EC623}" destId="{A6C52DEC-166A-4452-ACA8-D7FC50D80D09}" srcOrd="1" destOrd="0" parTransId="{C7E90EE8-0EF3-4880-BBA4-73457835CA47}" sibTransId="{5F80AA5C-DA5E-435C-BB7C-12D795207654}"/>
    <dgm:cxn modelId="{1F32E8D1-DF6F-4E2C-9C04-D8AC46D3D6AB}" type="presOf" srcId="{767193F1-F4C1-481D-A6A7-4FC85C1E9AAA}" destId="{AECE17E2-6DBF-4716-AE17-F435E27DF767}" srcOrd="0" destOrd="0" presId="urn:microsoft.com/office/officeart/2005/8/layout/hProcess9"/>
    <dgm:cxn modelId="{4B9858DA-6964-471C-9ACE-FA1C55932049}" srcId="{75D933C9-6EB2-4F2E-99E1-777A683EC623}" destId="{767193F1-F4C1-481D-A6A7-4FC85C1E9AAA}" srcOrd="2" destOrd="0" parTransId="{6B48E609-24AA-447E-952B-29215BF0AF1A}" sibTransId="{EBEFE07E-9AE5-4A93-8E18-5CEF44D140BA}"/>
    <dgm:cxn modelId="{DAAE22E5-39F7-42FA-857D-B191DD948330}" type="presOf" srcId="{A6C52DEC-166A-4452-ACA8-D7FC50D80D09}" destId="{A06BD4F1-CDF3-4D95-B63E-96B0B617D33B}" srcOrd="0" destOrd="0" presId="urn:microsoft.com/office/officeart/2005/8/layout/hProcess9"/>
    <dgm:cxn modelId="{0D7A56EA-E8DA-4D03-B56A-B1931D4071C5}" type="presOf" srcId="{75D933C9-6EB2-4F2E-99E1-777A683EC623}" destId="{36F370FB-5683-4BA3-A0AF-46060F403EF9}" srcOrd="0" destOrd="0" presId="urn:microsoft.com/office/officeart/2005/8/layout/hProcess9"/>
    <dgm:cxn modelId="{6D899B13-E449-47F4-BA4A-B6FDC7D423AA}" type="presParOf" srcId="{36F370FB-5683-4BA3-A0AF-46060F403EF9}" destId="{D3D324F0-3BAB-42B8-B3D1-7705A0CE2FE3}" srcOrd="0" destOrd="0" presId="urn:microsoft.com/office/officeart/2005/8/layout/hProcess9"/>
    <dgm:cxn modelId="{C593F6AF-273B-4E3A-8E8D-06F012B58C25}" type="presParOf" srcId="{36F370FB-5683-4BA3-A0AF-46060F403EF9}" destId="{530A70C4-2BCE-47DA-A156-2C23A7783057}" srcOrd="1" destOrd="0" presId="urn:microsoft.com/office/officeart/2005/8/layout/hProcess9"/>
    <dgm:cxn modelId="{A9BF232E-E304-4157-A228-2C2392D7FA5D}" type="presParOf" srcId="{530A70C4-2BCE-47DA-A156-2C23A7783057}" destId="{79E141FB-129F-46A8-813E-10EA88480065}" srcOrd="0" destOrd="0" presId="urn:microsoft.com/office/officeart/2005/8/layout/hProcess9"/>
    <dgm:cxn modelId="{59712C7C-1752-44A1-97E4-2AA581E1184A}" type="presParOf" srcId="{530A70C4-2BCE-47DA-A156-2C23A7783057}" destId="{5B8F13D3-E4AE-46DF-87AA-C3F5D181FB2C}" srcOrd="1" destOrd="0" presId="urn:microsoft.com/office/officeart/2005/8/layout/hProcess9"/>
    <dgm:cxn modelId="{CD06ED31-AAB5-445A-8E88-7716863F0A3D}" type="presParOf" srcId="{530A70C4-2BCE-47DA-A156-2C23A7783057}" destId="{A06BD4F1-CDF3-4D95-B63E-96B0B617D33B}" srcOrd="2" destOrd="0" presId="urn:microsoft.com/office/officeart/2005/8/layout/hProcess9"/>
    <dgm:cxn modelId="{385180EC-0838-4862-9903-08AE369C7962}" type="presParOf" srcId="{530A70C4-2BCE-47DA-A156-2C23A7783057}" destId="{88848BF2-C6F2-42C2-BE84-C5B6A6093C50}" srcOrd="3" destOrd="0" presId="urn:microsoft.com/office/officeart/2005/8/layout/hProcess9"/>
    <dgm:cxn modelId="{44BAC792-8174-4A9F-BCD0-CB9B1AD25E91}" type="presParOf" srcId="{530A70C4-2BCE-47DA-A156-2C23A7783057}" destId="{AECE17E2-6DBF-4716-AE17-F435E27DF76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F933583-95B4-4FBE-80DA-9BE7CB152E2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D42AF27-CAD8-4AF4-94DF-FFF935E0E7CA}">
      <dgm:prSet custT="1"/>
      <dgm:spPr/>
      <dgm:t>
        <a:bodyPr/>
        <a:lstStyle/>
        <a:p>
          <a:pPr rtl="0"/>
          <a:r>
            <a:rPr lang="ru-RU" sz="2000" baseline="0" dirty="0" err="1"/>
            <a:t>Предквалификационные</a:t>
          </a:r>
          <a:r>
            <a:rPr lang="ru-RU" sz="2000" baseline="0" dirty="0"/>
            <a:t> документы и конкурсная документация для МКТ и МКТ/СЧ должны быть выпущены на одном из рабочих языков ИБР:</a:t>
          </a:r>
          <a:endParaRPr lang="en-GB" sz="2000" dirty="0"/>
        </a:p>
      </dgm:t>
    </dgm:pt>
    <dgm:pt modelId="{BAD56A10-58DA-4AA9-AD30-D20C012EC465}" type="parTrans" cxnId="{E6B58D77-8317-403D-97C9-171887038CA5}">
      <dgm:prSet/>
      <dgm:spPr/>
      <dgm:t>
        <a:bodyPr/>
        <a:lstStyle/>
        <a:p>
          <a:endParaRPr lang="en-US" sz="2000"/>
        </a:p>
      </dgm:t>
    </dgm:pt>
    <dgm:pt modelId="{C941FF63-1F29-4847-9599-7E19010F2D5C}" type="sibTrans" cxnId="{E6B58D77-8317-403D-97C9-171887038CA5}">
      <dgm:prSet/>
      <dgm:spPr/>
      <dgm:t>
        <a:bodyPr/>
        <a:lstStyle/>
        <a:p>
          <a:endParaRPr lang="en-US" sz="2000"/>
        </a:p>
      </dgm:t>
    </dgm:pt>
    <dgm:pt modelId="{3D0693B3-F5BC-4A4D-99D9-7435C85FE1F0}">
      <dgm:prSet custT="1"/>
      <dgm:spPr>
        <a:ln>
          <a:solidFill>
            <a:srgbClr val="0070C0">
              <a:alpha val="90000"/>
            </a:srgbClr>
          </a:solidFill>
        </a:ln>
      </dgm:spPr>
      <dgm:t>
        <a:bodyPr anchor="ctr"/>
        <a:lstStyle/>
        <a:p>
          <a:pPr algn="ctr" rtl="0"/>
          <a:r>
            <a:rPr lang="ru-RU" sz="2000" b="1" baseline="0" dirty="0"/>
            <a:t>Арабский</a:t>
          </a:r>
          <a:endParaRPr lang="en-GB" sz="2000" dirty="0"/>
        </a:p>
      </dgm:t>
    </dgm:pt>
    <dgm:pt modelId="{318827CE-17D5-4151-AB8A-E977FB744088}" type="parTrans" cxnId="{986BEA02-A424-4BE3-B09E-F4065EB228D6}">
      <dgm:prSet/>
      <dgm:spPr/>
      <dgm:t>
        <a:bodyPr/>
        <a:lstStyle/>
        <a:p>
          <a:endParaRPr lang="en-US" sz="2000"/>
        </a:p>
      </dgm:t>
    </dgm:pt>
    <dgm:pt modelId="{9A8F732B-5328-4E1C-B579-C9823BE3A2AF}" type="sibTrans" cxnId="{986BEA02-A424-4BE3-B09E-F4065EB228D6}">
      <dgm:prSet/>
      <dgm:spPr/>
      <dgm:t>
        <a:bodyPr/>
        <a:lstStyle/>
        <a:p>
          <a:endParaRPr lang="en-US" sz="2000"/>
        </a:p>
      </dgm:t>
    </dgm:pt>
    <dgm:pt modelId="{D364C566-9B81-4F7D-9FBD-0D97A81A79E9}">
      <dgm:prSet custT="1"/>
      <dgm:spPr>
        <a:ln>
          <a:solidFill>
            <a:srgbClr val="0070C0">
              <a:alpha val="90000"/>
            </a:srgbClr>
          </a:solidFill>
        </a:ln>
      </dgm:spPr>
      <dgm:t>
        <a:bodyPr anchor="ctr"/>
        <a:lstStyle/>
        <a:p>
          <a:pPr algn="ctr" rtl="0"/>
          <a:r>
            <a:rPr lang="ru-RU" sz="2000" b="1" baseline="0" dirty="0"/>
            <a:t>Английский</a:t>
          </a:r>
          <a:endParaRPr lang="en-GB" sz="2000" dirty="0"/>
        </a:p>
      </dgm:t>
    </dgm:pt>
    <dgm:pt modelId="{8A8E194A-D622-4123-A36B-055C3ACB2E50}" type="parTrans" cxnId="{5589BDF8-266B-44ED-9941-BC4F7229243D}">
      <dgm:prSet/>
      <dgm:spPr/>
      <dgm:t>
        <a:bodyPr/>
        <a:lstStyle/>
        <a:p>
          <a:endParaRPr lang="en-US" sz="2000"/>
        </a:p>
      </dgm:t>
    </dgm:pt>
    <dgm:pt modelId="{50AD1EF2-8D0D-4217-8880-94A7680B2EFB}" type="sibTrans" cxnId="{5589BDF8-266B-44ED-9941-BC4F7229243D}">
      <dgm:prSet/>
      <dgm:spPr/>
      <dgm:t>
        <a:bodyPr/>
        <a:lstStyle/>
        <a:p>
          <a:endParaRPr lang="en-US" sz="2000"/>
        </a:p>
      </dgm:t>
    </dgm:pt>
    <dgm:pt modelId="{AF9479BA-6D40-40D4-B7A6-A4B7E4452325}">
      <dgm:prSet custT="1"/>
      <dgm:spPr>
        <a:ln>
          <a:solidFill>
            <a:srgbClr val="0070C0">
              <a:alpha val="90000"/>
            </a:srgbClr>
          </a:solidFill>
        </a:ln>
      </dgm:spPr>
      <dgm:t>
        <a:bodyPr anchor="ctr"/>
        <a:lstStyle/>
        <a:p>
          <a:pPr algn="ctr" rtl="0"/>
          <a:r>
            <a:rPr lang="ru-RU" sz="2000" b="1" baseline="0" dirty="0"/>
            <a:t>Французский</a:t>
          </a:r>
          <a:endParaRPr lang="en-GB" sz="2000" dirty="0"/>
        </a:p>
      </dgm:t>
    </dgm:pt>
    <dgm:pt modelId="{75685E0C-F026-4DBD-8A59-F621D71BAE49}" type="parTrans" cxnId="{B6B8B6E1-B41F-4D37-B70D-4215CE9E4906}">
      <dgm:prSet/>
      <dgm:spPr/>
      <dgm:t>
        <a:bodyPr/>
        <a:lstStyle/>
        <a:p>
          <a:endParaRPr lang="en-US" sz="2000"/>
        </a:p>
      </dgm:t>
    </dgm:pt>
    <dgm:pt modelId="{397DB820-00CA-4E67-85CF-628C6565BE2E}" type="sibTrans" cxnId="{B6B8B6E1-B41F-4D37-B70D-4215CE9E4906}">
      <dgm:prSet/>
      <dgm:spPr/>
      <dgm:t>
        <a:bodyPr/>
        <a:lstStyle/>
        <a:p>
          <a:endParaRPr lang="en-US" sz="2000"/>
        </a:p>
      </dgm:t>
    </dgm:pt>
    <dgm:pt modelId="{E9537F07-1FE7-41A7-AC06-3D192B0B9B93}" type="pres">
      <dgm:prSet presAssocID="{AF933583-95B4-4FBE-80DA-9BE7CB152E24}" presName="Name0" presStyleCnt="0">
        <dgm:presLayoutVars>
          <dgm:dir/>
          <dgm:animLvl val="lvl"/>
          <dgm:resizeHandles/>
        </dgm:presLayoutVars>
      </dgm:prSet>
      <dgm:spPr/>
    </dgm:pt>
    <dgm:pt modelId="{201DFB7F-6353-46B6-95D3-2415286FDB49}" type="pres">
      <dgm:prSet presAssocID="{BD42AF27-CAD8-4AF4-94DF-FFF935E0E7CA}" presName="linNode" presStyleCnt="0"/>
      <dgm:spPr/>
    </dgm:pt>
    <dgm:pt modelId="{1FE3F3B2-9FD8-4634-B18A-9254A6F28718}" type="pres">
      <dgm:prSet presAssocID="{BD42AF27-CAD8-4AF4-94DF-FFF935E0E7CA}" presName="parentShp" presStyleLbl="node1" presStyleIdx="0" presStyleCnt="1">
        <dgm:presLayoutVars>
          <dgm:bulletEnabled val="1"/>
        </dgm:presLayoutVars>
      </dgm:prSet>
      <dgm:spPr/>
    </dgm:pt>
    <dgm:pt modelId="{877135EA-D59D-4CEC-B58B-FAD7D056354E}" type="pres">
      <dgm:prSet presAssocID="{BD42AF27-CAD8-4AF4-94DF-FFF935E0E7CA}" presName="childShp" presStyleLbl="bgAccFollowNode1" presStyleIdx="0" presStyleCnt="1" custScaleY="71794">
        <dgm:presLayoutVars>
          <dgm:bulletEnabled val="1"/>
        </dgm:presLayoutVars>
      </dgm:prSet>
      <dgm:spPr>
        <a:prstGeom prst="flowChartProcess">
          <a:avLst/>
        </a:prstGeom>
      </dgm:spPr>
    </dgm:pt>
  </dgm:ptLst>
  <dgm:cxnLst>
    <dgm:cxn modelId="{986BEA02-A424-4BE3-B09E-F4065EB228D6}" srcId="{BD42AF27-CAD8-4AF4-94DF-FFF935E0E7CA}" destId="{3D0693B3-F5BC-4A4D-99D9-7435C85FE1F0}" srcOrd="0" destOrd="0" parTransId="{318827CE-17D5-4151-AB8A-E977FB744088}" sibTransId="{9A8F732B-5328-4E1C-B579-C9823BE3A2AF}"/>
    <dgm:cxn modelId="{4AE3F33E-C24D-4BD4-AE5B-AFD0D4C5CD25}" type="presOf" srcId="{AF933583-95B4-4FBE-80DA-9BE7CB152E24}" destId="{E9537F07-1FE7-41A7-AC06-3D192B0B9B93}" srcOrd="0" destOrd="0" presId="urn:microsoft.com/office/officeart/2005/8/layout/vList6"/>
    <dgm:cxn modelId="{A9DCF843-5903-435C-97B1-36995BF4D32E}" type="presOf" srcId="{BD42AF27-CAD8-4AF4-94DF-FFF935E0E7CA}" destId="{1FE3F3B2-9FD8-4634-B18A-9254A6F28718}" srcOrd="0" destOrd="0" presId="urn:microsoft.com/office/officeart/2005/8/layout/vList6"/>
    <dgm:cxn modelId="{8C1E8951-5661-4EA0-A51B-CC5837040CF8}" type="presOf" srcId="{D364C566-9B81-4F7D-9FBD-0D97A81A79E9}" destId="{877135EA-D59D-4CEC-B58B-FAD7D056354E}" srcOrd="0" destOrd="1" presId="urn:microsoft.com/office/officeart/2005/8/layout/vList6"/>
    <dgm:cxn modelId="{E6B58D77-8317-403D-97C9-171887038CA5}" srcId="{AF933583-95B4-4FBE-80DA-9BE7CB152E24}" destId="{BD42AF27-CAD8-4AF4-94DF-FFF935E0E7CA}" srcOrd="0" destOrd="0" parTransId="{BAD56A10-58DA-4AA9-AD30-D20C012EC465}" sibTransId="{C941FF63-1F29-4847-9599-7E19010F2D5C}"/>
    <dgm:cxn modelId="{922FC257-985D-403D-BCAD-19F3738DE8CA}" type="presOf" srcId="{3D0693B3-F5BC-4A4D-99D9-7435C85FE1F0}" destId="{877135EA-D59D-4CEC-B58B-FAD7D056354E}" srcOrd="0" destOrd="0" presId="urn:microsoft.com/office/officeart/2005/8/layout/vList6"/>
    <dgm:cxn modelId="{77BDC7C2-A5E0-4CDD-8D77-3F4137FC1C9E}" type="presOf" srcId="{AF9479BA-6D40-40D4-B7A6-A4B7E4452325}" destId="{877135EA-D59D-4CEC-B58B-FAD7D056354E}" srcOrd="0" destOrd="2" presId="urn:microsoft.com/office/officeart/2005/8/layout/vList6"/>
    <dgm:cxn modelId="{B6B8B6E1-B41F-4D37-B70D-4215CE9E4906}" srcId="{BD42AF27-CAD8-4AF4-94DF-FFF935E0E7CA}" destId="{AF9479BA-6D40-40D4-B7A6-A4B7E4452325}" srcOrd="2" destOrd="0" parTransId="{75685E0C-F026-4DBD-8A59-F621D71BAE49}" sibTransId="{397DB820-00CA-4E67-85CF-628C6565BE2E}"/>
    <dgm:cxn modelId="{5589BDF8-266B-44ED-9941-BC4F7229243D}" srcId="{BD42AF27-CAD8-4AF4-94DF-FFF935E0E7CA}" destId="{D364C566-9B81-4F7D-9FBD-0D97A81A79E9}" srcOrd="1" destOrd="0" parTransId="{8A8E194A-D622-4123-A36B-055C3ACB2E50}" sibTransId="{50AD1EF2-8D0D-4217-8880-94A7680B2EFB}"/>
    <dgm:cxn modelId="{A60482B6-8A3D-4814-A655-0BECD4794C6F}" type="presParOf" srcId="{E9537F07-1FE7-41A7-AC06-3D192B0B9B93}" destId="{201DFB7F-6353-46B6-95D3-2415286FDB49}" srcOrd="0" destOrd="0" presId="urn:microsoft.com/office/officeart/2005/8/layout/vList6"/>
    <dgm:cxn modelId="{AB30F2D7-D0D0-404E-9109-2AA7F59281A0}" type="presParOf" srcId="{201DFB7F-6353-46B6-95D3-2415286FDB49}" destId="{1FE3F3B2-9FD8-4634-B18A-9254A6F28718}" srcOrd="0" destOrd="0" presId="urn:microsoft.com/office/officeart/2005/8/layout/vList6"/>
    <dgm:cxn modelId="{5EF8E43B-AD90-4CB7-ACA9-A33995C37D97}" type="presParOf" srcId="{201DFB7F-6353-46B6-95D3-2415286FDB49}" destId="{877135EA-D59D-4CEC-B58B-FAD7D056354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3D9AD3C-DF02-472F-B69B-ED0090F1EAE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A1F3AB8-BBEA-4B8E-81A0-A9D5EF514025}">
      <dgm:prSet custT="1"/>
      <dgm:spPr/>
      <dgm:t>
        <a:bodyPr/>
        <a:lstStyle/>
        <a:p>
          <a:pPr rtl="0"/>
          <a:r>
            <a:rPr lang="en-GB" sz="2400" dirty="0"/>
            <a:t>UN development business</a:t>
          </a:r>
        </a:p>
      </dgm:t>
    </dgm:pt>
    <dgm:pt modelId="{E9689004-D528-40B7-9170-D1DDCF522920}" type="parTrans" cxnId="{6089DCD0-F299-4973-88E2-EF9D612FD1F6}">
      <dgm:prSet/>
      <dgm:spPr/>
      <dgm:t>
        <a:bodyPr/>
        <a:lstStyle/>
        <a:p>
          <a:endParaRPr lang="en-US" sz="3600"/>
        </a:p>
      </dgm:t>
    </dgm:pt>
    <dgm:pt modelId="{364B1C1B-7E61-4914-AD35-054C1F554695}" type="sibTrans" cxnId="{6089DCD0-F299-4973-88E2-EF9D612FD1F6}">
      <dgm:prSet/>
      <dgm:spPr/>
      <dgm:t>
        <a:bodyPr/>
        <a:lstStyle/>
        <a:p>
          <a:endParaRPr lang="en-US" sz="3600"/>
        </a:p>
      </dgm:t>
    </dgm:pt>
    <dgm:pt modelId="{A3CD1B69-FC64-4690-949A-6C3DF86B37D0}">
      <dgm:prSet custT="1"/>
      <dgm:spPr/>
      <dgm:t>
        <a:bodyPr/>
        <a:lstStyle/>
        <a:p>
          <a:pPr rtl="0"/>
          <a:r>
            <a:rPr lang="en-GB" sz="2400" dirty="0"/>
            <a:t>DG Market </a:t>
          </a:r>
        </a:p>
      </dgm:t>
    </dgm:pt>
    <dgm:pt modelId="{1BD0EFB7-BCD6-4836-B8F9-989A0A98399A}" type="parTrans" cxnId="{F382E560-22F3-4E02-9FB0-B974068E5507}">
      <dgm:prSet/>
      <dgm:spPr/>
      <dgm:t>
        <a:bodyPr/>
        <a:lstStyle/>
        <a:p>
          <a:endParaRPr lang="en-US" sz="3600"/>
        </a:p>
      </dgm:t>
    </dgm:pt>
    <dgm:pt modelId="{5752112A-CD85-490F-84D6-C14181F8EB58}" type="sibTrans" cxnId="{F382E560-22F3-4E02-9FB0-B974068E5507}">
      <dgm:prSet/>
      <dgm:spPr/>
      <dgm:t>
        <a:bodyPr/>
        <a:lstStyle/>
        <a:p>
          <a:endParaRPr lang="en-US" sz="3600"/>
        </a:p>
      </dgm:t>
    </dgm:pt>
    <dgm:pt modelId="{48B62FFB-EF23-4549-9F42-702EA8BD6BD2}">
      <dgm:prSet custT="1"/>
      <dgm:spPr/>
      <dgm:t>
        <a:bodyPr/>
        <a:lstStyle/>
        <a:p>
          <a:pPr rtl="0"/>
          <a:r>
            <a:rPr lang="ru-RU" sz="2400" dirty="0"/>
            <a:t>Веб-сайт ИБР</a:t>
          </a:r>
          <a:endParaRPr lang="en-GB" sz="2400" dirty="0"/>
        </a:p>
      </dgm:t>
    </dgm:pt>
    <dgm:pt modelId="{BB47CDDD-A87B-4C56-86D8-232FE1752A5E}" type="parTrans" cxnId="{F8333610-2FF7-4415-809F-CAC1BDCEE24C}">
      <dgm:prSet/>
      <dgm:spPr/>
      <dgm:t>
        <a:bodyPr/>
        <a:lstStyle/>
        <a:p>
          <a:endParaRPr lang="en-US" sz="3600"/>
        </a:p>
      </dgm:t>
    </dgm:pt>
    <dgm:pt modelId="{731AE308-CC7C-474D-8C98-81DC8C904213}" type="sibTrans" cxnId="{F8333610-2FF7-4415-809F-CAC1BDCEE24C}">
      <dgm:prSet/>
      <dgm:spPr/>
      <dgm:t>
        <a:bodyPr/>
        <a:lstStyle/>
        <a:p>
          <a:endParaRPr lang="en-US" sz="3600"/>
        </a:p>
      </dgm:t>
    </dgm:pt>
    <dgm:pt modelId="{519724C9-E937-43E9-B696-DC4B2E5CA9E1}">
      <dgm:prSet custT="1"/>
      <dgm:spPr/>
      <dgm:t>
        <a:bodyPr/>
        <a:lstStyle/>
        <a:p>
          <a:pPr rtl="0"/>
          <a:r>
            <a:rPr lang="ru-RU" sz="2400" dirty="0"/>
            <a:t>Веб-сайты </a:t>
          </a:r>
          <a:r>
            <a:rPr lang="ru-RU" sz="2400" dirty="0" err="1"/>
            <a:t>бенефи-циаров</a:t>
          </a:r>
          <a:r>
            <a:rPr lang="ru-RU" sz="2400" dirty="0"/>
            <a:t> СЧ</a:t>
          </a:r>
          <a:endParaRPr lang="en-GB" sz="2400" dirty="0"/>
        </a:p>
      </dgm:t>
    </dgm:pt>
    <dgm:pt modelId="{EB132979-1584-48C4-8D64-9C930DD125D4}" type="parTrans" cxnId="{F0E42420-14E2-4B99-BCE3-AFB857FDB1A7}">
      <dgm:prSet/>
      <dgm:spPr/>
      <dgm:t>
        <a:bodyPr/>
        <a:lstStyle/>
        <a:p>
          <a:endParaRPr lang="en-US" sz="3600"/>
        </a:p>
      </dgm:t>
    </dgm:pt>
    <dgm:pt modelId="{8FDB6E16-175D-4A26-A412-DB7B9E6496BD}" type="sibTrans" cxnId="{F0E42420-14E2-4B99-BCE3-AFB857FDB1A7}">
      <dgm:prSet/>
      <dgm:spPr/>
      <dgm:t>
        <a:bodyPr/>
        <a:lstStyle/>
        <a:p>
          <a:endParaRPr lang="en-US" sz="3600"/>
        </a:p>
      </dgm:t>
    </dgm:pt>
    <dgm:pt modelId="{00B6B0A7-E3FF-4CEE-A249-5414AB87743F}" type="pres">
      <dgm:prSet presAssocID="{83D9AD3C-DF02-472F-B69B-ED0090F1EAE6}" presName="Name0" presStyleCnt="0">
        <dgm:presLayoutVars>
          <dgm:dir/>
          <dgm:animLvl val="lvl"/>
          <dgm:resizeHandles val="exact"/>
        </dgm:presLayoutVars>
      </dgm:prSet>
      <dgm:spPr/>
    </dgm:pt>
    <dgm:pt modelId="{7065D144-31CF-48E0-8F6E-288E2177324B}" type="pres">
      <dgm:prSet presAssocID="{BA1F3AB8-BBEA-4B8E-81A0-A9D5EF514025}" presName="parTxOnly" presStyleLbl="node1" presStyleIdx="0" presStyleCnt="4">
        <dgm:presLayoutVars>
          <dgm:chMax val="0"/>
          <dgm:chPref val="0"/>
          <dgm:bulletEnabled val="1"/>
        </dgm:presLayoutVars>
      </dgm:prSet>
      <dgm:spPr/>
    </dgm:pt>
    <dgm:pt modelId="{266C6B4E-3F51-4931-9036-F039AE73062C}" type="pres">
      <dgm:prSet presAssocID="{364B1C1B-7E61-4914-AD35-054C1F554695}" presName="parTxOnlySpace" presStyleCnt="0"/>
      <dgm:spPr/>
    </dgm:pt>
    <dgm:pt modelId="{8C1C91D4-8D99-4C31-95CE-6865521DD1FD}" type="pres">
      <dgm:prSet presAssocID="{A3CD1B69-FC64-4690-949A-6C3DF86B37D0}" presName="parTxOnly" presStyleLbl="node1" presStyleIdx="1" presStyleCnt="4">
        <dgm:presLayoutVars>
          <dgm:chMax val="0"/>
          <dgm:chPref val="0"/>
          <dgm:bulletEnabled val="1"/>
        </dgm:presLayoutVars>
      </dgm:prSet>
      <dgm:spPr/>
    </dgm:pt>
    <dgm:pt modelId="{A2DA4B35-4581-43D0-A75F-B0C58AD2ADB7}" type="pres">
      <dgm:prSet presAssocID="{5752112A-CD85-490F-84D6-C14181F8EB58}" presName="parTxOnlySpace" presStyleCnt="0"/>
      <dgm:spPr/>
    </dgm:pt>
    <dgm:pt modelId="{8F04AB10-27D8-4F2A-903C-3CF98E4E35FC}" type="pres">
      <dgm:prSet presAssocID="{48B62FFB-EF23-4549-9F42-702EA8BD6BD2}" presName="parTxOnly" presStyleLbl="node1" presStyleIdx="2" presStyleCnt="4" custLinFactNeighborX="-9477" custLinFactNeighborY="-790">
        <dgm:presLayoutVars>
          <dgm:chMax val="0"/>
          <dgm:chPref val="0"/>
          <dgm:bulletEnabled val="1"/>
        </dgm:presLayoutVars>
      </dgm:prSet>
      <dgm:spPr/>
    </dgm:pt>
    <dgm:pt modelId="{2B663ECB-F50C-4C0C-A0E1-F9E980A46627}" type="pres">
      <dgm:prSet presAssocID="{731AE308-CC7C-474D-8C98-81DC8C904213}" presName="parTxOnlySpace" presStyleCnt="0"/>
      <dgm:spPr/>
    </dgm:pt>
    <dgm:pt modelId="{121829F5-5CD8-4446-9DEA-770CBC2A50FE}" type="pres">
      <dgm:prSet presAssocID="{519724C9-E937-43E9-B696-DC4B2E5CA9E1}" presName="parTxOnly" presStyleLbl="node1" presStyleIdx="3" presStyleCnt="4">
        <dgm:presLayoutVars>
          <dgm:chMax val="0"/>
          <dgm:chPref val="0"/>
          <dgm:bulletEnabled val="1"/>
        </dgm:presLayoutVars>
      </dgm:prSet>
      <dgm:spPr/>
    </dgm:pt>
  </dgm:ptLst>
  <dgm:cxnLst>
    <dgm:cxn modelId="{F8333610-2FF7-4415-809F-CAC1BDCEE24C}" srcId="{83D9AD3C-DF02-472F-B69B-ED0090F1EAE6}" destId="{48B62FFB-EF23-4549-9F42-702EA8BD6BD2}" srcOrd="2" destOrd="0" parTransId="{BB47CDDD-A87B-4C56-86D8-232FE1752A5E}" sibTransId="{731AE308-CC7C-474D-8C98-81DC8C904213}"/>
    <dgm:cxn modelId="{F0E42420-14E2-4B99-BCE3-AFB857FDB1A7}" srcId="{83D9AD3C-DF02-472F-B69B-ED0090F1EAE6}" destId="{519724C9-E937-43E9-B696-DC4B2E5CA9E1}" srcOrd="3" destOrd="0" parTransId="{EB132979-1584-48C4-8D64-9C930DD125D4}" sibTransId="{8FDB6E16-175D-4A26-A412-DB7B9E6496BD}"/>
    <dgm:cxn modelId="{21F3015C-4865-4245-AE2A-1C96D3E14CDD}" type="presOf" srcId="{A3CD1B69-FC64-4690-949A-6C3DF86B37D0}" destId="{8C1C91D4-8D99-4C31-95CE-6865521DD1FD}" srcOrd="0" destOrd="0" presId="urn:microsoft.com/office/officeart/2005/8/layout/chevron1"/>
    <dgm:cxn modelId="{F382E560-22F3-4E02-9FB0-B974068E5507}" srcId="{83D9AD3C-DF02-472F-B69B-ED0090F1EAE6}" destId="{A3CD1B69-FC64-4690-949A-6C3DF86B37D0}" srcOrd="1" destOrd="0" parTransId="{1BD0EFB7-BCD6-4836-B8F9-989A0A98399A}" sibTransId="{5752112A-CD85-490F-84D6-C14181F8EB58}"/>
    <dgm:cxn modelId="{8158D467-9381-432F-91B3-A8F9CA841020}" type="presOf" srcId="{519724C9-E937-43E9-B696-DC4B2E5CA9E1}" destId="{121829F5-5CD8-4446-9DEA-770CBC2A50FE}" srcOrd="0" destOrd="0" presId="urn:microsoft.com/office/officeart/2005/8/layout/chevron1"/>
    <dgm:cxn modelId="{376F67C8-4CF6-4D08-8305-DAD01812AED4}" type="presOf" srcId="{83D9AD3C-DF02-472F-B69B-ED0090F1EAE6}" destId="{00B6B0A7-E3FF-4CEE-A249-5414AB87743F}" srcOrd="0" destOrd="0" presId="urn:microsoft.com/office/officeart/2005/8/layout/chevron1"/>
    <dgm:cxn modelId="{6089DCD0-F299-4973-88E2-EF9D612FD1F6}" srcId="{83D9AD3C-DF02-472F-B69B-ED0090F1EAE6}" destId="{BA1F3AB8-BBEA-4B8E-81A0-A9D5EF514025}" srcOrd="0" destOrd="0" parTransId="{E9689004-D528-40B7-9170-D1DDCF522920}" sibTransId="{364B1C1B-7E61-4914-AD35-054C1F554695}"/>
    <dgm:cxn modelId="{A1C589D5-6F44-40DB-A83D-6D91841C3615}" type="presOf" srcId="{BA1F3AB8-BBEA-4B8E-81A0-A9D5EF514025}" destId="{7065D144-31CF-48E0-8F6E-288E2177324B}" srcOrd="0" destOrd="0" presId="urn:microsoft.com/office/officeart/2005/8/layout/chevron1"/>
    <dgm:cxn modelId="{42D442F5-4417-4117-8A80-E9FE74BC491E}" type="presOf" srcId="{48B62FFB-EF23-4549-9F42-702EA8BD6BD2}" destId="{8F04AB10-27D8-4F2A-903C-3CF98E4E35FC}" srcOrd="0" destOrd="0" presId="urn:microsoft.com/office/officeart/2005/8/layout/chevron1"/>
    <dgm:cxn modelId="{0A610DC5-22AB-419B-AB7E-D90C3D3AD910}" type="presParOf" srcId="{00B6B0A7-E3FF-4CEE-A249-5414AB87743F}" destId="{7065D144-31CF-48E0-8F6E-288E2177324B}" srcOrd="0" destOrd="0" presId="urn:microsoft.com/office/officeart/2005/8/layout/chevron1"/>
    <dgm:cxn modelId="{5DF56A0E-D1D4-4B1F-A1BD-E7B6D263896D}" type="presParOf" srcId="{00B6B0A7-E3FF-4CEE-A249-5414AB87743F}" destId="{266C6B4E-3F51-4931-9036-F039AE73062C}" srcOrd="1" destOrd="0" presId="urn:microsoft.com/office/officeart/2005/8/layout/chevron1"/>
    <dgm:cxn modelId="{C6CD4BB6-9CC8-46CB-8B38-9A5A1A143CA6}" type="presParOf" srcId="{00B6B0A7-E3FF-4CEE-A249-5414AB87743F}" destId="{8C1C91D4-8D99-4C31-95CE-6865521DD1FD}" srcOrd="2" destOrd="0" presId="urn:microsoft.com/office/officeart/2005/8/layout/chevron1"/>
    <dgm:cxn modelId="{7F1B1BB4-DC15-4F04-A71D-68191EAAAFC8}" type="presParOf" srcId="{00B6B0A7-E3FF-4CEE-A249-5414AB87743F}" destId="{A2DA4B35-4581-43D0-A75F-B0C58AD2ADB7}" srcOrd="3" destOrd="0" presId="urn:microsoft.com/office/officeart/2005/8/layout/chevron1"/>
    <dgm:cxn modelId="{13D482B7-034F-40E3-99A6-FBC719538624}" type="presParOf" srcId="{00B6B0A7-E3FF-4CEE-A249-5414AB87743F}" destId="{8F04AB10-27D8-4F2A-903C-3CF98E4E35FC}" srcOrd="4" destOrd="0" presId="urn:microsoft.com/office/officeart/2005/8/layout/chevron1"/>
    <dgm:cxn modelId="{BBF32429-7041-465C-98BA-CAF12C3D1926}" type="presParOf" srcId="{00B6B0A7-E3FF-4CEE-A249-5414AB87743F}" destId="{2B663ECB-F50C-4C0C-A0E1-F9E980A46627}" srcOrd="5" destOrd="0" presId="urn:microsoft.com/office/officeart/2005/8/layout/chevron1"/>
    <dgm:cxn modelId="{AC1556E0-8701-46C5-AF4B-70E36739BB46}" type="presParOf" srcId="{00B6B0A7-E3FF-4CEE-A249-5414AB87743F}" destId="{121829F5-5CD8-4446-9DEA-770CBC2A50F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52D7F44-F01A-43A7-9329-37F83718157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7D759D7-7352-4258-9BBA-894736883906}">
      <dgm:prSet custT="1"/>
      <dgm:spPr/>
      <dgm:t>
        <a:bodyPr/>
        <a:lstStyle/>
        <a:p>
          <a:pPr rtl="0"/>
          <a:r>
            <a:rPr lang="ru-RU" sz="1600" dirty="0"/>
            <a:t>В конкурсной документации должно быть четко указано:</a:t>
          </a:r>
          <a:endParaRPr lang="en-GB" sz="1600" dirty="0"/>
        </a:p>
      </dgm:t>
    </dgm:pt>
    <dgm:pt modelId="{2CB43355-CB84-466E-9BDF-04C62C38E498}" type="parTrans" cxnId="{6832817D-107F-4521-A0B9-355819AFEAA2}">
      <dgm:prSet/>
      <dgm:spPr/>
      <dgm:t>
        <a:bodyPr/>
        <a:lstStyle/>
        <a:p>
          <a:endParaRPr lang="en-US"/>
        </a:p>
      </dgm:t>
    </dgm:pt>
    <dgm:pt modelId="{0F1EFFD1-6025-4F7B-9DA2-D97C0D2B6574}" type="sibTrans" cxnId="{6832817D-107F-4521-A0B9-355819AFEAA2}">
      <dgm:prSet/>
      <dgm:spPr/>
      <dgm:t>
        <a:bodyPr/>
        <a:lstStyle/>
        <a:p>
          <a:endParaRPr lang="en-US"/>
        </a:p>
      </dgm:t>
    </dgm:pt>
    <dgm:pt modelId="{4778CD6E-0676-4886-AE6A-B8A5B1A199E3}">
      <dgm:prSet custT="1"/>
      <dgm:spPr/>
      <dgm:t>
        <a:bodyPr/>
        <a:lstStyle/>
        <a:p>
          <a:pPr rtl="0"/>
          <a:r>
            <a:rPr lang="ru-RU" sz="1600" dirty="0"/>
            <a:t>все факторы, включая цену, которые будут учитываться при оценке и сравнении заявок;</a:t>
          </a:r>
          <a:endParaRPr lang="en-GB" sz="1600" dirty="0"/>
        </a:p>
      </dgm:t>
    </dgm:pt>
    <dgm:pt modelId="{4B732425-A8BD-4497-9B09-FE74761A4792}" type="parTrans" cxnId="{823ED4E3-6ED4-40B8-9879-268847BCC75C}">
      <dgm:prSet/>
      <dgm:spPr/>
      <dgm:t>
        <a:bodyPr/>
        <a:lstStyle/>
        <a:p>
          <a:endParaRPr lang="en-US"/>
        </a:p>
      </dgm:t>
    </dgm:pt>
    <dgm:pt modelId="{DE4CB1EA-1EA5-452F-A907-21424F33EC6B}" type="sibTrans" cxnId="{823ED4E3-6ED4-40B8-9879-268847BCC75C}">
      <dgm:prSet/>
      <dgm:spPr/>
      <dgm:t>
        <a:bodyPr/>
        <a:lstStyle/>
        <a:p>
          <a:endParaRPr lang="en-US"/>
        </a:p>
      </dgm:t>
    </dgm:pt>
    <dgm:pt modelId="{05D0057A-FE46-4BA1-8A3E-8DA852C20699}">
      <dgm:prSet custT="1"/>
      <dgm:spPr/>
      <dgm:t>
        <a:bodyPr/>
        <a:lstStyle/>
        <a:p>
          <a:pPr rtl="0"/>
          <a:r>
            <a:rPr lang="ru-RU" sz="1600" dirty="0"/>
            <a:t>критерии оценки, в том числе то, как эти факторы будут количественно оцениваться в противном случае (методы, сроки и условия оценки заявок)</a:t>
          </a:r>
          <a:endParaRPr lang="en-GB" sz="1600" dirty="0"/>
        </a:p>
      </dgm:t>
    </dgm:pt>
    <dgm:pt modelId="{2A82B443-7FFD-4DE0-8CEA-AFABEF00B2D7}" type="parTrans" cxnId="{BE938104-8E65-4C4C-A15B-E03D45A0D27B}">
      <dgm:prSet/>
      <dgm:spPr/>
      <dgm:t>
        <a:bodyPr/>
        <a:lstStyle/>
        <a:p>
          <a:endParaRPr lang="en-US"/>
        </a:p>
      </dgm:t>
    </dgm:pt>
    <dgm:pt modelId="{E6DF9B64-07C6-4B0D-8B85-E9DFBE561198}" type="sibTrans" cxnId="{BE938104-8E65-4C4C-A15B-E03D45A0D27B}">
      <dgm:prSet/>
      <dgm:spPr/>
      <dgm:t>
        <a:bodyPr/>
        <a:lstStyle/>
        <a:p>
          <a:endParaRPr lang="en-US"/>
        </a:p>
      </dgm:t>
    </dgm:pt>
    <dgm:pt modelId="{C0990E08-4EAF-40B6-9BC1-C29C603A2561}" type="pres">
      <dgm:prSet presAssocID="{652D7F44-F01A-43A7-9329-37F837181575}" presName="Name0" presStyleCnt="0">
        <dgm:presLayoutVars>
          <dgm:chPref val="3"/>
          <dgm:dir/>
          <dgm:animLvl val="lvl"/>
          <dgm:resizeHandles/>
        </dgm:presLayoutVars>
      </dgm:prSet>
      <dgm:spPr/>
    </dgm:pt>
    <dgm:pt modelId="{10F53D2A-7D45-492B-BADD-EF05E50CC243}" type="pres">
      <dgm:prSet presAssocID="{C7D759D7-7352-4258-9BBA-894736883906}" presName="horFlow" presStyleCnt="0"/>
      <dgm:spPr/>
    </dgm:pt>
    <dgm:pt modelId="{A03E0EA8-466C-44FA-B420-8403765CA746}" type="pres">
      <dgm:prSet presAssocID="{C7D759D7-7352-4258-9BBA-894736883906}" presName="bigChev" presStyleLbl="node1" presStyleIdx="0" presStyleCnt="1" custScaleX="429106" custScaleY="630668" custLinFactX="-387" custLinFactY="-2179" custLinFactNeighborX="-100000" custLinFactNeighborY="-100000"/>
      <dgm:spPr/>
    </dgm:pt>
    <dgm:pt modelId="{D6982F21-7486-46BB-92A4-306C59999749}" type="pres">
      <dgm:prSet presAssocID="{4B732425-A8BD-4497-9B09-FE74761A4792}" presName="parTrans" presStyleCnt="0"/>
      <dgm:spPr/>
    </dgm:pt>
    <dgm:pt modelId="{54FD9DEF-2FB8-402D-959D-ED6D0D7134CA}" type="pres">
      <dgm:prSet presAssocID="{4778CD6E-0676-4886-AE6A-B8A5B1A199E3}" presName="node" presStyleLbl="alignAccFollowNode1" presStyleIdx="0" presStyleCnt="2" custScaleX="628187" custScaleY="760444" custLinFactY="-17913" custLinFactNeighborX="79348" custLinFactNeighborY="-100000">
        <dgm:presLayoutVars>
          <dgm:bulletEnabled val="1"/>
        </dgm:presLayoutVars>
      </dgm:prSet>
      <dgm:spPr/>
    </dgm:pt>
    <dgm:pt modelId="{92BBA876-EE93-4813-BE4E-EA9A10E71E16}" type="pres">
      <dgm:prSet presAssocID="{DE4CB1EA-1EA5-452F-A907-21424F33EC6B}" presName="sibTrans" presStyleCnt="0"/>
      <dgm:spPr/>
    </dgm:pt>
    <dgm:pt modelId="{D6BBA387-B9FA-46CD-B1FA-AA2E9B654138}" type="pres">
      <dgm:prSet presAssocID="{05D0057A-FE46-4BA1-8A3E-8DA852C20699}" presName="node" presStyleLbl="alignAccFollowNode1" presStyleIdx="1" presStyleCnt="2" custScaleX="819841" custScaleY="756159" custLinFactX="1262" custLinFactY="-24002" custLinFactNeighborX="100000" custLinFactNeighborY="-100000">
        <dgm:presLayoutVars>
          <dgm:bulletEnabled val="1"/>
        </dgm:presLayoutVars>
      </dgm:prSet>
      <dgm:spPr/>
    </dgm:pt>
  </dgm:ptLst>
  <dgm:cxnLst>
    <dgm:cxn modelId="{BE938104-8E65-4C4C-A15B-E03D45A0D27B}" srcId="{C7D759D7-7352-4258-9BBA-894736883906}" destId="{05D0057A-FE46-4BA1-8A3E-8DA852C20699}" srcOrd="1" destOrd="0" parTransId="{2A82B443-7FFD-4DE0-8CEA-AFABEF00B2D7}" sibTransId="{E6DF9B64-07C6-4B0D-8B85-E9DFBE561198}"/>
    <dgm:cxn modelId="{BC9B2418-E071-40D8-9ECE-152C95EA4B3C}" type="presOf" srcId="{4778CD6E-0676-4886-AE6A-B8A5B1A199E3}" destId="{54FD9DEF-2FB8-402D-959D-ED6D0D7134CA}" srcOrd="0" destOrd="0" presId="urn:microsoft.com/office/officeart/2005/8/layout/lProcess3"/>
    <dgm:cxn modelId="{6832817D-107F-4521-A0B9-355819AFEAA2}" srcId="{652D7F44-F01A-43A7-9329-37F837181575}" destId="{C7D759D7-7352-4258-9BBA-894736883906}" srcOrd="0" destOrd="0" parTransId="{2CB43355-CB84-466E-9BDF-04C62C38E498}" sibTransId="{0F1EFFD1-6025-4F7B-9DA2-D97C0D2B6574}"/>
    <dgm:cxn modelId="{0A8CE07F-6E9B-488F-BEB7-9A8D1E339AEB}" type="presOf" srcId="{05D0057A-FE46-4BA1-8A3E-8DA852C20699}" destId="{D6BBA387-B9FA-46CD-B1FA-AA2E9B654138}" srcOrd="0" destOrd="0" presId="urn:microsoft.com/office/officeart/2005/8/layout/lProcess3"/>
    <dgm:cxn modelId="{28B973CB-FE52-40CC-A725-78D212A4BE1D}" type="presOf" srcId="{652D7F44-F01A-43A7-9329-37F837181575}" destId="{C0990E08-4EAF-40B6-9BC1-C29C603A2561}" srcOrd="0" destOrd="0" presId="urn:microsoft.com/office/officeart/2005/8/layout/lProcess3"/>
    <dgm:cxn modelId="{850E7ED5-23B0-4C52-90AA-4F5043AC4467}" type="presOf" srcId="{C7D759D7-7352-4258-9BBA-894736883906}" destId="{A03E0EA8-466C-44FA-B420-8403765CA746}" srcOrd="0" destOrd="0" presId="urn:microsoft.com/office/officeart/2005/8/layout/lProcess3"/>
    <dgm:cxn modelId="{823ED4E3-6ED4-40B8-9879-268847BCC75C}" srcId="{C7D759D7-7352-4258-9BBA-894736883906}" destId="{4778CD6E-0676-4886-AE6A-B8A5B1A199E3}" srcOrd="0" destOrd="0" parTransId="{4B732425-A8BD-4497-9B09-FE74761A4792}" sibTransId="{DE4CB1EA-1EA5-452F-A907-21424F33EC6B}"/>
    <dgm:cxn modelId="{09CDBD8E-9B23-4249-B1D6-27349AFA27FC}" type="presParOf" srcId="{C0990E08-4EAF-40B6-9BC1-C29C603A2561}" destId="{10F53D2A-7D45-492B-BADD-EF05E50CC243}" srcOrd="0" destOrd="0" presId="urn:microsoft.com/office/officeart/2005/8/layout/lProcess3"/>
    <dgm:cxn modelId="{66946CE6-FF93-4526-9762-3EA759A5DBF7}" type="presParOf" srcId="{10F53D2A-7D45-492B-BADD-EF05E50CC243}" destId="{A03E0EA8-466C-44FA-B420-8403765CA746}" srcOrd="0" destOrd="0" presId="urn:microsoft.com/office/officeart/2005/8/layout/lProcess3"/>
    <dgm:cxn modelId="{5C2A56E2-B38C-4E48-8107-D3B185E71210}" type="presParOf" srcId="{10F53D2A-7D45-492B-BADD-EF05E50CC243}" destId="{D6982F21-7486-46BB-92A4-306C59999749}" srcOrd="1" destOrd="0" presId="urn:microsoft.com/office/officeart/2005/8/layout/lProcess3"/>
    <dgm:cxn modelId="{200E15B0-2D47-4A65-BC2C-CCF650A8CFFF}" type="presParOf" srcId="{10F53D2A-7D45-492B-BADD-EF05E50CC243}" destId="{54FD9DEF-2FB8-402D-959D-ED6D0D7134CA}" srcOrd="2" destOrd="0" presId="urn:microsoft.com/office/officeart/2005/8/layout/lProcess3"/>
    <dgm:cxn modelId="{56B6198A-C23E-4744-BF9B-0CFAEDACABF7}" type="presParOf" srcId="{10F53D2A-7D45-492B-BADD-EF05E50CC243}" destId="{92BBA876-EE93-4813-BE4E-EA9A10E71E16}" srcOrd="3" destOrd="0" presId="urn:microsoft.com/office/officeart/2005/8/layout/lProcess3"/>
    <dgm:cxn modelId="{D1B157B2-7FBF-4865-B072-8A70B46F3E1F}" type="presParOf" srcId="{10F53D2A-7D45-492B-BADD-EF05E50CC243}" destId="{D6BBA387-B9FA-46CD-B1FA-AA2E9B65413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7DF73B-7CF0-4AB4-B2D5-FBDF4EAC273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BF815094-1DE2-4271-A1E2-853772A77168}">
      <dgm:prSet phldrT="[Text]"/>
      <dgm:spPr/>
      <dgm:t>
        <a:bodyPr/>
        <a:lstStyle/>
        <a:p>
          <a:r>
            <a:rPr lang="ru-RU" dirty="0"/>
            <a:t>Текущие руководящие принципы</a:t>
          </a:r>
          <a:endParaRPr lang="en-US" dirty="0"/>
        </a:p>
      </dgm:t>
    </dgm:pt>
    <dgm:pt modelId="{2591DEB8-FE2E-45A6-98EA-01AFA51FE669}" type="parTrans" cxnId="{B16BFAA8-4116-445E-85FA-9369787D1769}">
      <dgm:prSet/>
      <dgm:spPr/>
      <dgm:t>
        <a:bodyPr/>
        <a:lstStyle/>
        <a:p>
          <a:endParaRPr lang="en-US"/>
        </a:p>
      </dgm:t>
    </dgm:pt>
    <dgm:pt modelId="{3D5BF06A-0E0C-44F8-8C98-854E7B0F9D7D}" type="sibTrans" cxnId="{B16BFAA8-4116-445E-85FA-9369787D1769}">
      <dgm:prSet/>
      <dgm:spPr/>
      <dgm:t>
        <a:bodyPr/>
        <a:lstStyle/>
        <a:p>
          <a:endParaRPr lang="en-US"/>
        </a:p>
      </dgm:t>
    </dgm:pt>
    <dgm:pt modelId="{26D69C92-9628-4915-9471-64F0BBADBE1C}">
      <dgm:prSet phldrT="[Text]"/>
      <dgm:spPr/>
      <dgm:t>
        <a:bodyPr/>
        <a:lstStyle/>
        <a:p>
          <a:r>
            <a:rPr lang="ru-RU" i="1" dirty="0">
              <a:effectLst/>
              <a:latin typeface="+mn-lt"/>
              <a:ea typeface="+mn-ea"/>
              <a:cs typeface="+mn-cs"/>
            </a:rPr>
            <a:t>Руководящие принципы позволяют осуществлять закупку товаров широкого потребления. Они часто включают присуждение нескольких договоров:</a:t>
          </a:r>
          <a:endParaRPr lang="en-US" dirty="0"/>
        </a:p>
      </dgm:t>
    </dgm:pt>
    <dgm:pt modelId="{48C5B87E-4ABE-464D-92C3-797009E9D10A}" type="parTrans" cxnId="{6D0F6F3E-E2C9-4BAE-B674-05586AD1357C}">
      <dgm:prSet/>
      <dgm:spPr/>
      <dgm:t>
        <a:bodyPr/>
        <a:lstStyle/>
        <a:p>
          <a:endParaRPr lang="en-US"/>
        </a:p>
      </dgm:t>
    </dgm:pt>
    <dgm:pt modelId="{48E41230-BB82-4421-AED4-46444B9786E5}" type="sibTrans" cxnId="{6D0F6F3E-E2C9-4BAE-B674-05586AD1357C}">
      <dgm:prSet/>
      <dgm:spPr/>
      <dgm:t>
        <a:bodyPr/>
        <a:lstStyle/>
        <a:p>
          <a:endParaRPr lang="en-US"/>
        </a:p>
      </dgm:t>
    </dgm:pt>
    <dgm:pt modelId="{B3671DD0-98A0-4C54-BCBA-ECC2B549DE81}">
      <dgm:prSet phldrT="[Text]"/>
      <dgm:spPr/>
      <dgm:t>
        <a:bodyPr/>
        <a:lstStyle/>
        <a:p>
          <a:r>
            <a:rPr lang="ru-RU" dirty="0"/>
            <a:t>Возможные последствия</a:t>
          </a:r>
          <a:endParaRPr lang="en-US" dirty="0"/>
        </a:p>
      </dgm:t>
    </dgm:pt>
    <dgm:pt modelId="{D4629DAA-1ABD-4CD2-A930-328EB1BEA997}" type="parTrans" cxnId="{F9796DA9-A86D-494E-B7E3-4BD078ECFD54}">
      <dgm:prSet/>
      <dgm:spPr/>
      <dgm:t>
        <a:bodyPr/>
        <a:lstStyle/>
        <a:p>
          <a:endParaRPr lang="en-US"/>
        </a:p>
      </dgm:t>
    </dgm:pt>
    <dgm:pt modelId="{E10E0E90-0C31-48A0-B105-52AEAAE274CF}" type="sibTrans" cxnId="{F9796DA9-A86D-494E-B7E3-4BD078ECFD54}">
      <dgm:prSet/>
      <dgm:spPr/>
      <dgm:t>
        <a:bodyPr/>
        <a:lstStyle/>
        <a:p>
          <a:endParaRPr lang="en-US"/>
        </a:p>
      </dgm:t>
    </dgm:pt>
    <dgm:pt modelId="{12E5AEC8-79CC-4C0B-9F67-EBD1A82D7A2D}">
      <dgm:prSet phldrT="[Text]"/>
      <dgm:spPr/>
      <dgm:t>
        <a:bodyPr/>
        <a:lstStyle/>
        <a:p>
          <a:r>
            <a:rPr lang="ru-RU" b="0" i="0" dirty="0"/>
            <a:t>Внедрение положений о </a:t>
          </a:r>
          <a:r>
            <a:rPr lang="ru-RU" b="1" i="0" dirty="0"/>
            <a:t>закупках товаров широкого потребления</a:t>
          </a:r>
          <a:r>
            <a:rPr lang="ru-RU" b="0" i="0" dirty="0"/>
            <a:t> будет способствовать оптимизации процесса закупки товаров широкого потребления, таких как зерно, корма для животных и удобрения,</a:t>
          </a:r>
          <a:r>
            <a:rPr lang="en-US" b="0" i="0" dirty="0"/>
            <a:t> </a:t>
          </a:r>
          <a:r>
            <a:rPr lang="ru-RU" b="0" i="0" dirty="0"/>
            <a:t>обычно финансируемых ИБР.</a:t>
          </a:r>
          <a:r>
            <a:rPr lang="en-US" b="0" i="0" dirty="0"/>
            <a:t> </a:t>
          </a:r>
          <a:endParaRPr lang="en-US" dirty="0"/>
        </a:p>
      </dgm:t>
    </dgm:pt>
    <dgm:pt modelId="{8056DEAE-8FC1-4EFE-9DD7-B78EEBC4A680}" type="parTrans" cxnId="{15DFE9F0-1817-4A5E-8807-BFF06983ED33}">
      <dgm:prSet/>
      <dgm:spPr/>
      <dgm:t>
        <a:bodyPr/>
        <a:lstStyle/>
        <a:p>
          <a:endParaRPr lang="en-US"/>
        </a:p>
      </dgm:t>
    </dgm:pt>
    <dgm:pt modelId="{1B114832-C971-4A82-9544-2D59BAC7F355}" type="sibTrans" cxnId="{15DFE9F0-1817-4A5E-8807-BFF06983ED33}">
      <dgm:prSet/>
      <dgm:spPr/>
      <dgm:t>
        <a:bodyPr/>
        <a:lstStyle/>
        <a:p>
          <a:endParaRPr lang="en-US"/>
        </a:p>
      </dgm:t>
    </dgm:pt>
    <dgm:pt modelId="{808847F6-644F-4481-854C-744D71950B1D}">
      <dgm:prSet/>
      <dgm:spPr/>
      <dgm:t>
        <a:bodyPr/>
        <a:lstStyle/>
        <a:p>
          <a:r>
            <a:rPr lang="ru-RU" i="1" dirty="0">
              <a:effectLst/>
              <a:latin typeface="+mn-lt"/>
              <a:ea typeface="+mn-ea"/>
              <a:cs typeface="+mn-cs"/>
            </a:rPr>
            <a:t>закупки частями для обеспечения безопасности поставок и несколько  закупок в течение периода, когда можно</a:t>
          </a:r>
          <a:r>
            <a:rPr lang="en-US" i="1" dirty="0">
              <a:effectLst/>
              <a:latin typeface="+mn-lt"/>
              <a:ea typeface="+mn-ea"/>
              <a:cs typeface="+mn-cs"/>
            </a:rPr>
            <a:t> </a:t>
          </a:r>
          <a:r>
            <a:rPr lang="ru-RU" i="1" dirty="0">
              <a:effectLst/>
              <a:latin typeface="+mn-lt"/>
              <a:ea typeface="+mn-ea"/>
              <a:cs typeface="+mn-cs"/>
            </a:rPr>
            <a:t>воспользоваться преимуществами благоприятных рыночных условий и сохранить низкий уровень запасов.</a:t>
          </a:r>
          <a:endParaRPr lang="en-US" i="1" dirty="0">
            <a:effectLst/>
            <a:latin typeface="+mn-lt"/>
            <a:ea typeface="+mn-ea"/>
            <a:cs typeface="+mn-cs"/>
          </a:endParaRPr>
        </a:p>
      </dgm:t>
    </dgm:pt>
    <dgm:pt modelId="{55017A3F-CEE3-4A01-B61F-4E97F9539D46}" type="parTrans" cxnId="{95E2CBD7-1CA8-4E2B-9AA1-8116C27AC3F9}">
      <dgm:prSet/>
      <dgm:spPr/>
      <dgm:t>
        <a:bodyPr/>
        <a:lstStyle/>
        <a:p>
          <a:endParaRPr lang="en-US"/>
        </a:p>
      </dgm:t>
    </dgm:pt>
    <dgm:pt modelId="{FF141603-33A7-4ABD-8138-AB434266A1BC}" type="sibTrans" cxnId="{95E2CBD7-1CA8-4E2B-9AA1-8116C27AC3F9}">
      <dgm:prSet/>
      <dgm:spPr/>
      <dgm:t>
        <a:bodyPr/>
        <a:lstStyle/>
        <a:p>
          <a:endParaRPr lang="en-US"/>
        </a:p>
      </dgm:t>
    </dgm:pt>
    <dgm:pt modelId="{79CCAF92-19D9-4096-B154-BBE2CF6720B9}" type="pres">
      <dgm:prSet presAssocID="{397DF73B-7CF0-4AB4-B2D5-FBDF4EAC2737}" presName="Name0" presStyleCnt="0">
        <dgm:presLayoutVars>
          <dgm:dir/>
          <dgm:animLvl val="lvl"/>
          <dgm:resizeHandles val="exact"/>
        </dgm:presLayoutVars>
      </dgm:prSet>
      <dgm:spPr/>
    </dgm:pt>
    <dgm:pt modelId="{A631CEC9-11DD-495B-8F80-896825D36D38}" type="pres">
      <dgm:prSet presAssocID="{BF815094-1DE2-4271-A1E2-853772A77168}" presName="composite" presStyleCnt="0"/>
      <dgm:spPr/>
    </dgm:pt>
    <dgm:pt modelId="{916E179D-E92C-4D7D-8DE9-6BE35BCC136A}" type="pres">
      <dgm:prSet presAssocID="{BF815094-1DE2-4271-A1E2-853772A77168}" presName="parTx" presStyleLbl="alignNode1" presStyleIdx="0" presStyleCnt="2" custLinFactNeighborX="-763" custLinFactNeighborY="-2421">
        <dgm:presLayoutVars>
          <dgm:chMax val="0"/>
          <dgm:chPref val="0"/>
          <dgm:bulletEnabled val="1"/>
        </dgm:presLayoutVars>
      </dgm:prSet>
      <dgm:spPr/>
    </dgm:pt>
    <dgm:pt modelId="{DC226B1A-A832-4A83-8FF4-E743351A5495}" type="pres">
      <dgm:prSet presAssocID="{BF815094-1DE2-4271-A1E2-853772A77168}" presName="desTx" presStyleLbl="alignAccFollowNode1" presStyleIdx="0" presStyleCnt="2">
        <dgm:presLayoutVars>
          <dgm:bulletEnabled val="1"/>
        </dgm:presLayoutVars>
      </dgm:prSet>
      <dgm:spPr/>
    </dgm:pt>
    <dgm:pt modelId="{7BB56467-09C1-4F4D-A52D-CADF924A1D0C}" type="pres">
      <dgm:prSet presAssocID="{3D5BF06A-0E0C-44F8-8C98-854E7B0F9D7D}" presName="space" presStyleCnt="0"/>
      <dgm:spPr/>
    </dgm:pt>
    <dgm:pt modelId="{8E6C7006-7FDF-44A5-9893-4B330BB81514}" type="pres">
      <dgm:prSet presAssocID="{B3671DD0-98A0-4C54-BCBA-ECC2B549DE81}" presName="composite" presStyleCnt="0"/>
      <dgm:spPr/>
    </dgm:pt>
    <dgm:pt modelId="{3B8F3FEE-667D-4CD5-B3CC-4A33107C8A81}" type="pres">
      <dgm:prSet presAssocID="{B3671DD0-98A0-4C54-BCBA-ECC2B549DE81}" presName="parTx" presStyleLbl="alignNode1" presStyleIdx="1" presStyleCnt="2">
        <dgm:presLayoutVars>
          <dgm:chMax val="0"/>
          <dgm:chPref val="0"/>
          <dgm:bulletEnabled val="1"/>
        </dgm:presLayoutVars>
      </dgm:prSet>
      <dgm:spPr/>
    </dgm:pt>
    <dgm:pt modelId="{063F0F42-ED12-4A0E-B758-24905BEE2E4B}" type="pres">
      <dgm:prSet presAssocID="{B3671DD0-98A0-4C54-BCBA-ECC2B549DE81}" presName="desTx" presStyleLbl="alignAccFollowNode1" presStyleIdx="1" presStyleCnt="2">
        <dgm:presLayoutVars>
          <dgm:bulletEnabled val="1"/>
        </dgm:presLayoutVars>
      </dgm:prSet>
      <dgm:spPr/>
    </dgm:pt>
  </dgm:ptLst>
  <dgm:cxnLst>
    <dgm:cxn modelId="{6BC86E0E-3C56-474C-9A71-898111D8E506}" type="presOf" srcId="{808847F6-644F-4481-854C-744D71950B1D}" destId="{DC226B1A-A832-4A83-8FF4-E743351A5495}" srcOrd="0" destOrd="1" presId="urn:microsoft.com/office/officeart/2005/8/layout/hList1"/>
    <dgm:cxn modelId="{6D0F6F3E-E2C9-4BAE-B674-05586AD1357C}" srcId="{BF815094-1DE2-4271-A1E2-853772A77168}" destId="{26D69C92-9628-4915-9471-64F0BBADBE1C}" srcOrd="0" destOrd="0" parTransId="{48C5B87E-4ABE-464D-92C3-797009E9D10A}" sibTransId="{48E41230-BB82-4421-AED4-46444B9786E5}"/>
    <dgm:cxn modelId="{DDDCEA62-C56D-47DF-8C45-FFDBD345AB60}" type="presOf" srcId="{BF815094-1DE2-4271-A1E2-853772A77168}" destId="{916E179D-E92C-4D7D-8DE9-6BE35BCC136A}" srcOrd="0" destOrd="0" presId="urn:microsoft.com/office/officeart/2005/8/layout/hList1"/>
    <dgm:cxn modelId="{C7E6B54D-4B1D-41CF-B96D-02CC1DED0C81}" type="presOf" srcId="{26D69C92-9628-4915-9471-64F0BBADBE1C}" destId="{DC226B1A-A832-4A83-8FF4-E743351A5495}" srcOrd="0" destOrd="0" presId="urn:microsoft.com/office/officeart/2005/8/layout/hList1"/>
    <dgm:cxn modelId="{01E9F4A4-B802-42BF-AB23-7FF9568C2AA4}" type="presOf" srcId="{12E5AEC8-79CC-4C0B-9F67-EBD1A82D7A2D}" destId="{063F0F42-ED12-4A0E-B758-24905BEE2E4B}" srcOrd="0" destOrd="0" presId="urn:microsoft.com/office/officeart/2005/8/layout/hList1"/>
    <dgm:cxn modelId="{B16BFAA8-4116-445E-85FA-9369787D1769}" srcId="{397DF73B-7CF0-4AB4-B2D5-FBDF4EAC2737}" destId="{BF815094-1DE2-4271-A1E2-853772A77168}" srcOrd="0" destOrd="0" parTransId="{2591DEB8-FE2E-45A6-98EA-01AFA51FE669}" sibTransId="{3D5BF06A-0E0C-44F8-8C98-854E7B0F9D7D}"/>
    <dgm:cxn modelId="{F9796DA9-A86D-494E-B7E3-4BD078ECFD54}" srcId="{397DF73B-7CF0-4AB4-B2D5-FBDF4EAC2737}" destId="{B3671DD0-98A0-4C54-BCBA-ECC2B549DE81}" srcOrd="1" destOrd="0" parTransId="{D4629DAA-1ABD-4CD2-A930-328EB1BEA997}" sibTransId="{E10E0E90-0C31-48A0-B105-52AEAAE274CF}"/>
    <dgm:cxn modelId="{264136B9-A537-44E2-84FE-F38FB7D7CE09}" type="presOf" srcId="{397DF73B-7CF0-4AB4-B2D5-FBDF4EAC2737}" destId="{79CCAF92-19D9-4096-B154-BBE2CF6720B9}" srcOrd="0" destOrd="0" presId="urn:microsoft.com/office/officeart/2005/8/layout/hList1"/>
    <dgm:cxn modelId="{AEE4A7BD-D6A8-4FBD-A9BC-4F67D9B1AF4D}" type="presOf" srcId="{B3671DD0-98A0-4C54-BCBA-ECC2B549DE81}" destId="{3B8F3FEE-667D-4CD5-B3CC-4A33107C8A81}" srcOrd="0" destOrd="0" presId="urn:microsoft.com/office/officeart/2005/8/layout/hList1"/>
    <dgm:cxn modelId="{95E2CBD7-1CA8-4E2B-9AA1-8116C27AC3F9}" srcId="{BF815094-1DE2-4271-A1E2-853772A77168}" destId="{808847F6-644F-4481-854C-744D71950B1D}" srcOrd="1" destOrd="0" parTransId="{55017A3F-CEE3-4A01-B61F-4E97F9539D46}" sibTransId="{FF141603-33A7-4ABD-8138-AB434266A1BC}"/>
    <dgm:cxn modelId="{15DFE9F0-1817-4A5E-8807-BFF06983ED33}" srcId="{B3671DD0-98A0-4C54-BCBA-ECC2B549DE81}" destId="{12E5AEC8-79CC-4C0B-9F67-EBD1A82D7A2D}" srcOrd="0" destOrd="0" parTransId="{8056DEAE-8FC1-4EFE-9DD7-B78EEBC4A680}" sibTransId="{1B114832-C971-4A82-9544-2D59BAC7F355}"/>
    <dgm:cxn modelId="{DAD495D7-CC8C-427A-801F-C3D25ADFEB26}" type="presParOf" srcId="{79CCAF92-19D9-4096-B154-BBE2CF6720B9}" destId="{A631CEC9-11DD-495B-8F80-896825D36D38}" srcOrd="0" destOrd="0" presId="urn:microsoft.com/office/officeart/2005/8/layout/hList1"/>
    <dgm:cxn modelId="{4DDCD3C9-EB77-4071-B663-8C739EEA46D2}" type="presParOf" srcId="{A631CEC9-11DD-495B-8F80-896825D36D38}" destId="{916E179D-E92C-4D7D-8DE9-6BE35BCC136A}" srcOrd="0" destOrd="0" presId="urn:microsoft.com/office/officeart/2005/8/layout/hList1"/>
    <dgm:cxn modelId="{CE8500E7-7AC0-4B96-A242-149842FA9DA2}" type="presParOf" srcId="{A631CEC9-11DD-495B-8F80-896825D36D38}" destId="{DC226B1A-A832-4A83-8FF4-E743351A5495}" srcOrd="1" destOrd="0" presId="urn:microsoft.com/office/officeart/2005/8/layout/hList1"/>
    <dgm:cxn modelId="{C37B7A70-BFD2-4937-898A-A582D77A6429}" type="presParOf" srcId="{79CCAF92-19D9-4096-B154-BBE2CF6720B9}" destId="{7BB56467-09C1-4F4D-A52D-CADF924A1D0C}" srcOrd="1" destOrd="0" presId="urn:microsoft.com/office/officeart/2005/8/layout/hList1"/>
    <dgm:cxn modelId="{0AFA95FB-4CBA-42DE-940F-129F1E9B339C}" type="presParOf" srcId="{79CCAF92-19D9-4096-B154-BBE2CF6720B9}" destId="{8E6C7006-7FDF-44A5-9893-4B330BB81514}" srcOrd="2" destOrd="0" presId="urn:microsoft.com/office/officeart/2005/8/layout/hList1"/>
    <dgm:cxn modelId="{AEDEA653-D203-424F-A41B-9001CB6529C6}" type="presParOf" srcId="{8E6C7006-7FDF-44A5-9893-4B330BB81514}" destId="{3B8F3FEE-667D-4CD5-B3CC-4A33107C8A81}" srcOrd="0" destOrd="0" presId="urn:microsoft.com/office/officeart/2005/8/layout/hList1"/>
    <dgm:cxn modelId="{7C20D7FC-41C6-4255-BE59-9360D72445F3}" type="presParOf" srcId="{8E6C7006-7FDF-44A5-9893-4B330BB81514}" destId="{063F0F42-ED12-4A0E-B758-24905BEE2E4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EB9DEEA-DB32-4890-A624-8DA6013A652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8B095AD-A917-4408-8046-B469B000E42B}">
      <dgm:prSet/>
      <dgm:spPr>
        <a:solidFill>
          <a:schemeClr val="accent4">
            <a:lumMod val="20000"/>
            <a:lumOff val="80000"/>
          </a:schemeClr>
        </a:solidFill>
        <a:ln>
          <a:solidFill>
            <a:schemeClr val="accent4">
              <a:lumMod val="60000"/>
              <a:lumOff val="40000"/>
            </a:schemeClr>
          </a:solidFill>
        </a:ln>
      </dgm:spPr>
      <dgm:t>
        <a:bodyPr/>
        <a:lstStyle/>
        <a:p>
          <a:pPr rtl="0"/>
          <a:r>
            <a:rPr lang="ru-RU" dirty="0">
              <a:solidFill>
                <a:schemeClr val="tx1"/>
              </a:solidFill>
            </a:rPr>
            <a:t>Стандарты и технические спецификации, указанные в документах, способствуют наиболее широкой конкуренции</a:t>
          </a:r>
          <a:endParaRPr lang="en-GB" dirty="0">
            <a:solidFill>
              <a:schemeClr val="tx1"/>
            </a:solidFill>
          </a:endParaRPr>
        </a:p>
      </dgm:t>
    </dgm:pt>
    <dgm:pt modelId="{C7CEEBF1-3737-4FF6-AB2B-50F6FD7A55D9}" type="parTrans" cxnId="{9F68DB17-1DB4-4574-BCC9-DFF680CB48B2}">
      <dgm:prSet/>
      <dgm:spPr/>
      <dgm:t>
        <a:bodyPr/>
        <a:lstStyle/>
        <a:p>
          <a:endParaRPr lang="en-US">
            <a:solidFill>
              <a:schemeClr val="tx1"/>
            </a:solidFill>
          </a:endParaRPr>
        </a:p>
      </dgm:t>
    </dgm:pt>
    <dgm:pt modelId="{68671F05-7F3B-42FC-A5AF-AE4B5DA18DDC}" type="sibTrans" cxnId="{9F68DB17-1DB4-4574-BCC9-DFF680CB48B2}">
      <dgm:prSet/>
      <dgm:spPr>
        <a:solidFill>
          <a:schemeClr val="accent4">
            <a:lumMod val="60000"/>
            <a:lumOff val="40000"/>
          </a:schemeClr>
        </a:solidFill>
        <a:ln>
          <a:solidFill>
            <a:schemeClr val="tx1"/>
          </a:solidFill>
        </a:ln>
      </dgm:spPr>
      <dgm:t>
        <a:bodyPr/>
        <a:lstStyle/>
        <a:p>
          <a:endParaRPr lang="en-US">
            <a:solidFill>
              <a:schemeClr val="tx1"/>
            </a:solidFill>
          </a:endParaRPr>
        </a:p>
      </dgm:t>
    </dgm:pt>
    <dgm:pt modelId="{02FD93CE-0CE2-4678-918F-7E50E53E38AB}">
      <dgm:prSet/>
      <dgm:spPr>
        <a:solidFill>
          <a:schemeClr val="accent4">
            <a:lumMod val="20000"/>
            <a:lumOff val="80000"/>
          </a:schemeClr>
        </a:solidFill>
        <a:ln>
          <a:solidFill>
            <a:schemeClr val="accent4">
              <a:lumMod val="60000"/>
              <a:lumOff val="40000"/>
            </a:schemeClr>
          </a:solidFill>
        </a:ln>
      </dgm:spPr>
      <dgm:t>
        <a:bodyPr/>
        <a:lstStyle/>
        <a:p>
          <a:pPr rtl="0"/>
          <a:r>
            <a:rPr lang="ru-RU" dirty="0">
              <a:solidFill>
                <a:schemeClr val="tx1"/>
              </a:solidFill>
            </a:rPr>
            <a:t>Насколько это возможно, бенефициар должен указать признанные на международном уровне стандарты, такие как те, которые выпущены Международной организацией стандартов (ISO).</a:t>
          </a:r>
          <a:endParaRPr lang="en-GB" dirty="0">
            <a:solidFill>
              <a:schemeClr val="tx1"/>
            </a:solidFill>
          </a:endParaRPr>
        </a:p>
      </dgm:t>
    </dgm:pt>
    <dgm:pt modelId="{5EDB942F-03CF-4625-8CF3-99134C17B6D1}" type="parTrans" cxnId="{35D8C5BD-64C5-4185-978F-D2A2F5344634}">
      <dgm:prSet/>
      <dgm:spPr/>
      <dgm:t>
        <a:bodyPr/>
        <a:lstStyle/>
        <a:p>
          <a:endParaRPr lang="en-US">
            <a:solidFill>
              <a:schemeClr val="tx1"/>
            </a:solidFill>
          </a:endParaRPr>
        </a:p>
      </dgm:t>
    </dgm:pt>
    <dgm:pt modelId="{766009D8-F9AF-4331-B155-72B98B7A7E8A}" type="sibTrans" cxnId="{35D8C5BD-64C5-4185-978F-D2A2F5344634}">
      <dgm:prSet/>
      <dgm:spPr>
        <a:solidFill>
          <a:schemeClr val="accent4">
            <a:lumMod val="60000"/>
            <a:lumOff val="40000"/>
          </a:schemeClr>
        </a:solidFill>
        <a:ln>
          <a:solidFill>
            <a:schemeClr val="tx1"/>
          </a:solidFill>
        </a:ln>
      </dgm:spPr>
      <dgm:t>
        <a:bodyPr/>
        <a:lstStyle/>
        <a:p>
          <a:endParaRPr lang="en-US">
            <a:solidFill>
              <a:schemeClr val="tx1"/>
            </a:solidFill>
          </a:endParaRPr>
        </a:p>
      </dgm:t>
    </dgm:pt>
    <dgm:pt modelId="{FF628614-78EE-456F-99DD-6DDEBA8CD270}" type="pres">
      <dgm:prSet presAssocID="{0EB9DEEA-DB32-4890-A624-8DA6013A6520}" presName="cycle" presStyleCnt="0">
        <dgm:presLayoutVars>
          <dgm:dir/>
          <dgm:resizeHandles val="exact"/>
        </dgm:presLayoutVars>
      </dgm:prSet>
      <dgm:spPr/>
    </dgm:pt>
    <dgm:pt modelId="{8ABD2BCF-05E1-4B1E-89C8-B2F5D5520E3B}" type="pres">
      <dgm:prSet presAssocID="{78B095AD-A917-4408-8046-B469B000E42B}" presName="node" presStyleLbl="node1" presStyleIdx="0" presStyleCnt="2">
        <dgm:presLayoutVars>
          <dgm:bulletEnabled val="1"/>
        </dgm:presLayoutVars>
      </dgm:prSet>
      <dgm:spPr/>
    </dgm:pt>
    <dgm:pt modelId="{4582C40E-C93C-467D-B638-7061BDE7F344}" type="pres">
      <dgm:prSet presAssocID="{68671F05-7F3B-42FC-A5AF-AE4B5DA18DDC}" presName="sibTrans" presStyleLbl="sibTrans2D1" presStyleIdx="0" presStyleCnt="2"/>
      <dgm:spPr/>
    </dgm:pt>
    <dgm:pt modelId="{F3810EC4-7BC4-438F-9F8F-4764B0F3ADD6}" type="pres">
      <dgm:prSet presAssocID="{68671F05-7F3B-42FC-A5AF-AE4B5DA18DDC}" presName="connectorText" presStyleLbl="sibTrans2D1" presStyleIdx="0" presStyleCnt="2"/>
      <dgm:spPr/>
    </dgm:pt>
    <dgm:pt modelId="{046A446F-52E0-462F-AB01-98B6C6579DD2}" type="pres">
      <dgm:prSet presAssocID="{02FD93CE-0CE2-4678-918F-7E50E53E38AB}" presName="node" presStyleLbl="node1" presStyleIdx="1" presStyleCnt="2">
        <dgm:presLayoutVars>
          <dgm:bulletEnabled val="1"/>
        </dgm:presLayoutVars>
      </dgm:prSet>
      <dgm:spPr/>
    </dgm:pt>
    <dgm:pt modelId="{2F736297-D34C-421B-9D54-085A5A645E3B}" type="pres">
      <dgm:prSet presAssocID="{766009D8-F9AF-4331-B155-72B98B7A7E8A}" presName="sibTrans" presStyleLbl="sibTrans2D1" presStyleIdx="1" presStyleCnt="2"/>
      <dgm:spPr/>
    </dgm:pt>
    <dgm:pt modelId="{CCBBAD22-AEB2-4D4E-BAA2-575B2C8F1157}" type="pres">
      <dgm:prSet presAssocID="{766009D8-F9AF-4331-B155-72B98B7A7E8A}" presName="connectorText" presStyleLbl="sibTrans2D1" presStyleIdx="1" presStyleCnt="2"/>
      <dgm:spPr/>
    </dgm:pt>
  </dgm:ptLst>
  <dgm:cxnLst>
    <dgm:cxn modelId="{9F68DB17-1DB4-4574-BCC9-DFF680CB48B2}" srcId="{0EB9DEEA-DB32-4890-A624-8DA6013A6520}" destId="{78B095AD-A917-4408-8046-B469B000E42B}" srcOrd="0" destOrd="0" parTransId="{C7CEEBF1-3737-4FF6-AB2B-50F6FD7A55D9}" sibTransId="{68671F05-7F3B-42FC-A5AF-AE4B5DA18DDC}"/>
    <dgm:cxn modelId="{6DB3F719-3C15-49E5-9C79-6794F8265CEA}" type="presOf" srcId="{766009D8-F9AF-4331-B155-72B98B7A7E8A}" destId="{2F736297-D34C-421B-9D54-085A5A645E3B}" srcOrd="0" destOrd="0" presId="urn:microsoft.com/office/officeart/2005/8/layout/cycle2"/>
    <dgm:cxn modelId="{14A38A5C-5BDF-4E0D-8633-F898FD1D9EBE}" type="presOf" srcId="{68671F05-7F3B-42FC-A5AF-AE4B5DA18DDC}" destId="{4582C40E-C93C-467D-B638-7061BDE7F344}" srcOrd="0" destOrd="0" presId="urn:microsoft.com/office/officeart/2005/8/layout/cycle2"/>
    <dgm:cxn modelId="{A1E26562-AF8F-4BC7-BFF8-6A0D7842F308}" type="presOf" srcId="{78B095AD-A917-4408-8046-B469B000E42B}" destId="{8ABD2BCF-05E1-4B1E-89C8-B2F5D5520E3B}" srcOrd="0" destOrd="0" presId="urn:microsoft.com/office/officeart/2005/8/layout/cycle2"/>
    <dgm:cxn modelId="{1EB4406C-B8A8-41A6-8D48-D62CF991D749}" type="presOf" srcId="{766009D8-F9AF-4331-B155-72B98B7A7E8A}" destId="{CCBBAD22-AEB2-4D4E-BAA2-575B2C8F1157}" srcOrd="1" destOrd="0" presId="urn:microsoft.com/office/officeart/2005/8/layout/cycle2"/>
    <dgm:cxn modelId="{75540155-7250-4BE4-BDA7-A9B8C8DDE79C}" type="presOf" srcId="{02FD93CE-0CE2-4678-918F-7E50E53E38AB}" destId="{046A446F-52E0-462F-AB01-98B6C6579DD2}" srcOrd="0" destOrd="0" presId="urn:microsoft.com/office/officeart/2005/8/layout/cycle2"/>
    <dgm:cxn modelId="{DFC14386-EA83-4A82-8D9F-DFFA3CAFCA8B}" type="presOf" srcId="{0EB9DEEA-DB32-4890-A624-8DA6013A6520}" destId="{FF628614-78EE-456F-99DD-6DDEBA8CD270}" srcOrd="0" destOrd="0" presId="urn:microsoft.com/office/officeart/2005/8/layout/cycle2"/>
    <dgm:cxn modelId="{35D8C5BD-64C5-4185-978F-D2A2F5344634}" srcId="{0EB9DEEA-DB32-4890-A624-8DA6013A6520}" destId="{02FD93CE-0CE2-4678-918F-7E50E53E38AB}" srcOrd="1" destOrd="0" parTransId="{5EDB942F-03CF-4625-8CF3-99134C17B6D1}" sibTransId="{766009D8-F9AF-4331-B155-72B98B7A7E8A}"/>
    <dgm:cxn modelId="{F4231CCE-2F14-4C67-8D0B-9A279E3041A8}" type="presOf" srcId="{68671F05-7F3B-42FC-A5AF-AE4B5DA18DDC}" destId="{F3810EC4-7BC4-438F-9F8F-4764B0F3ADD6}" srcOrd="1" destOrd="0" presId="urn:microsoft.com/office/officeart/2005/8/layout/cycle2"/>
    <dgm:cxn modelId="{7AE66C32-7204-48CC-8AFC-C2991B38804F}" type="presParOf" srcId="{FF628614-78EE-456F-99DD-6DDEBA8CD270}" destId="{8ABD2BCF-05E1-4B1E-89C8-B2F5D5520E3B}" srcOrd="0" destOrd="0" presId="urn:microsoft.com/office/officeart/2005/8/layout/cycle2"/>
    <dgm:cxn modelId="{9F0CD625-7010-47D9-A014-EDB956D7B3E4}" type="presParOf" srcId="{FF628614-78EE-456F-99DD-6DDEBA8CD270}" destId="{4582C40E-C93C-467D-B638-7061BDE7F344}" srcOrd="1" destOrd="0" presId="urn:microsoft.com/office/officeart/2005/8/layout/cycle2"/>
    <dgm:cxn modelId="{FD538B08-A6CF-4396-8691-9B4A5112CDAA}" type="presParOf" srcId="{4582C40E-C93C-467D-B638-7061BDE7F344}" destId="{F3810EC4-7BC4-438F-9F8F-4764B0F3ADD6}" srcOrd="0" destOrd="0" presId="urn:microsoft.com/office/officeart/2005/8/layout/cycle2"/>
    <dgm:cxn modelId="{C7409C93-75E1-47EC-8E7D-036CDE976AA2}" type="presParOf" srcId="{FF628614-78EE-456F-99DD-6DDEBA8CD270}" destId="{046A446F-52E0-462F-AB01-98B6C6579DD2}" srcOrd="2" destOrd="0" presId="urn:microsoft.com/office/officeart/2005/8/layout/cycle2"/>
    <dgm:cxn modelId="{CFC6B58C-1243-4826-B0EE-84066168FBCB}" type="presParOf" srcId="{FF628614-78EE-456F-99DD-6DDEBA8CD270}" destId="{2F736297-D34C-421B-9D54-085A5A645E3B}" srcOrd="3" destOrd="0" presId="urn:microsoft.com/office/officeart/2005/8/layout/cycle2"/>
    <dgm:cxn modelId="{155B5043-33FF-492D-B005-399C2DE21577}" type="presParOf" srcId="{2F736297-D34C-421B-9D54-085A5A645E3B}" destId="{CCBBAD22-AEB2-4D4E-BAA2-575B2C8F115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FB61F4C-84C6-4E51-BC11-6628B265645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34891C2E-1923-4E39-B20C-26403534C4C9}">
      <dgm:prSet custT="1"/>
      <dgm:spPr/>
      <dgm:t>
        <a:bodyPr/>
        <a:lstStyle/>
        <a:p>
          <a:pPr rtl="0"/>
          <a:r>
            <a:rPr lang="ru-RU" sz="1500" dirty="0">
              <a:solidFill>
                <a:schemeClr val="tx1"/>
              </a:solidFill>
            </a:rPr>
            <a:t>Фрахт/перевозка и страхование оплачены до поставки (место назначения): для товаров, предлагаемых и произведенных за границей, включая ранее импортированные товары.</a:t>
          </a:r>
          <a:endParaRPr lang="en-GB" sz="1500" dirty="0">
            <a:solidFill>
              <a:schemeClr val="tx1"/>
            </a:solidFill>
          </a:endParaRPr>
        </a:p>
      </dgm:t>
    </dgm:pt>
    <dgm:pt modelId="{9014A811-7186-4B58-812F-7CD21567838C}" type="parTrans" cxnId="{1B9EA189-AAA8-476F-84D2-052E5919B993}">
      <dgm:prSet/>
      <dgm:spPr/>
      <dgm:t>
        <a:bodyPr/>
        <a:lstStyle/>
        <a:p>
          <a:endParaRPr lang="en-US">
            <a:solidFill>
              <a:schemeClr val="tx1"/>
            </a:solidFill>
          </a:endParaRPr>
        </a:p>
      </dgm:t>
    </dgm:pt>
    <dgm:pt modelId="{D4EE0E15-F488-4B41-B190-59939A9795E3}" type="sibTrans" cxnId="{1B9EA189-AAA8-476F-84D2-052E5919B993}">
      <dgm:prSet/>
      <dgm:spPr/>
      <dgm:t>
        <a:bodyPr/>
        <a:lstStyle/>
        <a:p>
          <a:endParaRPr lang="en-US">
            <a:solidFill>
              <a:schemeClr val="tx1"/>
            </a:solidFill>
          </a:endParaRPr>
        </a:p>
      </dgm:t>
    </dgm:pt>
    <dgm:pt modelId="{CA1240BC-F4AA-46C1-92D6-FAA1560E5182}">
      <dgm:prSet custT="1"/>
      <dgm:spPr/>
      <dgm:t>
        <a:bodyPr anchor="ctr"/>
        <a:lstStyle/>
        <a:p>
          <a:pPr rtl="0">
            <a:lnSpc>
              <a:spcPct val="100000"/>
            </a:lnSpc>
            <a:spcAft>
              <a:spcPts val="0"/>
            </a:spcAft>
          </a:pPr>
          <a:r>
            <a:rPr lang="ru-RU" sz="1100" dirty="0">
              <a:solidFill>
                <a:schemeClr val="tx1"/>
              </a:solidFill>
            </a:rPr>
            <a:t>Продукт с завода, </a:t>
          </a:r>
          <a:r>
            <a:rPr lang="ru-RU" sz="1100" dirty="0" err="1">
              <a:solidFill>
                <a:schemeClr val="tx1"/>
              </a:solidFill>
            </a:rPr>
            <a:t>франкозавода</a:t>
          </a:r>
          <a:r>
            <a:rPr lang="ru-RU" sz="1100" dirty="0">
              <a:solidFill>
                <a:schemeClr val="tx1"/>
              </a:solidFill>
            </a:rPr>
            <a:t> или готовый к продаже продукт: для местных товаров
</a:t>
          </a:r>
          <a:r>
            <a:rPr lang="ru-RU" sz="1100" dirty="0" err="1">
              <a:solidFill>
                <a:schemeClr val="tx1"/>
              </a:solidFill>
            </a:rPr>
            <a:t>франкоборт</a:t>
          </a:r>
          <a:r>
            <a:rPr lang="ru-RU" sz="1100" dirty="0">
              <a:solidFill>
                <a:schemeClr val="tx1"/>
              </a:solidFill>
            </a:rPr>
            <a:t>/цена и фрахт/</a:t>
          </a:r>
          <a:r>
            <a:rPr lang="ru-RU" sz="1100" dirty="0" err="1">
              <a:solidFill>
                <a:schemeClr val="tx1"/>
              </a:solidFill>
            </a:rPr>
            <a:t>франкоперевозчик</a:t>
          </a:r>
          <a:r>
            <a:rPr lang="ru-RU" sz="1100" dirty="0">
              <a:solidFill>
                <a:schemeClr val="tx1"/>
              </a:solidFill>
            </a:rPr>
            <a:t>: (цены не включают таможенные/импортные/другие сборы на готовую продукцию) </a:t>
          </a:r>
          <a:r>
            <a:rPr lang="ru-RU" sz="1100" i="1" dirty="0">
              <a:solidFill>
                <a:schemeClr val="tx1"/>
              </a:solidFill>
            </a:rPr>
            <a:t>Дополнительно</a:t>
          </a:r>
          <a:endParaRPr lang="en-GB" sz="1100" i="1" dirty="0">
            <a:solidFill>
              <a:schemeClr val="tx1"/>
            </a:solidFill>
          </a:endParaRPr>
        </a:p>
      </dgm:t>
    </dgm:pt>
    <dgm:pt modelId="{C8EFA504-84A1-4B03-A52E-03078448C0FB}" type="parTrans" cxnId="{325C5796-0781-4150-B426-D558AF70046E}">
      <dgm:prSet/>
      <dgm:spPr/>
      <dgm:t>
        <a:bodyPr/>
        <a:lstStyle/>
        <a:p>
          <a:endParaRPr lang="en-US">
            <a:solidFill>
              <a:schemeClr val="tx1"/>
            </a:solidFill>
          </a:endParaRPr>
        </a:p>
      </dgm:t>
    </dgm:pt>
    <dgm:pt modelId="{8DAE26D2-58EB-4B41-95AE-3D9A81C0830D}" type="sibTrans" cxnId="{325C5796-0781-4150-B426-D558AF70046E}">
      <dgm:prSet/>
      <dgm:spPr/>
      <dgm:t>
        <a:bodyPr/>
        <a:lstStyle/>
        <a:p>
          <a:endParaRPr lang="en-US">
            <a:solidFill>
              <a:schemeClr val="tx1"/>
            </a:solidFill>
          </a:endParaRPr>
        </a:p>
      </dgm:t>
    </dgm:pt>
    <dgm:pt modelId="{71E5E0DC-0ECE-403F-83D2-07CA24FE515C}">
      <dgm:prSet custT="1"/>
      <dgm:spPr/>
      <dgm:t>
        <a:bodyPr/>
        <a:lstStyle/>
        <a:p>
          <a:pPr rtl="0"/>
          <a:r>
            <a:rPr lang="ru-RU" sz="2000" dirty="0">
              <a:solidFill>
                <a:schemeClr val="tx1"/>
              </a:solidFill>
            </a:rPr>
            <a:t>Товары из страны покупателя – франко-завод (с завода, со склада, готовый к продаже)</a:t>
          </a:r>
          <a:endParaRPr lang="en-GB" sz="2000" dirty="0">
            <a:solidFill>
              <a:schemeClr val="tx1"/>
            </a:solidFill>
          </a:endParaRPr>
        </a:p>
      </dgm:t>
    </dgm:pt>
    <dgm:pt modelId="{6724E266-2CB6-478A-9882-7BEF95843488}" type="parTrans" cxnId="{043A6EED-FDB8-4FBF-BABB-C855F9FD97A1}">
      <dgm:prSet/>
      <dgm:spPr/>
      <dgm:t>
        <a:bodyPr/>
        <a:lstStyle/>
        <a:p>
          <a:endParaRPr lang="en-US">
            <a:solidFill>
              <a:schemeClr val="tx1"/>
            </a:solidFill>
          </a:endParaRPr>
        </a:p>
      </dgm:t>
    </dgm:pt>
    <dgm:pt modelId="{60F54995-2D73-4391-B1CC-AA9D8D64F68C}" type="sibTrans" cxnId="{043A6EED-FDB8-4FBF-BABB-C855F9FD97A1}">
      <dgm:prSet/>
      <dgm:spPr/>
      <dgm:t>
        <a:bodyPr/>
        <a:lstStyle/>
        <a:p>
          <a:endParaRPr lang="en-US">
            <a:solidFill>
              <a:schemeClr val="tx1"/>
            </a:solidFill>
          </a:endParaRPr>
        </a:p>
      </dgm:t>
    </dgm:pt>
    <dgm:pt modelId="{E1316A81-EB79-4059-B801-AA48045F4EC8}">
      <dgm:prSet custT="1"/>
      <dgm:spPr/>
      <dgm:t>
        <a:bodyPr/>
        <a:lstStyle/>
        <a:p>
          <a:pPr rtl="0"/>
          <a:r>
            <a:rPr lang="ru-RU" sz="1400" dirty="0">
              <a:solidFill>
                <a:schemeClr val="tx1"/>
              </a:solidFill>
            </a:rPr>
            <a:t>Товары из-за границы (транспортировка внутри страны и страховка по запросу.</a:t>
          </a:r>
          <a:endParaRPr lang="en-GB" sz="1400" dirty="0">
            <a:solidFill>
              <a:schemeClr val="tx1"/>
            </a:solidFill>
          </a:endParaRPr>
        </a:p>
      </dgm:t>
    </dgm:pt>
    <dgm:pt modelId="{3171C5B2-6E98-4AAC-BD6D-99CBCDE8F62B}" type="parTrans" cxnId="{DB9144F9-527A-43F2-A933-F6DD789CD3D2}">
      <dgm:prSet/>
      <dgm:spPr/>
      <dgm:t>
        <a:bodyPr/>
        <a:lstStyle/>
        <a:p>
          <a:endParaRPr lang="en-US">
            <a:solidFill>
              <a:schemeClr val="tx1"/>
            </a:solidFill>
          </a:endParaRPr>
        </a:p>
      </dgm:t>
    </dgm:pt>
    <dgm:pt modelId="{547144BB-4ABE-4835-86A5-02C699B5A03D}" type="sibTrans" cxnId="{DB9144F9-527A-43F2-A933-F6DD789CD3D2}">
      <dgm:prSet/>
      <dgm:spPr/>
      <dgm:t>
        <a:bodyPr/>
        <a:lstStyle/>
        <a:p>
          <a:endParaRPr lang="en-US">
            <a:solidFill>
              <a:schemeClr val="tx1"/>
            </a:solidFill>
          </a:endParaRPr>
        </a:p>
      </dgm:t>
    </dgm:pt>
    <dgm:pt modelId="{18F0443F-FCB8-47B4-9FDB-C319A8CEEDD5}">
      <dgm:prSet custT="1"/>
      <dgm:spPr/>
      <dgm:t>
        <a:bodyPr/>
        <a:lstStyle/>
        <a:p>
          <a:pPr rtl="0"/>
          <a:r>
            <a:rPr lang="ru-RU" sz="1500" dirty="0">
              <a:solidFill>
                <a:schemeClr val="tx1"/>
              </a:solidFill>
            </a:rPr>
            <a:t>Кроме того, стоимость сопутствующих услуг (например, обучение по установке, вводу в эксплуатацию, если требуется)</a:t>
          </a:r>
          <a:endParaRPr lang="en-GB" sz="1500" dirty="0">
            <a:solidFill>
              <a:schemeClr val="tx1"/>
            </a:solidFill>
          </a:endParaRPr>
        </a:p>
      </dgm:t>
    </dgm:pt>
    <dgm:pt modelId="{75CFAC07-94D2-46C4-908D-693D1F19C180}" type="parTrans" cxnId="{2B8F7421-A3B0-4A94-80E2-2FD92FFE42DD}">
      <dgm:prSet/>
      <dgm:spPr/>
      <dgm:t>
        <a:bodyPr/>
        <a:lstStyle/>
        <a:p>
          <a:endParaRPr lang="en-US">
            <a:solidFill>
              <a:schemeClr val="tx1"/>
            </a:solidFill>
          </a:endParaRPr>
        </a:p>
      </dgm:t>
    </dgm:pt>
    <dgm:pt modelId="{59A5E0B0-3867-4B24-A80D-350E7BBE8D87}" type="sibTrans" cxnId="{2B8F7421-A3B0-4A94-80E2-2FD92FFE42DD}">
      <dgm:prSet/>
      <dgm:spPr/>
      <dgm:t>
        <a:bodyPr/>
        <a:lstStyle/>
        <a:p>
          <a:endParaRPr lang="en-US">
            <a:solidFill>
              <a:schemeClr val="tx1"/>
            </a:solidFill>
          </a:endParaRPr>
        </a:p>
      </dgm:t>
    </dgm:pt>
    <dgm:pt modelId="{389424DE-7F7D-4941-BFA6-309191E5F063}">
      <dgm:prSet/>
      <dgm:spPr/>
      <dgm:t>
        <a:bodyPr/>
        <a:lstStyle/>
        <a:p>
          <a:pPr rtl="0"/>
          <a:r>
            <a:rPr lang="ru-RU" b="1" dirty="0">
              <a:solidFill>
                <a:schemeClr val="tx1"/>
              </a:solidFill>
            </a:rPr>
            <a:t>Инкотермс</a:t>
          </a:r>
          <a:r>
            <a:rPr lang="en-US" b="1" dirty="0">
              <a:solidFill>
                <a:schemeClr val="tx1"/>
              </a:solidFill>
            </a:rPr>
            <a:t> 2020</a:t>
          </a:r>
          <a:endParaRPr lang="en-GB" dirty="0">
            <a:solidFill>
              <a:schemeClr val="tx1"/>
            </a:solidFill>
          </a:endParaRPr>
        </a:p>
      </dgm:t>
    </dgm:pt>
    <dgm:pt modelId="{132AF2B1-407C-4313-A9A8-51FBE350BEEC}" type="parTrans" cxnId="{5FE86632-FC63-4269-B9BF-5E9A39216B64}">
      <dgm:prSet/>
      <dgm:spPr/>
      <dgm:t>
        <a:bodyPr/>
        <a:lstStyle/>
        <a:p>
          <a:endParaRPr lang="en-US">
            <a:solidFill>
              <a:schemeClr val="tx1"/>
            </a:solidFill>
          </a:endParaRPr>
        </a:p>
      </dgm:t>
    </dgm:pt>
    <dgm:pt modelId="{5CFA7679-58CD-44AC-BE0B-721966EFA963}" type="sibTrans" cxnId="{5FE86632-FC63-4269-B9BF-5E9A39216B64}">
      <dgm:prSet/>
      <dgm:spPr/>
      <dgm:t>
        <a:bodyPr/>
        <a:lstStyle/>
        <a:p>
          <a:endParaRPr lang="en-US">
            <a:solidFill>
              <a:schemeClr val="tx1"/>
            </a:solidFill>
          </a:endParaRPr>
        </a:p>
      </dgm:t>
    </dgm:pt>
    <dgm:pt modelId="{B2558D7D-A3DA-4677-B357-68072689162C}" type="pres">
      <dgm:prSet presAssocID="{3FB61F4C-84C6-4E51-BC11-6628B2656455}" presName="CompostProcess" presStyleCnt="0">
        <dgm:presLayoutVars>
          <dgm:dir/>
          <dgm:resizeHandles val="exact"/>
        </dgm:presLayoutVars>
      </dgm:prSet>
      <dgm:spPr/>
    </dgm:pt>
    <dgm:pt modelId="{40402597-3321-4A0A-948F-BDF54BBC72A7}" type="pres">
      <dgm:prSet presAssocID="{3FB61F4C-84C6-4E51-BC11-6628B2656455}" presName="arrow" presStyleLbl="bgShp" presStyleIdx="0" presStyleCnt="1" custScaleX="117647"/>
      <dgm:spPr>
        <a:prstGeom prst="doubleWave">
          <a:avLst/>
        </a:prstGeom>
      </dgm:spPr>
    </dgm:pt>
    <dgm:pt modelId="{998D71C5-F944-4AC7-9A74-610F7E61F46C}" type="pres">
      <dgm:prSet presAssocID="{3FB61F4C-84C6-4E51-BC11-6628B2656455}" presName="linearProcess" presStyleCnt="0"/>
      <dgm:spPr/>
    </dgm:pt>
    <dgm:pt modelId="{A5B97B25-CE48-4677-AE8C-A134C2D5F4F0}" type="pres">
      <dgm:prSet presAssocID="{34891C2E-1923-4E39-B20C-26403534C4C9}" presName="textNode" presStyleLbl="node1" presStyleIdx="0" presStyleCnt="6" custScaleX="212044" custScaleY="164344">
        <dgm:presLayoutVars>
          <dgm:bulletEnabled val="1"/>
        </dgm:presLayoutVars>
      </dgm:prSet>
      <dgm:spPr/>
    </dgm:pt>
    <dgm:pt modelId="{8B84306C-BAB5-4025-93B4-A5C1FA073EBC}" type="pres">
      <dgm:prSet presAssocID="{D4EE0E15-F488-4B41-B190-59939A9795E3}" presName="sibTrans" presStyleCnt="0"/>
      <dgm:spPr/>
    </dgm:pt>
    <dgm:pt modelId="{BEE01637-11F8-4D89-84F2-BDB69D6C88B8}" type="pres">
      <dgm:prSet presAssocID="{CA1240BC-F4AA-46C1-92D6-FAA1560E5182}" presName="textNode" presStyleLbl="node1" presStyleIdx="1" presStyleCnt="6" custScaleX="176846" custScaleY="212827">
        <dgm:presLayoutVars>
          <dgm:bulletEnabled val="1"/>
        </dgm:presLayoutVars>
      </dgm:prSet>
      <dgm:spPr/>
    </dgm:pt>
    <dgm:pt modelId="{EC70E463-218D-4B91-8D9D-4C8370CBF005}" type="pres">
      <dgm:prSet presAssocID="{8DAE26D2-58EB-4B41-95AE-3D9A81C0830D}" presName="sibTrans" presStyleCnt="0"/>
      <dgm:spPr/>
    </dgm:pt>
    <dgm:pt modelId="{00ABE3B4-33D9-4C3C-A08C-E5CCF67F198D}" type="pres">
      <dgm:prSet presAssocID="{71E5E0DC-0ECE-403F-83D2-07CA24FE515C}" presName="textNode" presStyleLbl="node1" presStyleIdx="2" presStyleCnt="6" custScaleX="267619" custScaleY="122991">
        <dgm:presLayoutVars>
          <dgm:bulletEnabled val="1"/>
        </dgm:presLayoutVars>
      </dgm:prSet>
      <dgm:spPr/>
    </dgm:pt>
    <dgm:pt modelId="{2A186DCC-B1F5-434E-87AE-440C6E6B9DA4}" type="pres">
      <dgm:prSet presAssocID="{60F54995-2D73-4391-B1CC-AA9D8D64F68C}" presName="sibTrans" presStyleCnt="0"/>
      <dgm:spPr/>
    </dgm:pt>
    <dgm:pt modelId="{32ECBF95-1CCB-4C1A-9780-D7861E6052B3}" type="pres">
      <dgm:prSet presAssocID="{E1316A81-EB79-4059-B801-AA48045F4EC8}" presName="textNode" presStyleLbl="node1" presStyleIdx="3" presStyleCnt="6" custScaleX="166506" custScaleY="224235">
        <dgm:presLayoutVars>
          <dgm:bulletEnabled val="1"/>
        </dgm:presLayoutVars>
      </dgm:prSet>
      <dgm:spPr/>
    </dgm:pt>
    <dgm:pt modelId="{49BE5441-6371-40FE-8ACE-DDE0F4084B04}" type="pres">
      <dgm:prSet presAssocID="{547144BB-4ABE-4835-86A5-02C699B5A03D}" presName="sibTrans" presStyleCnt="0"/>
      <dgm:spPr/>
    </dgm:pt>
    <dgm:pt modelId="{832B791C-7037-4EC4-B622-736B279F149A}" type="pres">
      <dgm:prSet presAssocID="{18F0443F-FCB8-47B4-9FDB-C319A8CEEDD5}" presName="textNode" presStyleLbl="node1" presStyleIdx="4" presStyleCnt="6" custScaleX="228100" custScaleY="137251">
        <dgm:presLayoutVars>
          <dgm:bulletEnabled val="1"/>
        </dgm:presLayoutVars>
      </dgm:prSet>
      <dgm:spPr/>
    </dgm:pt>
    <dgm:pt modelId="{63406731-8DEA-4152-9736-3D05F0977800}" type="pres">
      <dgm:prSet presAssocID="{59A5E0B0-3867-4B24-A80D-350E7BBE8D87}" presName="sibTrans" presStyleCnt="0"/>
      <dgm:spPr/>
    </dgm:pt>
    <dgm:pt modelId="{070CBDE8-D294-4A6A-A368-8ACEF934CCE8}" type="pres">
      <dgm:prSet presAssocID="{389424DE-7F7D-4941-BFA6-309191E5F063}" presName="textNode" presStyleLbl="node1" presStyleIdx="5" presStyleCnt="6" custScaleX="228100" custScaleY="70955">
        <dgm:presLayoutVars>
          <dgm:bulletEnabled val="1"/>
        </dgm:presLayoutVars>
      </dgm:prSet>
      <dgm:spPr/>
    </dgm:pt>
  </dgm:ptLst>
  <dgm:cxnLst>
    <dgm:cxn modelId="{78E5260E-50D2-4BDB-9445-ED13CA55D199}" type="presOf" srcId="{CA1240BC-F4AA-46C1-92D6-FAA1560E5182}" destId="{BEE01637-11F8-4D89-84F2-BDB69D6C88B8}" srcOrd="0" destOrd="0" presId="urn:microsoft.com/office/officeart/2005/8/layout/hProcess9"/>
    <dgm:cxn modelId="{2B8F7421-A3B0-4A94-80E2-2FD92FFE42DD}" srcId="{3FB61F4C-84C6-4E51-BC11-6628B2656455}" destId="{18F0443F-FCB8-47B4-9FDB-C319A8CEEDD5}" srcOrd="4" destOrd="0" parTransId="{75CFAC07-94D2-46C4-908D-693D1F19C180}" sibTransId="{59A5E0B0-3867-4B24-A80D-350E7BBE8D87}"/>
    <dgm:cxn modelId="{5FE86632-FC63-4269-B9BF-5E9A39216B64}" srcId="{3FB61F4C-84C6-4E51-BC11-6628B2656455}" destId="{389424DE-7F7D-4941-BFA6-309191E5F063}" srcOrd="5" destOrd="0" parTransId="{132AF2B1-407C-4313-A9A8-51FBE350BEEC}" sibTransId="{5CFA7679-58CD-44AC-BE0B-721966EFA963}"/>
    <dgm:cxn modelId="{114EBA5D-3B71-42E6-8F37-B69B845BA4C7}" type="presOf" srcId="{71E5E0DC-0ECE-403F-83D2-07CA24FE515C}" destId="{00ABE3B4-33D9-4C3C-A08C-E5CCF67F198D}" srcOrd="0" destOrd="0" presId="urn:microsoft.com/office/officeart/2005/8/layout/hProcess9"/>
    <dgm:cxn modelId="{04D88470-F14D-4EED-9032-633286AC01D6}" type="presOf" srcId="{3FB61F4C-84C6-4E51-BC11-6628B2656455}" destId="{B2558D7D-A3DA-4677-B357-68072689162C}" srcOrd="0" destOrd="0" presId="urn:microsoft.com/office/officeart/2005/8/layout/hProcess9"/>
    <dgm:cxn modelId="{1B9EA189-AAA8-476F-84D2-052E5919B993}" srcId="{3FB61F4C-84C6-4E51-BC11-6628B2656455}" destId="{34891C2E-1923-4E39-B20C-26403534C4C9}" srcOrd="0" destOrd="0" parTransId="{9014A811-7186-4B58-812F-7CD21567838C}" sibTransId="{D4EE0E15-F488-4B41-B190-59939A9795E3}"/>
    <dgm:cxn modelId="{325C5796-0781-4150-B426-D558AF70046E}" srcId="{3FB61F4C-84C6-4E51-BC11-6628B2656455}" destId="{CA1240BC-F4AA-46C1-92D6-FAA1560E5182}" srcOrd="1" destOrd="0" parTransId="{C8EFA504-84A1-4B03-A52E-03078448C0FB}" sibTransId="{8DAE26D2-58EB-4B41-95AE-3D9A81C0830D}"/>
    <dgm:cxn modelId="{6B6320B0-D455-47B4-9E82-C3081686B387}" type="presOf" srcId="{34891C2E-1923-4E39-B20C-26403534C4C9}" destId="{A5B97B25-CE48-4677-AE8C-A134C2D5F4F0}" srcOrd="0" destOrd="0" presId="urn:microsoft.com/office/officeart/2005/8/layout/hProcess9"/>
    <dgm:cxn modelId="{7094E6E2-516C-4A90-A226-72DB6689B97A}" type="presOf" srcId="{389424DE-7F7D-4941-BFA6-309191E5F063}" destId="{070CBDE8-D294-4A6A-A368-8ACEF934CCE8}" srcOrd="0" destOrd="0" presId="urn:microsoft.com/office/officeart/2005/8/layout/hProcess9"/>
    <dgm:cxn modelId="{84E12BE6-1D59-4836-BEE3-A10BABC356EF}" type="presOf" srcId="{18F0443F-FCB8-47B4-9FDB-C319A8CEEDD5}" destId="{832B791C-7037-4EC4-B622-736B279F149A}" srcOrd="0" destOrd="0" presId="urn:microsoft.com/office/officeart/2005/8/layout/hProcess9"/>
    <dgm:cxn modelId="{043A6EED-FDB8-4FBF-BABB-C855F9FD97A1}" srcId="{3FB61F4C-84C6-4E51-BC11-6628B2656455}" destId="{71E5E0DC-0ECE-403F-83D2-07CA24FE515C}" srcOrd="2" destOrd="0" parTransId="{6724E266-2CB6-478A-9882-7BEF95843488}" sibTransId="{60F54995-2D73-4391-B1CC-AA9D8D64F68C}"/>
    <dgm:cxn modelId="{DB9144F9-527A-43F2-A933-F6DD789CD3D2}" srcId="{3FB61F4C-84C6-4E51-BC11-6628B2656455}" destId="{E1316A81-EB79-4059-B801-AA48045F4EC8}" srcOrd="3" destOrd="0" parTransId="{3171C5B2-6E98-4AAC-BD6D-99CBCDE8F62B}" sibTransId="{547144BB-4ABE-4835-86A5-02C699B5A03D}"/>
    <dgm:cxn modelId="{7CD265FA-C25A-4C10-BBAC-6F3295320657}" type="presOf" srcId="{E1316A81-EB79-4059-B801-AA48045F4EC8}" destId="{32ECBF95-1CCB-4C1A-9780-D7861E6052B3}" srcOrd="0" destOrd="0" presId="urn:microsoft.com/office/officeart/2005/8/layout/hProcess9"/>
    <dgm:cxn modelId="{EBA40777-6212-40B3-BB7B-799BF8429ECF}" type="presParOf" srcId="{B2558D7D-A3DA-4677-B357-68072689162C}" destId="{40402597-3321-4A0A-948F-BDF54BBC72A7}" srcOrd="0" destOrd="0" presId="urn:microsoft.com/office/officeart/2005/8/layout/hProcess9"/>
    <dgm:cxn modelId="{05134E64-7398-49BB-BD5C-BD566BE1A61F}" type="presParOf" srcId="{B2558D7D-A3DA-4677-B357-68072689162C}" destId="{998D71C5-F944-4AC7-9A74-610F7E61F46C}" srcOrd="1" destOrd="0" presId="urn:microsoft.com/office/officeart/2005/8/layout/hProcess9"/>
    <dgm:cxn modelId="{7BA7B7AD-CEA3-4040-98D6-29AF8AC6B1B8}" type="presParOf" srcId="{998D71C5-F944-4AC7-9A74-610F7E61F46C}" destId="{A5B97B25-CE48-4677-AE8C-A134C2D5F4F0}" srcOrd="0" destOrd="0" presId="urn:microsoft.com/office/officeart/2005/8/layout/hProcess9"/>
    <dgm:cxn modelId="{9C7DD9E3-C39C-4903-A272-D207AFA197C4}" type="presParOf" srcId="{998D71C5-F944-4AC7-9A74-610F7E61F46C}" destId="{8B84306C-BAB5-4025-93B4-A5C1FA073EBC}" srcOrd="1" destOrd="0" presId="urn:microsoft.com/office/officeart/2005/8/layout/hProcess9"/>
    <dgm:cxn modelId="{BF776022-8E0A-4937-96C1-B8199E27540C}" type="presParOf" srcId="{998D71C5-F944-4AC7-9A74-610F7E61F46C}" destId="{BEE01637-11F8-4D89-84F2-BDB69D6C88B8}" srcOrd="2" destOrd="0" presId="urn:microsoft.com/office/officeart/2005/8/layout/hProcess9"/>
    <dgm:cxn modelId="{EC488D1C-9606-4A45-8651-25C8DCF2FF0C}" type="presParOf" srcId="{998D71C5-F944-4AC7-9A74-610F7E61F46C}" destId="{EC70E463-218D-4B91-8D9D-4C8370CBF005}" srcOrd="3" destOrd="0" presId="urn:microsoft.com/office/officeart/2005/8/layout/hProcess9"/>
    <dgm:cxn modelId="{FA9860B9-28C0-4A94-BC6C-6D40D3D4203B}" type="presParOf" srcId="{998D71C5-F944-4AC7-9A74-610F7E61F46C}" destId="{00ABE3B4-33D9-4C3C-A08C-E5CCF67F198D}" srcOrd="4" destOrd="0" presId="urn:microsoft.com/office/officeart/2005/8/layout/hProcess9"/>
    <dgm:cxn modelId="{75788A57-4296-49ED-85D7-C26A9799141C}" type="presParOf" srcId="{998D71C5-F944-4AC7-9A74-610F7E61F46C}" destId="{2A186DCC-B1F5-434E-87AE-440C6E6B9DA4}" srcOrd="5" destOrd="0" presId="urn:microsoft.com/office/officeart/2005/8/layout/hProcess9"/>
    <dgm:cxn modelId="{30976E97-7964-42B2-AD6F-03FC99AA9495}" type="presParOf" srcId="{998D71C5-F944-4AC7-9A74-610F7E61F46C}" destId="{32ECBF95-1CCB-4C1A-9780-D7861E6052B3}" srcOrd="6" destOrd="0" presId="urn:microsoft.com/office/officeart/2005/8/layout/hProcess9"/>
    <dgm:cxn modelId="{E77EEC37-795A-44D5-951F-9199C67C7FB3}" type="presParOf" srcId="{998D71C5-F944-4AC7-9A74-610F7E61F46C}" destId="{49BE5441-6371-40FE-8ACE-DDE0F4084B04}" srcOrd="7" destOrd="0" presId="urn:microsoft.com/office/officeart/2005/8/layout/hProcess9"/>
    <dgm:cxn modelId="{950BC126-0B12-400C-9F0C-2F7A43413615}" type="presParOf" srcId="{998D71C5-F944-4AC7-9A74-610F7E61F46C}" destId="{832B791C-7037-4EC4-B622-736B279F149A}" srcOrd="8" destOrd="0" presId="urn:microsoft.com/office/officeart/2005/8/layout/hProcess9"/>
    <dgm:cxn modelId="{190DF286-669A-4C1A-8578-8B49D70F4B95}" type="presParOf" srcId="{998D71C5-F944-4AC7-9A74-610F7E61F46C}" destId="{63406731-8DEA-4152-9736-3D05F0977800}" srcOrd="9" destOrd="0" presId="urn:microsoft.com/office/officeart/2005/8/layout/hProcess9"/>
    <dgm:cxn modelId="{1416A88B-9015-4DE0-A437-5A3F73C5AE7D}" type="presParOf" srcId="{998D71C5-F944-4AC7-9A74-610F7E61F46C}" destId="{070CBDE8-D294-4A6A-A368-8ACEF934CCE8}"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4C72EFA-5367-495F-B640-6AB612C3D6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DED0E22-EBF2-4A8D-A549-B5E33EF70F54}">
      <dgm:prSet custT="1"/>
      <dgm:spPr>
        <a:solidFill>
          <a:srgbClr val="9AEAE4"/>
        </a:solidFill>
      </dgm:spPr>
      <dgm:t>
        <a:bodyPr/>
        <a:lstStyle/>
        <a:p>
          <a:pPr rtl="0"/>
          <a:r>
            <a:rPr lang="ru-RU" sz="2000" dirty="0">
              <a:solidFill>
                <a:schemeClr val="tx1"/>
              </a:solidFill>
            </a:rPr>
            <a:t>Участникам торгов на закупку товаров, работ и/или сопутствующих услуг может потребоваться указать цену за единицу или паушальную цену на доставку и производство товаров и работ, и такие цены должны включать все пошлины, налоги и другие сборы. Участникам будет разрешено получить все входные данные (кроме неквалифицированных рабочих) от любого подходящего источника, в соответствии с требованиями ИБР по правомочности, чтобы они могли предложить свои наиболее конкурентные заявки.</a:t>
          </a:r>
          <a:endParaRPr lang="en-GB" sz="2000" dirty="0">
            <a:solidFill>
              <a:schemeClr val="tx1"/>
            </a:solidFill>
          </a:endParaRPr>
        </a:p>
      </dgm:t>
    </dgm:pt>
    <dgm:pt modelId="{F5686860-5CB9-4FBE-AA34-3F2F5B78DDF5}" type="parTrans" cxnId="{6EEBF47B-6618-4E3F-BE47-B36BF2967944}">
      <dgm:prSet/>
      <dgm:spPr/>
      <dgm:t>
        <a:bodyPr/>
        <a:lstStyle/>
        <a:p>
          <a:endParaRPr lang="en-US"/>
        </a:p>
      </dgm:t>
    </dgm:pt>
    <dgm:pt modelId="{D0E65A5A-1FF6-40D4-BF45-F185783F5FEA}" type="sibTrans" cxnId="{6EEBF47B-6618-4E3F-BE47-B36BF2967944}">
      <dgm:prSet/>
      <dgm:spPr/>
      <dgm:t>
        <a:bodyPr/>
        <a:lstStyle/>
        <a:p>
          <a:endParaRPr lang="en-US"/>
        </a:p>
      </dgm:t>
    </dgm:pt>
    <dgm:pt modelId="{35F37E2C-05DF-4837-85F2-B80D6DDB3E0D}" type="pres">
      <dgm:prSet presAssocID="{34C72EFA-5367-495F-B640-6AB612C3D6AA}" presName="Name0" presStyleCnt="0">
        <dgm:presLayoutVars>
          <dgm:dir/>
          <dgm:animLvl val="lvl"/>
          <dgm:resizeHandles val="exact"/>
        </dgm:presLayoutVars>
      </dgm:prSet>
      <dgm:spPr/>
    </dgm:pt>
    <dgm:pt modelId="{8CC338E8-5FCD-4AD2-94E4-A6985B7E6030}" type="pres">
      <dgm:prSet presAssocID="{5DED0E22-EBF2-4A8D-A549-B5E33EF70F54}" presName="linNode" presStyleCnt="0"/>
      <dgm:spPr/>
    </dgm:pt>
    <dgm:pt modelId="{C7C168C7-FA2F-40E4-9DB3-C4BF8218FA21}" type="pres">
      <dgm:prSet presAssocID="{5DED0E22-EBF2-4A8D-A549-B5E33EF70F54}" presName="parentText" presStyleLbl="node1" presStyleIdx="0" presStyleCnt="1" custScaleX="246324" custLinFactNeighborX="-5596" custLinFactNeighborY="-9678">
        <dgm:presLayoutVars>
          <dgm:chMax val="1"/>
          <dgm:bulletEnabled val="1"/>
        </dgm:presLayoutVars>
      </dgm:prSet>
      <dgm:spPr/>
    </dgm:pt>
  </dgm:ptLst>
  <dgm:cxnLst>
    <dgm:cxn modelId="{6EEBF47B-6618-4E3F-BE47-B36BF2967944}" srcId="{34C72EFA-5367-495F-B640-6AB612C3D6AA}" destId="{5DED0E22-EBF2-4A8D-A549-B5E33EF70F54}" srcOrd="0" destOrd="0" parTransId="{F5686860-5CB9-4FBE-AA34-3F2F5B78DDF5}" sibTransId="{D0E65A5A-1FF6-40D4-BF45-F185783F5FEA}"/>
    <dgm:cxn modelId="{D2509DB8-06EA-4EDF-997E-F1F387329300}" type="presOf" srcId="{5DED0E22-EBF2-4A8D-A549-B5E33EF70F54}" destId="{C7C168C7-FA2F-40E4-9DB3-C4BF8218FA21}" srcOrd="0" destOrd="0" presId="urn:microsoft.com/office/officeart/2005/8/layout/vList5"/>
    <dgm:cxn modelId="{297D2DD7-0C10-47D8-B0CD-52A43C006584}" type="presOf" srcId="{34C72EFA-5367-495F-B640-6AB612C3D6AA}" destId="{35F37E2C-05DF-4837-85F2-B80D6DDB3E0D}" srcOrd="0" destOrd="0" presId="urn:microsoft.com/office/officeart/2005/8/layout/vList5"/>
    <dgm:cxn modelId="{2EF8284B-03CC-4FBE-A47E-B55FF1B8C779}" type="presParOf" srcId="{35F37E2C-05DF-4837-85F2-B80D6DDB3E0D}" destId="{8CC338E8-5FCD-4AD2-94E4-A6985B7E6030}" srcOrd="0" destOrd="0" presId="urn:microsoft.com/office/officeart/2005/8/layout/vList5"/>
    <dgm:cxn modelId="{C573F5B6-0DC1-4ABA-B7E8-C0F5131A6CF9}" type="presParOf" srcId="{8CC338E8-5FCD-4AD2-94E4-A6985B7E6030}" destId="{C7C168C7-FA2F-40E4-9DB3-C4BF8218FA2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E64729F8-5891-4E8E-97CB-E952BC639063}">
      <dgm:prSet phldrT="[Text]" custT="1"/>
      <dgm:spPr/>
      <dgm:t>
        <a:bodyPr/>
        <a:lstStyle/>
        <a:p>
          <a:endParaRPr lang="en-US" sz="2000" dirty="0">
            <a:solidFill>
              <a:schemeClr val="tx1"/>
            </a:solidFill>
          </a:endParaRPr>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custT="1"/>
      <dgm:spPr>
        <a:solidFill>
          <a:srgbClr val="9AEAE4">
            <a:alpha val="30000"/>
          </a:srgbClr>
        </a:solidFill>
      </dgm:spPr>
      <dgm:t>
        <a:bodyPr/>
        <a:lstStyle/>
        <a:p>
          <a:pPr algn="just"/>
          <a:r>
            <a:rPr lang="ru-RU" altLang="en-US" sz="1800" dirty="0"/>
            <a:t>Положения о корректировке цен обычно не являются необходимыми в простых договорах, связанных с доставкой товаров или выполнением работ и/или сопутствующих услуг в </a:t>
          </a:r>
          <a:r>
            <a:rPr lang="ru-RU" altLang="en-US" sz="1800" dirty="0">
              <a:solidFill>
                <a:srgbClr val="0070C0"/>
              </a:solidFill>
            </a:rPr>
            <a:t>течение восемнадцати (18) месяцев</a:t>
          </a:r>
          <a:r>
            <a:rPr lang="ru-RU" altLang="en-US" sz="1800" dirty="0"/>
            <a:t>, но они должны быть включены в договора, чей срок действия превышает восемнадцать (18) месяцев. Тем не менее, это нормальная коммерческая практика для получения твердых цен на некоторые виды оборудования независимо от времени поставки; В таких случаях в положениях о корректировке цен нет необходимости.</a:t>
          </a:r>
          <a:endParaRPr lang="en-US" sz="180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EB1E3BE8-6A46-4ABB-B9E3-CEB99DBBD3E5}">
      <dgm:prSet phldrT="[Text]"/>
      <dgm:spPr/>
      <dgm:t>
        <a:bodyPr anchor="ctr"/>
        <a:lstStyle/>
        <a:p>
          <a:pPr algn="l"/>
          <a:endParaRPr lang="en-US" sz="2200" dirty="0"/>
        </a:p>
      </dgm:t>
    </dgm:pt>
    <dgm:pt modelId="{50D7CBCC-60F1-494B-B0D0-CF825F2D945C}" type="parTrans" cxnId="{9A3D1888-F3A1-4FCE-930D-35DFFC13D44A}">
      <dgm:prSet/>
      <dgm:spPr/>
      <dgm:t>
        <a:bodyPr/>
        <a:lstStyle/>
        <a:p>
          <a:endParaRPr lang="en-US"/>
        </a:p>
      </dgm:t>
    </dgm:pt>
    <dgm:pt modelId="{A701A4E6-CD02-4E35-84D8-99D038BD3B49}" type="sibTrans" cxnId="{9A3D1888-F3A1-4FCE-930D-35DFFC13D44A}">
      <dgm:prSet/>
      <dgm:spPr/>
      <dgm:t>
        <a:bodyPr/>
        <a:lstStyle/>
        <a:p>
          <a:endParaRPr lang="en-US"/>
        </a:p>
      </dgm:t>
    </dgm:pt>
    <dgm:pt modelId="{644544C8-345C-4DBD-9328-21CE8FE6174D}">
      <dgm:prSet custT="1"/>
      <dgm:spPr/>
      <dgm:t>
        <a:bodyPr anchor="ctr"/>
        <a:lstStyle/>
        <a:p>
          <a:pPr algn="just"/>
          <a:r>
            <a:rPr lang="ru-RU" sz="2000" dirty="0"/>
            <a:t>В ИКЗ конкурсных документов указывается, подлежит ли цена корректировке во время исполнения договора.</a:t>
          </a:r>
          <a:endParaRPr lang="en-US" sz="2000" dirty="0"/>
        </a:p>
      </dgm:t>
    </dgm:pt>
    <dgm:pt modelId="{28CEC640-C5FE-41D9-94B5-EA622B48D98C}" type="parTrans" cxnId="{1F11635A-0E53-4968-B62A-CAA1844D034F}">
      <dgm:prSet/>
      <dgm:spPr/>
      <dgm:t>
        <a:bodyPr/>
        <a:lstStyle/>
        <a:p>
          <a:endParaRPr lang="en-US"/>
        </a:p>
      </dgm:t>
    </dgm:pt>
    <dgm:pt modelId="{02975C31-113B-4F72-84C8-DF7B82D68105}" type="sibTrans" cxnId="{1F11635A-0E53-4968-B62A-CAA1844D034F}">
      <dgm:prSet/>
      <dgm:spPr/>
      <dgm:t>
        <a:bodyPr/>
        <a:lstStyle/>
        <a:p>
          <a:endParaRPr lang="en-US"/>
        </a:p>
      </dgm:t>
    </dgm:pt>
    <dgm:pt modelId="{B0681307-286B-4DB1-B8E0-56D2FA809130}">
      <dgm:prSet/>
      <dgm:spPr/>
      <dgm:t>
        <a:bodyPr anchor="ctr"/>
        <a:lstStyle/>
        <a:p>
          <a:pPr algn="l"/>
          <a:endParaRPr lang="en-US" sz="2200" dirty="0"/>
        </a:p>
      </dgm:t>
    </dgm:pt>
    <dgm:pt modelId="{6F195BF7-C46E-4808-A0EC-BDA70B8A68EB}" type="parTrans" cxnId="{8B84255F-6427-4DFC-8479-BC5119BF4CC1}">
      <dgm:prSet/>
      <dgm:spPr/>
      <dgm:t>
        <a:bodyPr/>
        <a:lstStyle/>
        <a:p>
          <a:endParaRPr lang="en-US"/>
        </a:p>
      </dgm:t>
    </dgm:pt>
    <dgm:pt modelId="{CD4336CA-CFFB-4A04-A8A0-7863B4DE7D41}" type="sibTrans" cxnId="{8B84255F-6427-4DFC-8479-BC5119BF4CC1}">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43C3512-6414-4B11-928B-D6706CBF0439}" type="pres">
      <dgm:prSet presAssocID="{EB1E3BE8-6A46-4ABB-B9E3-CEB99DBBD3E5}" presName="composite" presStyleCnt="0"/>
      <dgm:spPr/>
    </dgm:pt>
    <dgm:pt modelId="{57497041-EE66-4F43-8926-9B2E9E727248}" type="pres">
      <dgm:prSet presAssocID="{EB1E3BE8-6A46-4ABB-B9E3-CEB99DBBD3E5}" presName="parTx" presStyleLbl="alignNode1" presStyleIdx="0" presStyleCnt="2">
        <dgm:presLayoutVars>
          <dgm:chMax val="0"/>
          <dgm:chPref val="0"/>
          <dgm:bulletEnabled val="1"/>
        </dgm:presLayoutVars>
      </dgm:prSet>
      <dgm:spPr/>
    </dgm:pt>
    <dgm:pt modelId="{3E37C939-7DB5-43BF-935B-72FD0117CA83}" type="pres">
      <dgm:prSet presAssocID="{EB1E3BE8-6A46-4ABB-B9E3-CEB99DBBD3E5}" presName="desTx" presStyleLbl="alignAccFollowNode1" presStyleIdx="0" presStyleCnt="2" custLinFactY="415583" custLinFactNeighborY="500000">
        <dgm:presLayoutVars>
          <dgm:bulletEnabled val="1"/>
        </dgm:presLayoutVars>
      </dgm:prSet>
      <dgm:spPr/>
    </dgm:pt>
    <dgm:pt modelId="{E13C1DF6-DD41-4055-911C-1F978BD2C8D9}" type="pres">
      <dgm:prSet presAssocID="{A701A4E6-CD02-4E35-84D8-99D038BD3B49}"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custScaleY="44242" custLinFactNeighborX="1134" custLinFactNeighborY="-3706">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custLinFactNeighborX="2873" custLinFactNeighborY="344">
        <dgm:presLayoutVars>
          <dgm:bulletEnabled val="1"/>
        </dgm:presLayoutVars>
      </dgm:prSet>
      <dgm:spPr/>
    </dgm:pt>
  </dgm:ptLst>
  <dgm:cxnLst>
    <dgm:cxn modelId="{626F2917-0EA0-4B26-A9D8-618BA2CFF1DB}" type="presOf" srcId="{644544C8-345C-4DBD-9328-21CE8FE6174D}" destId="{3E37C939-7DB5-43BF-935B-72FD0117CA83}" srcOrd="0" destOrd="0" presId="urn:microsoft.com/office/officeart/2005/8/layout/hList1"/>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3DE1185F-3E22-40BD-9C83-3C3CC5DF7FC5}" type="presOf" srcId="{E64729F8-5891-4E8E-97CB-E952BC639063}" destId="{1A2F9FE5-6893-4937-AFB6-3EA1BB9AB021}" srcOrd="0" destOrd="0" presId="urn:microsoft.com/office/officeart/2005/8/layout/hList1"/>
    <dgm:cxn modelId="{8B84255F-6427-4DFC-8479-BC5119BF4CC1}" srcId="{EB1E3BE8-6A46-4ABB-B9E3-CEB99DBBD3E5}" destId="{B0681307-286B-4DB1-B8E0-56D2FA809130}" srcOrd="1" destOrd="0" parTransId="{6F195BF7-C46E-4808-A0EC-BDA70B8A68EB}" sibTransId="{CD4336CA-CFFB-4A04-A8A0-7863B4DE7D41}"/>
    <dgm:cxn modelId="{1F11635A-0E53-4968-B62A-CAA1844D034F}" srcId="{EB1E3BE8-6A46-4ABB-B9E3-CEB99DBBD3E5}" destId="{644544C8-345C-4DBD-9328-21CE8FE6174D}" srcOrd="0" destOrd="0" parTransId="{28CEC640-C5FE-41D9-94B5-EA622B48D98C}" sibTransId="{02975C31-113B-4F72-84C8-DF7B82D68105}"/>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9A3D1888-F3A1-4FCE-930D-35DFFC13D44A}" srcId="{11580097-DEB5-40B6-8A33-E8D06BACAFDE}" destId="{EB1E3BE8-6A46-4ABB-B9E3-CEB99DBBD3E5}" srcOrd="0" destOrd="0" parTransId="{50D7CBCC-60F1-494B-B0D0-CF825F2D945C}" sibTransId="{A701A4E6-CD02-4E35-84D8-99D038BD3B49}"/>
    <dgm:cxn modelId="{A47D67A7-87A0-4B4D-8ECE-D00D6734323D}" type="presOf" srcId="{B0681307-286B-4DB1-B8E0-56D2FA809130}" destId="{3E37C939-7DB5-43BF-935B-72FD0117CA83}" srcOrd="0" destOrd="1" presId="urn:microsoft.com/office/officeart/2005/8/layout/hList1"/>
    <dgm:cxn modelId="{B6C1F3CB-98B4-4285-9DF5-25796EF95462}" type="presOf" srcId="{EB1E3BE8-6A46-4ABB-B9E3-CEB99DBBD3E5}" destId="{57497041-EE66-4F43-8926-9B2E9E727248}" srcOrd="0" destOrd="0" presId="urn:microsoft.com/office/officeart/2005/8/layout/hList1"/>
    <dgm:cxn modelId="{206F85C8-526C-4443-B063-6E052C1FA5A1}" type="presParOf" srcId="{E1F63C7D-F609-43DF-B976-78D9400E235B}" destId="{243C3512-6414-4B11-928B-D6706CBF0439}" srcOrd="0" destOrd="0" presId="urn:microsoft.com/office/officeart/2005/8/layout/hList1"/>
    <dgm:cxn modelId="{DF1B28F8-FB7F-4822-870F-AF0FF5F5381B}" type="presParOf" srcId="{243C3512-6414-4B11-928B-D6706CBF0439}" destId="{57497041-EE66-4F43-8926-9B2E9E727248}" srcOrd="0" destOrd="0" presId="urn:microsoft.com/office/officeart/2005/8/layout/hList1"/>
    <dgm:cxn modelId="{94D4404E-914D-46F7-AA29-DD4776AF1911}" type="presParOf" srcId="{243C3512-6414-4B11-928B-D6706CBF0439}" destId="{3E37C939-7DB5-43BF-935B-72FD0117CA83}" srcOrd="1" destOrd="0" presId="urn:microsoft.com/office/officeart/2005/8/layout/hList1"/>
    <dgm:cxn modelId="{6C9E7FCD-9104-4C4C-8724-72AB2006DC0A}" type="presParOf" srcId="{E1F63C7D-F609-43DF-B976-78D9400E235B}" destId="{E13C1DF6-DD41-4055-911C-1F978BD2C8D9}"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F0A7337-99CB-4692-956B-377DFFFD98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843CD6-9B9C-4839-968D-B52AE23F3AEB}">
      <dgm:prSet custT="1"/>
      <dgm:spPr>
        <a:solidFill>
          <a:schemeClr val="accent2">
            <a:lumMod val="40000"/>
            <a:lumOff val="60000"/>
          </a:schemeClr>
        </a:solidFill>
      </dgm:spPr>
      <dgm:t>
        <a:bodyPr/>
        <a:lstStyle/>
        <a:p>
          <a:pPr algn="ctr" rtl="0"/>
          <a:r>
            <a:rPr lang="ru-RU" sz="2000" dirty="0">
              <a:solidFill>
                <a:schemeClr val="tx1"/>
              </a:solidFill>
            </a:rPr>
            <a:t>Цена корректируется с использованием установленной формулы (или формул), которые разбивают общую цену на компоненты, которые корректируются ценовыми индексами, указанными для каждого компонента,</a:t>
          </a:r>
          <a:endParaRPr lang="en-GB" sz="2000" dirty="0">
            <a:solidFill>
              <a:schemeClr val="tx1"/>
            </a:solidFill>
          </a:endParaRPr>
        </a:p>
      </dgm:t>
    </dgm:pt>
    <dgm:pt modelId="{1EFFB774-639E-4310-A6AA-85533E7AD6A7}" type="parTrans" cxnId="{D30C97F7-7EC3-438C-A0A1-065AC5B247ED}">
      <dgm:prSet/>
      <dgm:spPr/>
      <dgm:t>
        <a:bodyPr/>
        <a:lstStyle/>
        <a:p>
          <a:endParaRPr lang="en-US"/>
        </a:p>
      </dgm:t>
    </dgm:pt>
    <dgm:pt modelId="{9085C1FE-105E-4E62-AF78-0EF6C317B3DE}" type="sibTrans" cxnId="{D30C97F7-7EC3-438C-A0A1-065AC5B247ED}">
      <dgm:prSet/>
      <dgm:spPr/>
      <dgm:t>
        <a:bodyPr/>
        <a:lstStyle/>
        <a:p>
          <a:endParaRPr lang="en-US"/>
        </a:p>
      </dgm:t>
    </dgm:pt>
    <dgm:pt modelId="{56C712FA-3AA2-42ED-B793-01D4DDC23FF5}">
      <dgm:prSet custT="1"/>
      <dgm:spPr>
        <a:solidFill>
          <a:schemeClr val="accent2">
            <a:lumMod val="20000"/>
            <a:lumOff val="80000"/>
          </a:schemeClr>
        </a:solidFill>
      </dgm:spPr>
      <dgm:t>
        <a:bodyPr/>
        <a:lstStyle/>
        <a:p>
          <a:pPr algn="ctr" rtl="0"/>
          <a:r>
            <a:rPr lang="ru-RU" sz="2000" dirty="0">
              <a:solidFill>
                <a:schemeClr val="tx1"/>
              </a:solidFill>
            </a:rPr>
            <a:t>Или, в качестве альтернативы, на основании документальных подтверждений (включая фактические счета-фактуры), предоставленных участником торгов.</a:t>
          </a:r>
          <a:r>
            <a:rPr lang="en-GB" sz="2000" dirty="0">
              <a:solidFill>
                <a:schemeClr val="tx1"/>
              </a:solidFill>
            </a:rPr>
            <a:t> </a:t>
          </a:r>
        </a:p>
      </dgm:t>
    </dgm:pt>
    <dgm:pt modelId="{0D618FD3-E1CB-46C3-AEA7-B1C896B3CDD2}" type="parTrans" cxnId="{D36347CA-7327-49B1-9760-E083F714D3A4}">
      <dgm:prSet/>
      <dgm:spPr/>
      <dgm:t>
        <a:bodyPr/>
        <a:lstStyle/>
        <a:p>
          <a:endParaRPr lang="en-US"/>
        </a:p>
      </dgm:t>
    </dgm:pt>
    <dgm:pt modelId="{A65600DC-5EAF-4C4A-9C4A-579572A7C111}" type="sibTrans" cxnId="{D36347CA-7327-49B1-9760-E083F714D3A4}">
      <dgm:prSet/>
      <dgm:spPr/>
      <dgm:t>
        <a:bodyPr/>
        <a:lstStyle/>
        <a:p>
          <a:endParaRPr lang="en-US"/>
        </a:p>
      </dgm:t>
    </dgm:pt>
    <dgm:pt modelId="{187BB2C3-B01B-4FC1-A7A6-937A020619FC}">
      <dgm:prSet custT="1"/>
      <dgm:spPr>
        <a:solidFill>
          <a:schemeClr val="accent2">
            <a:lumMod val="60000"/>
            <a:lumOff val="40000"/>
          </a:schemeClr>
        </a:solidFill>
      </dgm:spPr>
      <dgm:t>
        <a:bodyPr/>
        <a:lstStyle/>
        <a:p>
          <a:pPr algn="ctr" rtl="0"/>
          <a:r>
            <a:rPr lang="ru-RU" sz="1800" dirty="0">
              <a:solidFill>
                <a:schemeClr val="tx1"/>
              </a:solidFill>
            </a:rPr>
            <a:t>Используемый метод, формула (если применимо) и основная дата подачи заявки должны быть четко определены в конкурсной документации. Если валюта платежа отличается от источника ввода и соответствующего индекса, в формуле должен применяться корректировочный коэффициент, чтобы избежать неправильной корректировки.</a:t>
          </a:r>
          <a:endParaRPr lang="en-GB" sz="1800" dirty="0">
            <a:solidFill>
              <a:schemeClr val="tx1"/>
            </a:solidFill>
          </a:endParaRPr>
        </a:p>
      </dgm:t>
    </dgm:pt>
    <dgm:pt modelId="{37C36CE1-1B3F-4F5F-9517-50C2B8CC3400}" type="parTrans" cxnId="{6B63C3E8-466C-4BD0-BF15-E7602DAA1318}">
      <dgm:prSet/>
      <dgm:spPr/>
      <dgm:t>
        <a:bodyPr/>
        <a:lstStyle/>
        <a:p>
          <a:endParaRPr lang="en-US"/>
        </a:p>
      </dgm:t>
    </dgm:pt>
    <dgm:pt modelId="{BD4CB358-926A-4BA8-8DC7-0ACA0C310747}" type="sibTrans" cxnId="{6B63C3E8-466C-4BD0-BF15-E7602DAA1318}">
      <dgm:prSet/>
      <dgm:spPr/>
      <dgm:t>
        <a:bodyPr/>
        <a:lstStyle/>
        <a:p>
          <a:endParaRPr lang="en-US"/>
        </a:p>
      </dgm:t>
    </dgm:pt>
    <dgm:pt modelId="{CB795E62-29E3-4449-AD4B-CC6B04166BCE}" type="pres">
      <dgm:prSet presAssocID="{8F0A7337-99CB-4692-956B-377DFFFD98A6}" presName="linear" presStyleCnt="0">
        <dgm:presLayoutVars>
          <dgm:animLvl val="lvl"/>
          <dgm:resizeHandles val="exact"/>
        </dgm:presLayoutVars>
      </dgm:prSet>
      <dgm:spPr/>
    </dgm:pt>
    <dgm:pt modelId="{7119BA76-A13A-4760-98DD-9D0979662408}" type="pres">
      <dgm:prSet presAssocID="{D8843CD6-9B9C-4839-968D-B52AE23F3AEB}" presName="parentText" presStyleLbl="node1" presStyleIdx="0" presStyleCnt="3" custLinFactNeighborX="-228" custLinFactNeighborY="-52798">
        <dgm:presLayoutVars>
          <dgm:chMax val="0"/>
          <dgm:bulletEnabled val="1"/>
        </dgm:presLayoutVars>
      </dgm:prSet>
      <dgm:spPr/>
    </dgm:pt>
    <dgm:pt modelId="{614326D8-F7F4-4EC1-B039-C525B3293835}" type="pres">
      <dgm:prSet presAssocID="{9085C1FE-105E-4E62-AF78-0EF6C317B3DE}" presName="spacer" presStyleCnt="0"/>
      <dgm:spPr/>
    </dgm:pt>
    <dgm:pt modelId="{7BD97D07-168A-4BFB-965C-8FDA54F3DC38}" type="pres">
      <dgm:prSet presAssocID="{56C712FA-3AA2-42ED-B793-01D4DDC23FF5}" presName="parentText" presStyleLbl="node1" presStyleIdx="1" presStyleCnt="3" custScaleY="105202" custLinFactY="-4470" custLinFactNeighborY="-100000">
        <dgm:presLayoutVars>
          <dgm:chMax val="0"/>
          <dgm:bulletEnabled val="1"/>
        </dgm:presLayoutVars>
      </dgm:prSet>
      <dgm:spPr/>
    </dgm:pt>
    <dgm:pt modelId="{A990F24B-CEC3-47CE-9FD7-3A55E7396629}" type="pres">
      <dgm:prSet presAssocID="{A65600DC-5EAF-4C4A-9C4A-579572A7C111}" presName="spacer" presStyleCnt="0"/>
      <dgm:spPr/>
    </dgm:pt>
    <dgm:pt modelId="{12F57AB7-E9ED-4EB8-A552-D60F2166C570}" type="pres">
      <dgm:prSet presAssocID="{187BB2C3-B01B-4FC1-A7A6-937A020619FC}" presName="parentText" presStyleLbl="node1" presStyleIdx="2" presStyleCnt="3" custLinFactY="-11178" custLinFactNeighborX="341" custLinFactNeighborY="-100000">
        <dgm:presLayoutVars>
          <dgm:chMax val="0"/>
          <dgm:bulletEnabled val="1"/>
        </dgm:presLayoutVars>
      </dgm:prSet>
      <dgm:spPr/>
    </dgm:pt>
  </dgm:ptLst>
  <dgm:cxnLst>
    <dgm:cxn modelId="{2C1EF236-7822-474A-A9A4-93448B68118E}" type="presOf" srcId="{8F0A7337-99CB-4692-956B-377DFFFD98A6}" destId="{CB795E62-29E3-4449-AD4B-CC6B04166BCE}" srcOrd="0" destOrd="0" presId="urn:microsoft.com/office/officeart/2005/8/layout/vList2"/>
    <dgm:cxn modelId="{B8FC857C-5739-4FED-9014-35B78792C1F2}" type="presOf" srcId="{187BB2C3-B01B-4FC1-A7A6-937A020619FC}" destId="{12F57AB7-E9ED-4EB8-A552-D60F2166C570}" srcOrd="0" destOrd="0" presId="urn:microsoft.com/office/officeart/2005/8/layout/vList2"/>
    <dgm:cxn modelId="{D36347CA-7327-49B1-9760-E083F714D3A4}" srcId="{8F0A7337-99CB-4692-956B-377DFFFD98A6}" destId="{56C712FA-3AA2-42ED-B793-01D4DDC23FF5}" srcOrd="1" destOrd="0" parTransId="{0D618FD3-E1CB-46C3-AEA7-B1C896B3CDD2}" sibTransId="{A65600DC-5EAF-4C4A-9C4A-579572A7C111}"/>
    <dgm:cxn modelId="{43DC47D4-B07E-468A-972F-B7C5D9D73910}" type="presOf" srcId="{D8843CD6-9B9C-4839-968D-B52AE23F3AEB}" destId="{7119BA76-A13A-4760-98DD-9D0979662408}" srcOrd="0" destOrd="0" presId="urn:microsoft.com/office/officeart/2005/8/layout/vList2"/>
    <dgm:cxn modelId="{4A350DE0-CE62-4259-99A6-842C61F9641C}" type="presOf" srcId="{56C712FA-3AA2-42ED-B793-01D4DDC23FF5}" destId="{7BD97D07-168A-4BFB-965C-8FDA54F3DC38}" srcOrd="0" destOrd="0" presId="urn:microsoft.com/office/officeart/2005/8/layout/vList2"/>
    <dgm:cxn modelId="{6B63C3E8-466C-4BD0-BF15-E7602DAA1318}" srcId="{8F0A7337-99CB-4692-956B-377DFFFD98A6}" destId="{187BB2C3-B01B-4FC1-A7A6-937A020619FC}" srcOrd="2" destOrd="0" parTransId="{37C36CE1-1B3F-4F5F-9517-50C2B8CC3400}" sibTransId="{BD4CB358-926A-4BA8-8DC7-0ACA0C310747}"/>
    <dgm:cxn modelId="{D30C97F7-7EC3-438C-A0A1-065AC5B247ED}" srcId="{8F0A7337-99CB-4692-956B-377DFFFD98A6}" destId="{D8843CD6-9B9C-4839-968D-B52AE23F3AEB}" srcOrd="0" destOrd="0" parTransId="{1EFFB774-639E-4310-A6AA-85533E7AD6A7}" sibTransId="{9085C1FE-105E-4E62-AF78-0EF6C317B3DE}"/>
    <dgm:cxn modelId="{0DB371AB-C0BF-43A3-8524-E50124FD3E83}" type="presParOf" srcId="{CB795E62-29E3-4449-AD4B-CC6B04166BCE}" destId="{7119BA76-A13A-4760-98DD-9D0979662408}" srcOrd="0" destOrd="0" presId="urn:microsoft.com/office/officeart/2005/8/layout/vList2"/>
    <dgm:cxn modelId="{8C0E061D-0EE2-48D8-9AE0-563567A4217A}" type="presParOf" srcId="{CB795E62-29E3-4449-AD4B-CC6B04166BCE}" destId="{614326D8-F7F4-4EC1-B039-C525B3293835}" srcOrd="1" destOrd="0" presId="urn:microsoft.com/office/officeart/2005/8/layout/vList2"/>
    <dgm:cxn modelId="{4CBBDA8D-5F08-4CDA-BAA7-D2E3035810AC}" type="presParOf" srcId="{CB795E62-29E3-4449-AD4B-CC6B04166BCE}" destId="{7BD97D07-168A-4BFB-965C-8FDA54F3DC38}" srcOrd="2" destOrd="0" presId="urn:microsoft.com/office/officeart/2005/8/layout/vList2"/>
    <dgm:cxn modelId="{B528D3C0-DDE3-44D9-91F3-2FAAF5697191}" type="presParOf" srcId="{CB795E62-29E3-4449-AD4B-CC6B04166BCE}" destId="{A990F24B-CEC3-47CE-9FD7-3A55E7396629}" srcOrd="3" destOrd="0" presId="urn:microsoft.com/office/officeart/2005/8/layout/vList2"/>
    <dgm:cxn modelId="{77CD17E4-813B-4C08-BBAD-ED572FB6C9DE}" type="presParOf" srcId="{CB795E62-29E3-4449-AD4B-CC6B04166BCE}" destId="{12F57AB7-E9ED-4EB8-A552-D60F2166C57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B2A6D4B-B71C-419B-9E47-06267D84C90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0FFBF88B-BD0C-459A-95F2-5210E301674B}">
      <dgm:prSet custT="1"/>
      <dgm:spPr/>
      <dgm:t>
        <a:bodyPr/>
        <a:lstStyle/>
        <a:p>
          <a:pPr rtl="0"/>
          <a:r>
            <a:rPr lang="ru-RU" sz="2000" dirty="0"/>
            <a:t>В конкурсной документации должно быть указано типы и условия страхования, которые будут представлены участниками торгов.</a:t>
          </a:r>
          <a:endParaRPr lang="en-GB" sz="2000" dirty="0"/>
        </a:p>
      </dgm:t>
    </dgm:pt>
    <dgm:pt modelId="{C2B6D3C4-0151-4CA2-8B0A-BB1E517EB4B0}" type="parTrans" cxnId="{4043326A-ADCF-4C40-9456-875926639CB1}">
      <dgm:prSet/>
      <dgm:spPr/>
      <dgm:t>
        <a:bodyPr/>
        <a:lstStyle/>
        <a:p>
          <a:endParaRPr lang="en-US"/>
        </a:p>
      </dgm:t>
    </dgm:pt>
    <dgm:pt modelId="{7E52B0FE-2B4E-43E2-807D-B0FA97A05BD9}" type="sibTrans" cxnId="{4043326A-ADCF-4C40-9456-875926639CB1}">
      <dgm:prSet/>
      <dgm:spPr/>
      <dgm:t>
        <a:bodyPr/>
        <a:lstStyle/>
        <a:p>
          <a:endParaRPr lang="en-US"/>
        </a:p>
      </dgm:t>
    </dgm:pt>
    <dgm:pt modelId="{470473DA-D674-49D8-916C-F7B998A4D367}">
      <dgm:prSet custT="1"/>
      <dgm:spPr/>
      <dgm:t>
        <a:bodyPr/>
        <a:lstStyle/>
        <a:p>
          <a:pPr rtl="0"/>
          <a:r>
            <a:rPr lang="ru-RU" sz="2000" dirty="0"/>
            <a:t>Для товаров возмещение, подлежащее выплате по страхованию на период перевозки
≥ 110% от суммы договора
в валюте договора или в свободно конвертируемой валюте</a:t>
          </a:r>
          <a:endParaRPr lang="en-GB" sz="2000" dirty="0"/>
        </a:p>
      </dgm:t>
    </dgm:pt>
    <dgm:pt modelId="{CF6E4050-7B32-4A6A-B82A-5809CBFDCFCD}" type="parTrans" cxnId="{2720B40D-E32C-482B-85D9-3245AB1E2452}">
      <dgm:prSet/>
      <dgm:spPr/>
      <dgm:t>
        <a:bodyPr/>
        <a:lstStyle/>
        <a:p>
          <a:endParaRPr lang="en-US"/>
        </a:p>
      </dgm:t>
    </dgm:pt>
    <dgm:pt modelId="{7A2DA7B4-866D-41DA-A08E-E376E55E0EB7}" type="sibTrans" cxnId="{2720B40D-E32C-482B-85D9-3245AB1E2452}">
      <dgm:prSet/>
      <dgm:spPr/>
      <dgm:t>
        <a:bodyPr/>
        <a:lstStyle/>
        <a:p>
          <a:endParaRPr lang="en-US"/>
        </a:p>
      </dgm:t>
    </dgm:pt>
    <dgm:pt modelId="{6DC525A6-4846-4174-A481-692BC9C4EA45}" type="pres">
      <dgm:prSet presAssocID="{7B2A6D4B-B71C-419B-9E47-06267D84C900}" presName="Name0" presStyleCnt="0">
        <dgm:presLayoutVars>
          <dgm:dir/>
          <dgm:resizeHandles val="exact"/>
        </dgm:presLayoutVars>
      </dgm:prSet>
      <dgm:spPr/>
    </dgm:pt>
    <dgm:pt modelId="{3CC2F568-6225-4D01-83DD-76D788789F4B}" type="pres">
      <dgm:prSet presAssocID="{7B2A6D4B-B71C-419B-9E47-06267D84C900}" presName="arrow" presStyleLbl="bgShp" presStyleIdx="0" presStyleCnt="1"/>
      <dgm:spPr/>
    </dgm:pt>
    <dgm:pt modelId="{F8B097E7-1684-4562-A796-6505A01C3CC5}" type="pres">
      <dgm:prSet presAssocID="{7B2A6D4B-B71C-419B-9E47-06267D84C900}" presName="points" presStyleCnt="0"/>
      <dgm:spPr/>
    </dgm:pt>
    <dgm:pt modelId="{0772D772-A1BE-4B4A-AB5D-038CD65990A0}" type="pres">
      <dgm:prSet presAssocID="{0FFBF88B-BD0C-459A-95F2-5210E301674B}" presName="compositeA" presStyleCnt="0"/>
      <dgm:spPr/>
    </dgm:pt>
    <dgm:pt modelId="{C35A6290-6E37-4BD8-B78F-1FE197215143}" type="pres">
      <dgm:prSet presAssocID="{0FFBF88B-BD0C-459A-95F2-5210E301674B}" presName="textA" presStyleLbl="revTx" presStyleIdx="0" presStyleCnt="2" custScaleX="220182">
        <dgm:presLayoutVars>
          <dgm:bulletEnabled val="1"/>
        </dgm:presLayoutVars>
      </dgm:prSet>
      <dgm:spPr/>
    </dgm:pt>
    <dgm:pt modelId="{8433804B-3392-4217-8F19-62A4D844A62E}" type="pres">
      <dgm:prSet presAssocID="{0FFBF88B-BD0C-459A-95F2-5210E301674B}" presName="circleA" presStyleLbl="node1" presStyleIdx="0" presStyleCnt="2"/>
      <dgm:spPr/>
    </dgm:pt>
    <dgm:pt modelId="{C8BE40B3-E1A4-4AC4-AABB-3E3D48DBE401}" type="pres">
      <dgm:prSet presAssocID="{0FFBF88B-BD0C-459A-95F2-5210E301674B}" presName="spaceA" presStyleCnt="0"/>
      <dgm:spPr/>
    </dgm:pt>
    <dgm:pt modelId="{B9204E3B-11CE-42C5-B3CC-8281A7A46E92}" type="pres">
      <dgm:prSet presAssocID="{7E52B0FE-2B4E-43E2-807D-B0FA97A05BD9}" presName="space" presStyleCnt="0"/>
      <dgm:spPr/>
    </dgm:pt>
    <dgm:pt modelId="{1E183B39-AFB3-472A-ABF6-921E7C14FBDC}" type="pres">
      <dgm:prSet presAssocID="{470473DA-D674-49D8-916C-F7B998A4D367}" presName="compositeB" presStyleCnt="0"/>
      <dgm:spPr/>
    </dgm:pt>
    <dgm:pt modelId="{CE50416F-5375-4255-809E-FE49192619A5}" type="pres">
      <dgm:prSet presAssocID="{470473DA-D674-49D8-916C-F7B998A4D367}" presName="textB" presStyleLbl="revTx" presStyleIdx="1" presStyleCnt="2" custScaleX="265800">
        <dgm:presLayoutVars>
          <dgm:bulletEnabled val="1"/>
        </dgm:presLayoutVars>
      </dgm:prSet>
      <dgm:spPr/>
    </dgm:pt>
    <dgm:pt modelId="{9081506D-3BD7-4BCA-A182-08EDF10D31CB}" type="pres">
      <dgm:prSet presAssocID="{470473DA-D674-49D8-916C-F7B998A4D367}" presName="circleB" presStyleLbl="node1" presStyleIdx="1" presStyleCnt="2"/>
      <dgm:spPr/>
    </dgm:pt>
    <dgm:pt modelId="{CFCD5746-7525-4C0E-A44F-39CFE36657F4}" type="pres">
      <dgm:prSet presAssocID="{470473DA-D674-49D8-916C-F7B998A4D367}" presName="spaceB" presStyleCnt="0"/>
      <dgm:spPr/>
    </dgm:pt>
  </dgm:ptLst>
  <dgm:cxnLst>
    <dgm:cxn modelId="{2720B40D-E32C-482B-85D9-3245AB1E2452}" srcId="{7B2A6D4B-B71C-419B-9E47-06267D84C900}" destId="{470473DA-D674-49D8-916C-F7B998A4D367}" srcOrd="1" destOrd="0" parTransId="{CF6E4050-7B32-4A6A-B82A-5809CBFDCFCD}" sibTransId="{7A2DA7B4-866D-41DA-A08E-E376E55E0EB7}"/>
    <dgm:cxn modelId="{2B5EED62-A17F-4FF9-9BA1-4F2176514CF2}" type="presOf" srcId="{7B2A6D4B-B71C-419B-9E47-06267D84C900}" destId="{6DC525A6-4846-4174-A481-692BC9C4EA45}" srcOrd="0" destOrd="0" presId="urn:microsoft.com/office/officeart/2005/8/layout/hProcess11"/>
    <dgm:cxn modelId="{4043326A-ADCF-4C40-9456-875926639CB1}" srcId="{7B2A6D4B-B71C-419B-9E47-06267D84C900}" destId="{0FFBF88B-BD0C-459A-95F2-5210E301674B}" srcOrd="0" destOrd="0" parTransId="{C2B6D3C4-0151-4CA2-8B0A-BB1E517EB4B0}" sibTransId="{7E52B0FE-2B4E-43E2-807D-B0FA97A05BD9}"/>
    <dgm:cxn modelId="{F7FFDE97-381E-4EEC-AD02-D097619AB98A}" type="presOf" srcId="{470473DA-D674-49D8-916C-F7B998A4D367}" destId="{CE50416F-5375-4255-809E-FE49192619A5}" srcOrd="0" destOrd="0" presId="urn:microsoft.com/office/officeart/2005/8/layout/hProcess11"/>
    <dgm:cxn modelId="{50F7D2A2-3184-4957-808A-83BB992153A4}" type="presOf" srcId="{0FFBF88B-BD0C-459A-95F2-5210E301674B}" destId="{C35A6290-6E37-4BD8-B78F-1FE197215143}" srcOrd="0" destOrd="0" presId="urn:microsoft.com/office/officeart/2005/8/layout/hProcess11"/>
    <dgm:cxn modelId="{EB3D60F7-F709-41DA-A989-6EF233FC0A11}" type="presParOf" srcId="{6DC525A6-4846-4174-A481-692BC9C4EA45}" destId="{3CC2F568-6225-4D01-83DD-76D788789F4B}" srcOrd="0" destOrd="0" presId="urn:microsoft.com/office/officeart/2005/8/layout/hProcess11"/>
    <dgm:cxn modelId="{3E390101-617E-4796-9939-3BC92B72B5A2}" type="presParOf" srcId="{6DC525A6-4846-4174-A481-692BC9C4EA45}" destId="{F8B097E7-1684-4562-A796-6505A01C3CC5}" srcOrd="1" destOrd="0" presId="urn:microsoft.com/office/officeart/2005/8/layout/hProcess11"/>
    <dgm:cxn modelId="{EF96045A-93DB-4986-9FEB-124131985F2A}" type="presParOf" srcId="{F8B097E7-1684-4562-A796-6505A01C3CC5}" destId="{0772D772-A1BE-4B4A-AB5D-038CD65990A0}" srcOrd="0" destOrd="0" presId="urn:microsoft.com/office/officeart/2005/8/layout/hProcess11"/>
    <dgm:cxn modelId="{26438104-1E3C-4A94-8056-1A0599F56F1F}" type="presParOf" srcId="{0772D772-A1BE-4B4A-AB5D-038CD65990A0}" destId="{C35A6290-6E37-4BD8-B78F-1FE197215143}" srcOrd="0" destOrd="0" presId="urn:microsoft.com/office/officeart/2005/8/layout/hProcess11"/>
    <dgm:cxn modelId="{09ADBBCA-B9A9-4EC2-8621-99E23B9732C0}" type="presParOf" srcId="{0772D772-A1BE-4B4A-AB5D-038CD65990A0}" destId="{8433804B-3392-4217-8F19-62A4D844A62E}" srcOrd="1" destOrd="0" presId="urn:microsoft.com/office/officeart/2005/8/layout/hProcess11"/>
    <dgm:cxn modelId="{519382F9-04D4-45C6-AF4A-D61D14555711}" type="presParOf" srcId="{0772D772-A1BE-4B4A-AB5D-038CD65990A0}" destId="{C8BE40B3-E1A4-4AC4-AABB-3E3D48DBE401}" srcOrd="2" destOrd="0" presId="urn:microsoft.com/office/officeart/2005/8/layout/hProcess11"/>
    <dgm:cxn modelId="{A7AF812E-46C9-4AFC-8635-90950838EB6F}" type="presParOf" srcId="{F8B097E7-1684-4562-A796-6505A01C3CC5}" destId="{B9204E3B-11CE-42C5-B3CC-8281A7A46E92}" srcOrd="1" destOrd="0" presId="urn:microsoft.com/office/officeart/2005/8/layout/hProcess11"/>
    <dgm:cxn modelId="{ED74F00B-3C7C-40A7-9958-E45887CE5899}" type="presParOf" srcId="{F8B097E7-1684-4562-A796-6505A01C3CC5}" destId="{1E183B39-AFB3-472A-ABF6-921E7C14FBDC}" srcOrd="2" destOrd="0" presId="urn:microsoft.com/office/officeart/2005/8/layout/hProcess11"/>
    <dgm:cxn modelId="{C201C966-5567-4624-88AC-9919A0D31AFE}" type="presParOf" srcId="{1E183B39-AFB3-472A-ABF6-921E7C14FBDC}" destId="{CE50416F-5375-4255-809E-FE49192619A5}" srcOrd="0" destOrd="0" presId="urn:microsoft.com/office/officeart/2005/8/layout/hProcess11"/>
    <dgm:cxn modelId="{DDBCA2EC-34AD-4959-9810-D37184312E14}" type="presParOf" srcId="{1E183B39-AFB3-472A-ABF6-921E7C14FBDC}" destId="{9081506D-3BD7-4BCA-A182-08EDF10D31CB}" srcOrd="1" destOrd="0" presId="urn:microsoft.com/office/officeart/2005/8/layout/hProcess11"/>
    <dgm:cxn modelId="{EEDB2FC2-7E00-4E42-92FF-BDAE30F4B6E3}" type="presParOf" srcId="{1E183B39-AFB3-472A-ABF6-921E7C14FBDC}" destId="{CFCD5746-7525-4C0E-A44F-39CFE36657F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4B31EB9-963E-465C-8879-4629844FF4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72A2F0-BFDC-478C-B11F-862585B226D9}">
      <dgm:prSet custT="1"/>
      <dgm:spPr>
        <a:solidFill>
          <a:srgbClr val="92D050"/>
        </a:solidFill>
      </dgm:spPr>
      <dgm:t>
        <a:bodyPr/>
        <a:lstStyle/>
        <a:p>
          <a:pPr algn="ctr" rtl="0"/>
          <a:r>
            <a:rPr lang="ru-RU" sz="2000" u="sng" dirty="0">
              <a:solidFill>
                <a:schemeClr val="tx1"/>
              </a:solidFill>
            </a:rPr>
            <a:t>В конкурсной документации</a:t>
          </a:r>
          <a:endParaRPr lang="en-GB" sz="2000" dirty="0">
            <a:solidFill>
              <a:schemeClr val="tx1"/>
            </a:solidFill>
          </a:endParaRPr>
        </a:p>
      </dgm:t>
    </dgm:pt>
    <dgm:pt modelId="{577DB6F8-377B-41F8-B828-F543EF76B923}" type="parTrans" cxnId="{F383EBA2-CF7F-420F-8FB3-B984AA51273B}">
      <dgm:prSet/>
      <dgm:spPr/>
      <dgm:t>
        <a:bodyPr/>
        <a:lstStyle/>
        <a:p>
          <a:endParaRPr lang="en-US"/>
        </a:p>
      </dgm:t>
    </dgm:pt>
    <dgm:pt modelId="{BCAA8A94-9CF0-48DD-BD81-A2FCF2284694}" type="sibTrans" cxnId="{F383EBA2-CF7F-420F-8FB3-B984AA51273B}">
      <dgm:prSet/>
      <dgm:spPr/>
      <dgm:t>
        <a:bodyPr/>
        <a:lstStyle/>
        <a:p>
          <a:endParaRPr lang="en-US"/>
        </a:p>
      </dgm:t>
    </dgm:pt>
    <dgm:pt modelId="{95202E58-F84F-423E-8D8D-6F2D28861C38}">
      <dgm:prSet custT="1"/>
      <dgm:spPr>
        <a:solidFill>
          <a:srgbClr val="C9EDDE"/>
        </a:solidFill>
      </dgm:spPr>
      <dgm:t>
        <a:bodyPr/>
        <a:lstStyle/>
        <a:p>
          <a:pPr algn="ctr" rtl="0"/>
          <a:r>
            <a:rPr lang="ru-RU" sz="2000" dirty="0">
              <a:solidFill>
                <a:schemeClr val="tx1"/>
              </a:solidFill>
            </a:rPr>
            <a:t>Не более 3 иностранных валют</a:t>
          </a:r>
          <a:endParaRPr lang="en-GB" sz="2000" dirty="0">
            <a:solidFill>
              <a:schemeClr val="tx1"/>
            </a:solidFill>
          </a:endParaRPr>
        </a:p>
      </dgm:t>
    </dgm:pt>
    <dgm:pt modelId="{22FAC78C-5EC4-4207-B2F4-F8DBFC4A09D1}" type="parTrans" cxnId="{2DD8129C-5C52-4654-8598-25C4C935AFCD}">
      <dgm:prSet/>
      <dgm:spPr/>
      <dgm:t>
        <a:bodyPr/>
        <a:lstStyle/>
        <a:p>
          <a:endParaRPr lang="en-US"/>
        </a:p>
      </dgm:t>
    </dgm:pt>
    <dgm:pt modelId="{017406C7-6B1C-4C9D-BC28-1028366ECD63}" type="sibTrans" cxnId="{2DD8129C-5C52-4654-8598-25C4C935AFCD}">
      <dgm:prSet/>
      <dgm:spPr/>
      <dgm:t>
        <a:bodyPr/>
        <a:lstStyle/>
        <a:p>
          <a:endParaRPr lang="en-US"/>
        </a:p>
      </dgm:t>
    </dgm:pt>
    <dgm:pt modelId="{70CB99AF-A3EC-45BA-84AC-C5E2623E4EE5}">
      <dgm:prSet custT="1"/>
      <dgm:spPr/>
      <dgm:t>
        <a:bodyPr/>
        <a:lstStyle/>
        <a:p>
          <a:pPr rtl="0"/>
          <a:endParaRPr lang="en-GB" sz="2000" dirty="0"/>
        </a:p>
      </dgm:t>
    </dgm:pt>
    <dgm:pt modelId="{B1A6E8CB-7008-4247-82EF-61941CE95A62}" type="parTrans" cxnId="{99EF518C-A814-408F-BAE5-9AADE9398339}">
      <dgm:prSet/>
      <dgm:spPr/>
      <dgm:t>
        <a:bodyPr/>
        <a:lstStyle/>
        <a:p>
          <a:endParaRPr lang="en-US"/>
        </a:p>
      </dgm:t>
    </dgm:pt>
    <dgm:pt modelId="{BB1DE622-4604-4285-AF1C-B74CAF4F99FE}" type="sibTrans" cxnId="{99EF518C-A814-408F-BAE5-9AADE9398339}">
      <dgm:prSet/>
      <dgm:spPr/>
      <dgm:t>
        <a:bodyPr/>
        <a:lstStyle/>
        <a:p>
          <a:endParaRPr lang="en-US"/>
        </a:p>
      </dgm:t>
    </dgm:pt>
    <dgm:pt modelId="{7D223C70-3E09-4462-9190-4045B6E937FA}">
      <dgm:prSet custT="1"/>
      <dgm:spPr/>
      <dgm:t>
        <a:bodyPr/>
        <a:lstStyle/>
        <a:p>
          <a:pPr rtl="0"/>
          <a:r>
            <a:rPr lang="ru-RU" sz="2000" dirty="0"/>
            <a:t>четко указать валюту или валюты, в которых могут быть выражены цены заявок и должна быть уплачена цена договора; и
метод конвертации цен, выраженных в разных валютах, в единую валюту для целей сравнения заявок</a:t>
          </a:r>
          <a:endParaRPr lang="en-GB" sz="2000" dirty="0"/>
        </a:p>
      </dgm:t>
    </dgm:pt>
    <dgm:pt modelId="{621B9CE8-BFAC-42C8-BBB0-2B70C4B30C9C}" type="parTrans" cxnId="{04455F3F-528F-4B02-90F6-787FC4BB17BE}">
      <dgm:prSet/>
      <dgm:spPr/>
    </dgm:pt>
    <dgm:pt modelId="{91C3D424-8F16-41D0-A285-ECF80B91E5A2}" type="sibTrans" cxnId="{04455F3F-528F-4B02-90F6-787FC4BB17BE}">
      <dgm:prSet/>
      <dgm:spPr/>
    </dgm:pt>
    <dgm:pt modelId="{3B9F5D29-8909-4362-95CB-104DD93A00E7}" type="pres">
      <dgm:prSet presAssocID="{74B31EB9-963E-465C-8879-4629844FF45A}" presName="linear" presStyleCnt="0">
        <dgm:presLayoutVars>
          <dgm:animLvl val="lvl"/>
          <dgm:resizeHandles val="exact"/>
        </dgm:presLayoutVars>
      </dgm:prSet>
      <dgm:spPr/>
    </dgm:pt>
    <dgm:pt modelId="{D3030319-83AC-4185-8C10-39CFEC008B97}" type="pres">
      <dgm:prSet presAssocID="{5572A2F0-BFDC-478C-B11F-862585B226D9}" presName="parentText" presStyleLbl="node1" presStyleIdx="0" presStyleCnt="2">
        <dgm:presLayoutVars>
          <dgm:chMax val="0"/>
          <dgm:bulletEnabled val="1"/>
        </dgm:presLayoutVars>
      </dgm:prSet>
      <dgm:spPr/>
    </dgm:pt>
    <dgm:pt modelId="{7C4746AD-7619-4050-8976-E61098CCD342}" type="pres">
      <dgm:prSet presAssocID="{5572A2F0-BFDC-478C-B11F-862585B226D9}" presName="childText" presStyleLbl="revTx" presStyleIdx="0" presStyleCnt="1" custScaleY="127658">
        <dgm:presLayoutVars>
          <dgm:bulletEnabled val="1"/>
        </dgm:presLayoutVars>
      </dgm:prSet>
      <dgm:spPr/>
    </dgm:pt>
    <dgm:pt modelId="{EC43E490-6B06-41B3-BA48-E8D3E7F14838}" type="pres">
      <dgm:prSet presAssocID="{95202E58-F84F-423E-8D8D-6F2D28861C38}" presName="parentText" presStyleLbl="node1" presStyleIdx="1" presStyleCnt="2">
        <dgm:presLayoutVars>
          <dgm:chMax val="0"/>
          <dgm:bulletEnabled val="1"/>
        </dgm:presLayoutVars>
      </dgm:prSet>
      <dgm:spPr/>
    </dgm:pt>
  </dgm:ptLst>
  <dgm:cxnLst>
    <dgm:cxn modelId="{91637713-2454-4D72-9582-0E91DC49560F}" type="presOf" srcId="{5572A2F0-BFDC-478C-B11F-862585B226D9}" destId="{D3030319-83AC-4185-8C10-39CFEC008B97}" srcOrd="0" destOrd="0" presId="urn:microsoft.com/office/officeart/2005/8/layout/vList2"/>
    <dgm:cxn modelId="{04455F3F-528F-4B02-90F6-787FC4BB17BE}" srcId="{5572A2F0-BFDC-478C-B11F-862585B226D9}" destId="{7D223C70-3E09-4462-9190-4045B6E937FA}" srcOrd="1" destOrd="0" parTransId="{621B9CE8-BFAC-42C8-BBB0-2B70C4B30C9C}" sibTransId="{91C3D424-8F16-41D0-A285-ECF80B91E5A2}"/>
    <dgm:cxn modelId="{40527266-5395-4DD7-B7A3-2BB494AF8B03}" type="presOf" srcId="{7D223C70-3E09-4462-9190-4045B6E937FA}" destId="{7C4746AD-7619-4050-8976-E61098CCD342}" srcOrd="0" destOrd="1" presId="urn:microsoft.com/office/officeart/2005/8/layout/vList2"/>
    <dgm:cxn modelId="{FDCE6F86-E037-424C-9B61-843308CDAF78}" type="presOf" srcId="{95202E58-F84F-423E-8D8D-6F2D28861C38}" destId="{EC43E490-6B06-41B3-BA48-E8D3E7F14838}" srcOrd="0" destOrd="0" presId="urn:microsoft.com/office/officeart/2005/8/layout/vList2"/>
    <dgm:cxn modelId="{99EF518C-A814-408F-BAE5-9AADE9398339}" srcId="{5572A2F0-BFDC-478C-B11F-862585B226D9}" destId="{70CB99AF-A3EC-45BA-84AC-C5E2623E4EE5}" srcOrd="0" destOrd="0" parTransId="{B1A6E8CB-7008-4247-82EF-61941CE95A62}" sibTransId="{BB1DE622-4604-4285-AF1C-B74CAF4F99FE}"/>
    <dgm:cxn modelId="{2DD8129C-5C52-4654-8598-25C4C935AFCD}" srcId="{74B31EB9-963E-465C-8879-4629844FF45A}" destId="{95202E58-F84F-423E-8D8D-6F2D28861C38}" srcOrd="1" destOrd="0" parTransId="{22FAC78C-5EC4-4207-B2F4-F8DBFC4A09D1}" sibTransId="{017406C7-6B1C-4C9D-BC28-1028366ECD63}"/>
    <dgm:cxn modelId="{F383EBA2-CF7F-420F-8FB3-B984AA51273B}" srcId="{74B31EB9-963E-465C-8879-4629844FF45A}" destId="{5572A2F0-BFDC-478C-B11F-862585B226D9}" srcOrd="0" destOrd="0" parTransId="{577DB6F8-377B-41F8-B828-F543EF76B923}" sibTransId="{BCAA8A94-9CF0-48DD-BD81-A2FCF2284694}"/>
    <dgm:cxn modelId="{284589A4-DCDB-4A4B-BA39-23CEC371F79F}" type="presOf" srcId="{70CB99AF-A3EC-45BA-84AC-C5E2623E4EE5}" destId="{7C4746AD-7619-4050-8976-E61098CCD342}" srcOrd="0" destOrd="0" presId="urn:microsoft.com/office/officeart/2005/8/layout/vList2"/>
    <dgm:cxn modelId="{97D5A5D9-955F-4963-837B-24900F85DB0C}" type="presOf" srcId="{74B31EB9-963E-465C-8879-4629844FF45A}" destId="{3B9F5D29-8909-4362-95CB-104DD93A00E7}" srcOrd="0" destOrd="0" presId="urn:microsoft.com/office/officeart/2005/8/layout/vList2"/>
    <dgm:cxn modelId="{720779C6-02A4-4428-B118-90E6841A37B1}" type="presParOf" srcId="{3B9F5D29-8909-4362-95CB-104DD93A00E7}" destId="{D3030319-83AC-4185-8C10-39CFEC008B97}" srcOrd="0" destOrd="0" presId="urn:microsoft.com/office/officeart/2005/8/layout/vList2"/>
    <dgm:cxn modelId="{624B5396-5CFA-44A4-B347-911D0CC19100}" type="presParOf" srcId="{3B9F5D29-8909-4362-95CB-104DD93A00E7}" destId="{7C4746AD-7619-4050-8976-E61098CCD342}" srcOrd="1" destOrd="0" presId="urn:microsoft.com/office/officeart/2005/8/layout/vList2"/>
    <dgm:cxn modelId="{3AE84B9E-F08D-4EAD-ADED-08AAF7144707}" type="presParOf" srcId="{3B9F5D29-8909-4362-95CB-104DD93A00E7}" destId="{EC43E490-6B06-41B3-BA48-E8D3E7F1483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45834A-6601-4364-B5FA-475A458F03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63A928-6A95-47DA-8C54-2CD626E02BAB}">
      <dgm:prSet custT="1"/>
      <dgm:spPr>
        <a:solidFill>
          <a:schemeClr val="accent2">
            <a:lumMod val="60000"/>
            <a:lumOff val="40000"/>
          </a:schemeClr>
        </a:solidFill>
      </dgm:spPr>
      <dgm:t>
        <a:bodyPr/>
        <a:lstStyle/>
        <a:p>
          <a:pPr rtl="0"/>
          <a:r>
            <a:rPr lang="ru-RU" sz="2000" dirty="0">
              <a:solidFill>
                <a:schemeClr val="tx1"/>
              </a:solidFill>
            </a:rPr>
            <a:t>Дата не ранее, чем за 4 недели до крайнего срока подачи заявок</a:t>
          </a:r>
          <a:endParaRPr lang="en-GB" sz="2000" dirty="0">
            <a:solidFill>
              <a:schemeClr val="tx1"/>
            </a:solidFill>
          </a:endParaRPr>
        </a:p>
      </dgm:t>
    </dgm:pt>
    <dgm:pt modelId="{57755909-35BE-4928-9E2F-5A074082FDC7}" type="parTrans" cxnId="{F3DEC03D-3EFF-40E1-95B5-ECFB2E983CD7}">
      <dgm:prSet/>
      <dgm:spPr/>
      <dgm:t>
        <a:bodyPr/>
        <a:lstStyle/>
        <a:p>
          <a:endParaRPr lang="en-US"/>
        </a:p>
      </dgm:t>
    </dgm:pt>
    <dgm:pt modelId="{EB790DEA-DC6B-4063-A8F0-545CB0DE55FE}" type="sibTrans" cxnId="{F3DEC03D-3EFF-40E1-95B5-ECFB2E983CD7}">
      <dgm:prSet/>
      <dgm:spPr/>
      <dgm:t>
        <a:bodyPr/>
        <a:lstStyle/>
        <a:p>
          <a:endParaRPr lang="en-US"/>
        </a:p>
      </dgm:t>
    </dgm:pt>
    <dgm:pt modelId="{8E8CEEC4-3482-490F-8841-E178C48B2B04}">
      <dgm:prSet custT="1"/>
      <dgm:spPr>
        <a:solidFill>
          <a:schemeClr val="accent2">
            <a:lumMod val="60000"/>
            <a:lumOff val="40000"/>
          </a:schemeClr>
        </a:solidFill>
      </dgm:spPr>
      <dgm:t>
        <a:bodyPr/>
        <a:lstStyle/>
        <a:p>
          <a:pPr rtl="0"/>
          <a:r>
            <a:rPr lang="ru-RU" sz="2000" dirty="0">
              <a:solidFill>
                <a:schemeClr val="tx1"/>
              </a:solidFill>
            </a:rPr>
            <a:t>и не позднее первоначальной даты истечения срока действия заявок</a:t>
          </a:r>
          <a:endParaRPr lang="en-GB" sz="2000" dirty="0">
            <a:solidFill>
              <a:schemeClr val="tx1"/>
            </a:solidFill>
          </a:endParaRPr>
        </a:p>
      </dgm:t>
    </dgm:pt>
    <dgm:pt modelId="{C40511EB-BBB3-4AF4-ABFC-66130D7C5E9B}" type="parTrans" cxnId="{C599A5B7-654A-47B9-822B-76E98052F259}">
      <dgm:prSet/>
      <dgm:spPr/>
      <dgm:t>
        <a:bodyPr/>
        <a:lstStyle/>
        <a:p>
          <a:endParaRPr lang="en-US"/>
        </a:p>
      </dgm:t>
    </dgm:pt>
    <dgm:pt modelId="{20D05A71-BF96-4A69-BA20-5835F09B0CA2}" type="sibTrans" cxnId="{C599A5B7-654A-47B9-822B-76E98052F259}">
      <dgm:prSet/>
      <dgm:spPr/>
      <dgm:t>
        <a:bodyPr/>
        <a:lstStyle/>
        <a:p>
          <a:endParaRPr lang="en-US"/>
        </a:p>
      </dgm:t>
    </dgm:pt>
    <dgm:pt modelId="{B065AC4E-7371-4033-9FD9-0AE8AF395194}" type="pres">
      <dgm:prSet presAssocID="{5845834A-6601-4364-B5FA-475A458F0379}" presName="Name0" presStyleCnt="0">
        <dgm:presLayoutVars>
          <dgm:dir/>
          <dgm:animLvl val="lvl"/>
          <dgm:resizeHandles val="exact"/>
        </dgm:presLayoutVars>
      </dgm:prSet>
      <dgm:spPr/>
    </dgm:pt>
    <dgm:pt modelId="{93F005D9-0368-4B45-AB97-8B94166ADDF2}" type="pres">
      <dgm:prSet presAssocID="{2E63A928-6A95-47DA-8C54-2CD626E02BAB}" presName="linNode" presStyleCnt="0"/>
      <dgm:spPr/>
    </dgm:pt>
    <dgm:pt modelId="{84A411C1-4D8F-49B5-8C79-EF8B3CCADCEC}" type="pres">
      <dgm:prSet presAssocID="{2E63A928-6A95-47DA-8C54-2CD626E02BAB}" presName="parentText" presStyleLbl="node1" presStyleIdx="0" presStyleCnt="2" custScaleX="198835">
        <dgm:presLayoutVars>
          <dgm:chMax val="1"/>
          <dgm:bulletEnabled val="1"/>
        </dgm:presLayoutVars>
      </dgm:prSet>
      <dgm:spPr/>
    </dgm:pt>
    <dgm:pt modelId="{6A1B02AA-688E-44A6-806B-28B28807E6A2}" type="pres">
      <dgm:prSet presAssocID="{EB790DEA-DC6B-4063-A8F0-545CB0DE55FE}" presName="sp" presStyleCnt="0"/>
      <dgm:spPr/>
    </dgm:pt>
    <dgm:pt modelId="{B637511C-F363-4731-852B-EBE1A1A1084D}" type="pres">
      <dgm:prSet presAssocID="{8E8CEEC4-3482-490F-8841-E178C48B2B04}" presName="linNode" presStyleCnt="0"/>
      <dgm:spPr/>
    </dgm:pt>
    <dgm:pt modelId="{A5387DAC-3295-4EDC-8E44-6F0DEE8A509A}" type="pres">
      <dgm:prSet presAssocID="{8E8CEEC4-3482-490F-8841-E178C48B2B04}" presName="parentText" presStyleLbl="node1" presStyleIdx="1" presStyleCnt="2" custScaleX="198835">
        <dgm:presLayoutVars>
          <dgm:chMax val="1"/>
          <dgm:bulletEnabled val="1"/>
        </dgm:presLayoutVars>
      </dgm:prSet>
      <dgm:spPr/>
    </dgm:pt>
  </dgm:ptLst>
  <dgm:cxnLst>
    <dgm:cxn modelId="{F3DEC03D-3EFF-40E1-95B5-ECFB2E983CD7}" srcId="{5845834A-6601-4364-B5FA-475A458F0379}" destId="{2E63A928-6A95-47DA-8C54-2CD626E02BAB}" srcOrd="0" destOrd="0" parTransId="{57755909-35BE-4928-9E2F-5A074082FDC7}" sibTransId="{EB790DEA-DC6B-4063-A8F0-545CB0DE55FE}"/>
    <dgm:cxn modelId="{1C03FD82-AE6F-4371-90E2-59F532C782B8}" type="presOf" srcId="{8E8CEEC4-3482-490F-8841-E178C48B2B04}" destId="{A5387DAC-3295-4EDC-8E44-6F0DEE8A509A}" srcOrd="0" destOrd="0" presId="urn:microsoft.com/office/officeart/2005/8/layout/vList5"/>
    <dgm:cxn modelId="{C599A5B7-654A-47B9-822B-76E98052F259}" srcId="{5845834A-6601-4364-B5FA-475A458F0379}" destId="{8E8CEEC4-3482-490F-8841-E178C48B2B04}" srcOrd="1" destOrd="0" parTransId="{C40511EB-BBB3-4AF4-ABFC-66130D7C5E9B}" sibTransId="{20D05A71-BF96-4A69-BA20-5835F09B0CA2}"/>
    <dgm:cxn modelId="{2633DCBD-9AE0-4D9A-BF00-CC169BED28FF}" type="presOf" srcId="{5845834A-6601-4364-B5FA-475A458F0379}" destId="{B065AC4E-7371-4033-9FD9-0AE8AF395194}" srcOrd="0" destOrd="0" presId="urn:microsoft.com/office/officeart/2005/8/layout/vList5"/>
    <dgm:cxn modelId="{1110EAE8-9C63-416F-9E3B-52BAD16BEEC6}" type="presOf" srcId="{2E63A928-6A95-47DA-8C54-2CD626E02BAB}" destId="{84A411C1-4D8F-49B5-8C79-EF8B3CCADCEC}" srcOrd="0" destOrd="0" presId="urn:microsoft.com/office/officeart/2005/8/layout/vList5"/>
    <dgm:cxn modelId="{22E782E3-97F5-457A-9FAE-A73F44C7EF4B}" type="presParOf" srcId="{B065AC4E-7371-4033-9FD9-0AE8AF395194}" destId="{93F005D9-0368-4B45-AB97-8B94166ADDF2}" srcOrd="0" destOrd="0" presId="urn:microsoft.com/office/officeart/2005/8/layout/vList5"/>
    <dgm:cxn modelId="{E6B9EF60-19BC-42FC-B46F-51CA61BCAD9D}" type="presParOf" srcId="{93F005D9-0368-4B45-AB97-8B94166ADDF2}" destId="{84A411C1-4D8F-49B5-8C79-EF8B3CCADCEC}" srcOrd="0" destOrd="0" presId="urn:microsoft.com/office/officeart/2005/8/layout/vList5"/>
    <dgm:cxn modelId="{D8415D43-477E-4CB7-B20A-4904BCC3FA4D}" type="presParOf" srcId="{B065AC4E-7371-4033-9FD9-0AE8AF395194}" destId="{6A1B02AA-688E-44A6-806B-28B28807E6A2}" srcOrd="1" destOrd="0" presId="urn:microsoft.com/office/officeart/2005/8/layout/vList5"/>
    <dgm:cxn modelId="{553C14A9-C587-4E6B-9AFA-93DA51810803}" type="presParOf" srcId="{B065AC4E-7371-4033-9FD9-0AE8AF395194}" destId="{B637511C-F363-4731-852B-EBE1A1A1084D}" srcOrd="2" destOrd="0" presId="urn:microsoft.com/office/officeart/2005/8/layout/vList5"/>
    <dgm:cxn modelId="{C2723D6E-5E9D-482E-B1A4-6EF1CAC1D0E9}" type="presParOf" srcId="{B637511C-F363-4731-852B-EBE1A1A1084D}" destId="{A5387DAC-3295-4EDC-8E44-6F0DEE8A509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2798DC5-DE3C-4FD6-BF18-2AC992219998}"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3D5E4B7E-D330-4152-9362-06C007CD9A9B}">
      <dgm:prSet custT="1"/>
      <dgm:spPr/>
      <dgm:t>
        <a:bodyPr/>
        <a:lstStyle/>
        <a:p>
          <a:pPr rtl="0"/>
          <a:r>
            <a:rPr lang="ru-RU" sz="1800" dirty="0">
              <a:solidFill>
                <a:schemeClr val="tx1"/>
              </a:solidFill>
            </a:rPr>
            <a:t>Оплата по договору должна быть произведена в валюте или валютах, в которой(-ых) выражена цена заявок в заявке победителя торгов.</a:t>
          </a:r>
          <a:endParaRPr lang="en-GB" sz="1800" dirty="0">
            <a:solidFill>
              <a:schemeClr val="tx1"/>
            </a:solidFill>
          </a:endParaRPr>
        </a:p>
      </dgm:t>
    </dgm:pt>
    <dgm:pt modelId="{B5EB88C1-8D41-4FCC-85AD-AF4A9FDF0DC3}" type="parTrans" cxnId="{0A49F014-5274-4B8E-82B3-5473E9FA9F23}">
      <dgm:prSet/>
      <dgm:spPr/>
      <dgm:t>
        <a:bodyPr/>
        <a:lstStyle/>
        <a:p>
          <a:endParaRPr lang="en-US"/>
        </a:p>
      </dgm:t>
    </dgm:pt>
    <dgm:pt modelId="{CA0258C8-5BAC-46BA-8FF2-4AC554F5D444}" type="sibTrans" cxnId="{0A49F014-5274-4B8E-82B3-5473E9FA9F23}">
      <dgm:prSet/>
      <dgm:spPr/>
      <dgm:t>
        <a:bodyPr/>
        <a:lstStyle/>
        <a:p>
          <a:endParaRPr lang="en-US"/>
        </a:p>
      </dgm:t>
    </dgm:pt>
    <dgm:pt modelId="{D20DF624-890D-4D7E-A1AC-BC90D7A1972D}">
      <dgm:prSet custT="1"/>
      <dgm:spPr/>
      <dgm:t>
        <a:bodyPr/>
        <a:lstStyle/>
        <a:p>
          <a:pPr rtl="0"/>
          <a:r>
            <a:rPr lang="ru-RU" sz="1600" dirty="0">
              <a:solidFill>
                <a:schemeClr val="tx1"/>
              </a:solidFill>
            </a:rPr>
            <a:t>Если цена заявки должна быть указана в валюте бенефициара, и участник торгов запросил платежи в иностранных валютах, выраженных в процентах от цены заявки, используются обменные курсы, указанные участником заявки, чтобы обеспечить оплату иностранной валютой частей заявки без каких -либо потерь или прибыли.</a:t>
          </a:r>
          <a:endParaRPr lang="en-GB" sz="1600" dirty="0">
            <a:solidFill>
              <a:schemeClr val="tx1"/>
            </a:solidFill>
          </a:endParaRPr>
        </a:p>
      </dgm:t>
    </dgm:pt>
    <dgm:pt modelId="{CEE699CE-1FAA-4CA2-87BB-97553B8E3C75}" type="parTrans" cxnId="{3C618F1D-7AA1-43E7-8D60-EF79A8F38EA9}">
      <dgm:prSet/>
      <dgm:spPr/>
      <dgm:t>
        <a:bodyPr/>
        <a:lstStyle/>
        <a:p>
          <a:endParaRPr lang="en-US"/>
        </a:p>
      </dgm:t>
    </dgm:pt>
    <dgm:pt modelId="{ED66A86C-B90C-492F-84E6-832E63540A44}" type="sibTrans" cxnId="{3C618F1D-7AA1-43E7-8D60-EF79A8F38EA9}">
      <dgm:prSet/>
      <dgm:spPr/>
      <dgm:t>
        <a:bodyPr/>
        <a:lstStyle/>
        <a:p>
          <a:endParaRPr lang="en-US"/>
        </a:p>
      </dgm:t>
    </dgm:pt>
    <dgm:pt modelId="{85F90417-3E95-4D42-A6E7-CC2F3C97AEE4}" type="pres">
      <dgm:prSet presAssocID="{A2798DC5-DE3C-4FD6-BF18-2AC992219998}" presName="compositeShape" presStyleCnt="0">
        <dgm:presLayoutVars>
          <dgm:chMax val="2"/>
          <dgm:dir/>
          <dgm:resizeHandles val="exact"/>
        </dgm:presLayoutVars>
      </dgm:prSet>
      <dgm:spPr/>
    </dgm:pt>
    <dgm:pt modelId="{74404AC3-1D16-45B6-815F-8F36D7BBCD3B}" type="pres">
      <dgm:prSet presAssocID="{A2798DC5-DE3C-4FD6-BF18-2AC992219998}" presName="ribbon" presStyleLbl="node1" presStyleIdx="0" presStyleCnt="1" custScaleX="151617" custLinFactNeighborX="-142"/>
      <dgm:spPr>
        <a:solidFill>
          <a:schemeClr val="accent4">
            <a:lumMod val="40000"/>
            <a:lumOff val="60000"/>
          </a:schemeClr>
        </a:solidFill>
      </dgm:spPr>
    </dgm:pt>
    <dgm:pt modelId="{D8CBAA7A-0296-433F-B6A6-98231E7AD7AB}" type="pres">
      <dgm:prSet presAssocID="{A2798DC5-DE3C-4FD6-BF18-2AC992219998}" presName="leftArrowText" presStyleLbl="node1" presStyleIdx="0" presStyleCnt="1" custScaleX="183493" custLinFactNeighborX="-40971" custLinFactNeighborY="-726">
        <dgm:presLayoutVars>
          <dgm:chMax val="0"/>
          <dgm:bulletEnabled val="1"/>
        </dgm:presLayoutVars>
      </dgm:prSet>
      <dgm:spPr/>
    </dgm:pt>
    <dgm:pt modelId="{C9BEA891-D914-447D-BD5E-462538814532}" type="pres">
      <dgm:prSet presAssocID="{A2798DC5-DE3C-4FD6-BF18-2AC992219998}" presName="rightArrowText" presStyleLbl="node1" presStyleIdx="0" presStyleCnt="1" custScaleX="173958" custLinFactNeighborX="28829" custLinFactNeighborY="0">
        <dgm:presLayoutVars>
          <dgm:chMax val="0"/>
          <dgm:bulletEnabled val="1"/>
        </dgm:presLayoutVars>
      </dgm:prSet>
      <dgm:spPr/>
    </dgm:pt>
  </dgm:ptLst>
  <dgm:cxnLst>
    <dgm:cxn modelId="{0A49F014-5274-4B8E-82B3-5473E9FA9F23}" srcId="{A2798DC5-DE3C-4FD6-BF18-2AC992219998}" destId="{3D5E4B7E-D330-4152-9362-06C007CD9A9B}" srcOrd="0" destOrd="0" parTransId="{B5EB88C1-8D41-4FCC-85AD-AF4A9FDF0DC3}" sibTransId="{CA0258C8-5BAC-46BA-8FF2-4AC554F5D444}"/>
    <dgm:cxn modelId="{3C618F1D-7AA1-43E7-8D60-EF79A8F38EA9}" srcId="{A2798DC5-DE3C-4FD6-BF18-2AC992219998}" destId="{D20DF624-890D-4D7E-A1AC-BC90D7A1972D}" srcOrd="1" destOrd="0" parTransId="{CEE699CE-1FAA-4CA2-87BB-97553B8E3C75}" sibTransId="{ED66A86C-B90C-492F-84E6-832E63540A44}"/>
    <dgm:cxn modelId="{065D518F-1529-4388-8534-847491F1F041}" type="presOf" srcId="{3D5E4B7E-D330-4152-9362-06C007CD9A9B}" destId="{D8CBAA7A-0296-433F-B6A6-98231E7AD7AB}" srcOrd="0" destOrd="0" presId="urn:microsoft.com/office/officeart/2005/8/layout/arrow6"/>
    <dgm:cxn modelId="{84E52790-4A28-41D9-9048-54C6AB61A499}" type="presOf" srcId="{D20DF624-890D-4D7E-A1AC-BC90D7A1972D}" destId="{C9BEA891-D914-447D-BD5E-462538814532}" srcOrd="0" destOrd="0" presId="urn:microsoft.com/office/officeart/2005/8/layout/arrow6"/>
    <dgm:cxn modelId="{4721F2D1-3879-4A43-BD15-AF03015FDE0B}" type="presOf" srcId="{A2798DC5-DE3C-4FD6-BF18-2AC992219998}" destId="{85F90417-3E95-4D42-A6E7-CC2F3C97AEE4}" srcOrd="0" destOrd="0" presId="urn:microsoft.com/office/officeart/2005/8/layout/arrow6"/>
    <dgm:cxn modelId="{149D5585-ED2E-430B-8C78-8C858C7486C4}" type="presParOf" srcId="{85F90417-3E95-4D42-A6E7-CC2F3C97AEE4}" destId="{74404AC3-1D16-45B6-815F-8F36D7BBCD3B}" srcOrd="0" destOrd="0" presId="urn:microsoft.com/office/officeart/2005/8/layout/arrow6"/>
    <dgm:cxn modelId="{D937D76B-360B-407E-A817-7E3BFDF79278}" type="presParOf" srcId="{85F90417-3E95-4D42-A6E7-CC2F3C97AEE4}" destId="{D8CBAA7A-0296-433F-B6A6-98231E7AD7AB}" srcOrd="1" destOrd="0" presId="urn:microsoft.com/office/officeart/2005/8/layout/arrow6"/>
    <dgm:cxn modelId="{D9B1CA7A-7296-4525-A71B-94ACF5ACC8A4}" type="presParOf" srcId="{85F90417-3E95-4D42-A6E7-CC2F3C97AEE4}" destId="{C9BEA891-D914-447D-BD5E-462538814532}"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3564F91-EC3D-4411-B135-4F9850E9D259}" type="doc">
      <dgm:prSet loTypeId="urn:microsoft.com/office/officeart/2005/8/layout/hierarchy1" loCatId="hierarchy" qsTypeId="urn:microsoft.com/office/officeart/2005/8/quickstyle/simple1" qsCatId="simple" csTypeId="urn:microsoft.com/office/officeart/2005/8/colors/accent6_5" csCatId="accent6" phldr="1"/>
      <dgm:spPr/>
      <dgm:t>
        <a:bodyPr/>
        <a:lstStyle/>
        <a:p>
          <a:endParaRPr lang="en-US"/>
        </a:p>
      </dgm:t>
    </dgm:pt>
    <dgm:pt modelId="{EE4488E4-8721-4C5D-952A-33A7EE19B2FC}">
      <dgm:prSet/>
      <dgm:spPr/>
      <dgm:t>
        <a:bodyPr/>
        <a:lstStyle/>
        <a:p>
          <a:pPr rtl="0"/>
          <a:r>
            <a:rPr lang="ru-RU" dirty="0"/>
            <a:t>Полная оплата при поставке и проверке, за исключением случаев, когда требуется установка и ввод в эксплуатацию, в результате чего часть выплачивается после того, как поставщик выполнил свои договорные обязательства</a:t>
          </a:r>
          <a:endParaRPr lang="en-GB" dirty="0"/>
        </a:p>
      </dgm:t>
    </dgm:pt>
    <dgm:pt modelId="{9109A016-76E2-4A7B-BAD8-DCC1403A491A}" type="parTrans" cxnId="{9CB5A4E4-93CB-4765-AFB5-9AA565BB46A9}">
      <dgm:prSet/>
      <dgm:spPr/>
      <dgm:t>
        <a:bodyPr/>
        <a:lstStyle/>
        <a:p>
          <a:endParaRPr lang="en-US"/>
        </a:p>
      </dgm:t>
    </dgm:pt>
    <dgm:pt modelId="{0A79EE96-F32F-4971-88AA-04B76A678A5E}" type="sibTrans" cxnId="{9CB5A4E4-93CB-4765-AFB5-9AA565BB46A9}">
      <dgm:prSet/>
      <dgm:spPr/>
      <dgm:t>
        <a:bodyPr/>
        <a:lstStyle/>
        <a:p>
          <a:endParaRPr lang="en-US"/>
        </a:p>
      </dgm:t>
    </dgm:pt>
    <dgm:pt modelId="{B31BA071-A9F6-451D-984A-5AC201C63DD5}">
      <dgm:prSet/>
      <dgm:spPr/>
      <dgm:t>
        <a:bodyPr/>
        <a:lstStyle/>
        <a:p>
          <a:pPr rtl="0"/>
          <a:r>
            <a:rPr lang="ru-RU" dirty="0"/>
            <a:t>Использование аккредитива рекомендуется для обеспечения оперативной оплаты подрядчику</a:t>
          </a:r>
          <a:r>
            <a:rPr lang="en-US" dirty="0"/>
            <a:t>.</a:t>
          </a:r>
          <a:endParaRPr lang="en-GB" dirty="0"/>
        </a:p>
      </dgm:t>
    </dgm:pt>
    <dgm:pt modelId="{312F143F-FD93-4074-A6B8-E36ED37650A1}" type="parTrans" cxnId="{81E0B272-20E3-4184-B2B2-51A7CDE4EAF8}">
      <dgm:prSet/>
      <dgm:spPr/>
      <dgm:t>
        <a:bodyPr/>
        <a:lstStyle/>
        <a:p>
          <a:endParaRPr lang="en-US"/>
        </a:p>
      </dgm:t>
    </dgm:pt>
    <dgm:pt modelId="{8DD98A79-4A54-4C46-9B46-F696A69C1B7B}" type="sibTrans" cxnId="{81E0B272-20E3-4184-B2B2-51A7CDE4EAF8}">
      <dgm:prSet/>
      <dgm:spPr/>
      <dgm:t>
        <a:bodyPr/>
        <a:lstStyle/>
        <a:p>
          <a:endParaRPr lang="en-US"/>
        </a:p>
      </dgm:t>
    </dgm:pt>
    <dgm:pt modelId="{889F7671-EBB2-49C8-8CD0-2CE62C2AEE5C}">
      <dgm:prSet/>
      <dgm:spPr/>
      <dgm:t>
        <a:bodyPr/>
        <a:lstStyle/>
        <a:p>
          <a:pPr rtl="0"/>
          <a:r>
            <a:rPr lang="ru-RU" dirty="0"/>
            <a:t>Крупный контракт на поставку: возможны авансовые платежи (покрываются безусловной и безотзывной банковской гарантией, выданной банком, утвержденным ИБР).</a:t>
          </a:r>
          <a:r>
            <a:rPr lang="en-US" dirty="0"/>
            <a:t> </a:t>
          </a:r>
          <a:endParaRPr lang="en-GB" dirty="0"/>
        </a:p>
      </dgm:t>
    </dgm:pt>
    <dgm:pt modelId="{3048512E-7D07-4215-8137-65E3CB35486C}" type="parTrans" cxnId="{D8716702-AB11-4F05-8069-8AF4FE1E793F}">
      <dgm:prSet/>
      <dgm:spPr/>
      <dgm:t>
        <a:bodyPr/>
        <a:lstStyle/>
        <a:p>
          <a:endParaRPr lang="en-US"/>
        </a:p>
      </dgm:t>
    </dgm:pt>
    <dgm:pt modelId="{3D44F604-FE0C-4C88-B9EE-675A8F0E2A51}" type="sibTrans" cxnId="{D8716702-AB11-4F05-8069-8AF4FE1E793F}">
      <dgm:prSet/>
      <dgm:spPr/>
      <dgm:t>
        <a:bodyPr/>
        <a:lstStyle/>
        <a:p>
          <a:endParaRPr lang="en-US"/>
        </a:p>
      </dgm:t>
    </dgm:pt>
    <dgm:pt modelId="{CFDF9C06-B2A3-4E91-B9AC-9174ADA00B95}" type="pres">
      <dgm:prSet presAssocID="{33564F91-EC3D-4411-B135-4F9850E9D259}" presName="hierChild1" presStyleCnt="0">
        <dgm:presLayoutVars>
          <dgm:chPref val="1"/>
          <dgm:dir/>
          <dgm:animOne val="branch"/>
          <dgm:animLvl val="lvl"/>
          <dgm:resizeHandles/>
        </dgm:presLayoutVars>
      </dgm:prSet>
      <dgm:spPr/>
    </dgm:pt>
    <dgm:pt modelId="{4B687CFB-986C-4FC0-B3B8-3A2CAA76E082}" type="pres">
      <dgm:prSet presAssocID="{EE4488E4-8721-4C5D-952A-33A7EE19B2FC}" presName="hierRoot1" presStyleCnt="0"/>
      <dgm:spPr/>
    </dgm:pt>
    <dgm:pt modelId="{7E73CC50-B32F-4C18-B594-4288AAF1FC2C}" type="pres">
      <dgm:prSet presAssocID="{EE4488E4-8721-4C5D-952A-33A7EE19B2FC}" presName="composite" presStyleCnt="0"/>
      <dgm:spPr/>
    </dgm:pt>
    <dgm:pt modelId="{F8EFCE13-7E67-4091-96F0-9254EA1C7A2E}" type="pres">
      <dgm:prSet presAssocID="{EE4488E4-8721-4C5D-952A-33A7EE19B2FC}" presName="background" presStyleLbl="node0" presStyleIdx="0" presStyleCnt="3"/>
      <dgm:spPr/>
    </dgm:pt>
    <dgm:pt modelId="{B663CC36-55F4-4F56-83BF-4212889E60D3}" type="pres">
      <dgm:prSet presAssocID="{EE4488E4-8721-4C5D-952A-33A7EE19B2FC}" presName="text" presStyleLbl="fgAcc0" presStyleIdx="0" presStyleCnt="3">
        <dgm:presLayoutVars>
          <dgm:chPref val="3"/>
        </dgm:presLayoutVars>
      </dgm:prSet>
      <dgm:spPr/>
    </dgm:pt>
    <dgm:pt modelId="{58EE3553-2D1D-451D-8667-9A4C0538EDB6}" type="pres">
      <dgm:prSet presAssocID="{EE4488E4-8721-4C5D-952A-33A7EE19B2FC}" presName="hierChild2" presStyleCnt="0"/>
      <dgm:spPr/>
    </dgm:pt>
    <dgm:pt modelId="{40F6DA6C-9200-4661-968C-D86BAA6F886C}" type="pres">
      <dgm:prSet presAssocID="{B31BA071-A9F6-451D-984A-5AC201C63DD5}" presName="hierRoot1" presStyleCnt="0"/>
      <dgm:spPr/>
    </dgm:pt>
    <dgm:pt modelId="{8A9A6B33-076E-4773-A872-F48720A0FA28}" type="pres">
      <dgm:prSet presAssocID="{B31BA071-A9F6-451D-984A-5AC201C63DD5}" presName="composite" presStyleCnt="0"/>
      <dgm:spPr/>
    </dgm:pt>
    <dgm:pt modelId="{7F8ABDA3-97F7-47C9-B337-D01C2D7ACA84}" type="pres">
      <dgm:prSet presAssocID="{B31BA071-A9F6-451D-984A-5AC201C63DD5}" presName="background" presStyleLbl="node0" presStyleIdx="1" presStyleCnt="3"/>
      <dgm:spPr/>
    </dgm:pt>
    <dgm:pt modelId="{80AF36A4-B811-4D84-88CF-5902ECAC54C8}" type="pres">
      <dgm:prSet presAssocID="{B31BA071-A9F6-451D-984A-5AC201C63DD5}" presName="text" presStyleLbl="fgAcc0" presStyleIdx="1" presStyleCnt="3">
        <dgm:presLayoutVars>
          <dgm:chPref val="3"/>
        </dgm:presLayoutVars>
      </dgm:prSet>
      <dgm:spPr/>
    </dgm:pt>
    <dgm:pt modelId="{4CB5CEBE-78ED-4C29-B2C2-5891BF88D74A}" type="pres">
      <dgm:prSet presAssocID="{B31BA071-A9F6-451D-984A-5AC201C63DD5}" presName="hierChild2" presStyleCnt="0"/>
      <dgm:spPr/>
    </dgm:pt>
    <dgm:pt modelId="{B666F793-3E61-4D3D-872D-E68ECA8C7264}" type="pres">
      <dgm:prSet presAssocID="{889F7671-EBB2-49C8-8CD0-2CE62C2AEE5C}" presName="hierRoot1" presStyleCnt="0"/>
      <dgm:spPr/>
    </dgm:pt>
    <dgm:pt modelId="{28C9E20D-AD55-4D90-B679-E21D168F6986}" type="pres">
      <dgm:prSet presAssocID="{889F7671-EBB2-49C8-8CD0-2CE62C2AEE5C}" presName="composite" presStyleCnt="0"/>
      <dgm:spPr/>
    </dgm:pt>
    <dgm:pt modelId="{5490C1EA-672C-4832-B2F0-BCE2AA3368A1}" type="pres">
      <dgm:prSet presAssocID="{889F7671-EBB2-49C8-8CD0-2CE62C2AEE5C}" presName="background" presStyleLbl="node0" presStyleIdx="2" presStyleCnt="3"/>
      <dgm:spPr/>
    </dgm:pt>
    <dgm:pt modelId="{15F15A93-6F12-476C-BDA3-3BDB26018EE3}" type="pres">
      <dgm:prSet presAssocID="{889F7671-EBB2-49C8-8CD0-2CE62C2AEE5C}" presName="text" presStyleLbl="fgAcc0" presStyleIdx="2" presStyleCnt="3">
        <dgm:presLayoutVars>
          <dgm:chPref val="3"/>
        </dgm:presLayoutVars>
      </dgm:prSet>
      <dgm:spPr/>
    </dgm:pt>
    <dgm:pt modelId="{CAB261AE-EA16-44A4-8C06-0152DE20CD5B}" type="pres">
      <dgm:prSet presAssocID="{889F7671-EBB2-49C8-8CD0-2CE62C2AEE5C}" presName="hierChild2" presStyleCnt="0"/>
      <dgm:spPr/>
    </dgm:pt>
  </dgm:ptLst>
  <dgm:cxnLst>
    <dgm:cxn modelId="{D8716702-AB11-4F05-8069-8AF4FE1E793F}" srcId="{33564F91-EC3D-4411-B135-4F9850E9D259}" destId="{889F7671-EBB2-49C8-8CD0-2CE62C2AEE5C}" srcOrd="2" destOrd="0" parTransId="{3048512E-7D07-4215-8137-65E3CB35486C}" sibTransId="{3D44F604-FE0C-4C88-B9EE-675A8F0E2A51}"/>
    <dgm:cxn modelId="{F470116D-DE46-4E61-8098-F638FA21748B}" type="presOf" srcId="{EE4488E4-8721-4C5D-952A-33A7EE19B2FC}" destId="{B663CC36-55F4-4F56-83BF-4212889E60D3}" srcOrd="0" destOrd="0" presId="urn:microsoft.com/office/officeart/2005/8/layout/hierarchy1"/>
    <dgm:cxn modelId="{81E0B272-20E3-4184-B2B2-51A7CDE4EAF8}" srcId="{33564F91-EC3D-4411-B135-4F9850E9D259}" destId="{B31BA071-A9F6-451D-984A-5AC201C63DD5}" srcOrd="1" destOrd="0" parTransId="{312F143F-FD93-4074-A6B8-E36ED37650A1}" sibTransId="{8DD98A79-4A54-4C46-9B46-F696A69C1B7B}"/>
    <dgm:cxn modelId="{EF9652B2-78CF-4EA8-A5EF-3C5060D5C055}" type="presOf" srcId="{B31BA071-A9F6-451D-984A-5AC201C63DD5}" destId="{80AF36A4-B811-4D84-88CF-5902ECAC54C8}" srcOrd="0" destOrd="0" presId="urn:microsoft.com/office/officeart/2005/8/layout/hierarchy1"/>
    <dgm:cxn modelId="{15CAE4C1-DECE-49E7-B5C2-81F7D06F2937}" type="presOf" srcId="{33564F91-EC3D-4411-B135-4F9850E9D259}" destId="{CFDF9C06-B2A3-4E91-B9AC-9174ADA00B95}" srcOrd="0" destOrd="0" presId="urn:microsoft.com/office/officeart/2005/8/layout/hierarchy1"/>
    <dgm:cxn modelId="{9CB5A4E4-93CB-4765-AFB5-9AA565BB46A9}" srcId="{33564F91-EC3D-4411-B135-4F9850E9D259}" destId="{EE4488E4-8721-4C5D-952A-33A7EE19B2FC}" srcOrd="0" destOrd="0" parTransId="{9109A016-76E2-4A7B-BAD8-DCC1403A491A}" sibTransId="{0A79EE96-F32F-4971-88AA-04B76A678A5E}"/>
    <dgm:cxn modelId="{C449FEE5-3B8A-4661-BC0E-8E8EA75F9739}" type="presOf" srcId="{889F7671-EBB2-49C8-8CD0-2CE62C2AEE5C}" destId="{15F15A93-6F12-476C-BDA3-3BDB26018EE3}" srcOrd="0" destOrd="0" presId="urn:microsoft.com/office/officeart/2005/8/layout/hierarchy1"/>
    <dgm:cxn modelId="{F61B8341-4616-42A6-B231-20671AE03004}" type="presParOf" srcId="{CFDF9C06-B2A3-4E91-B9AC-9174ADA00B95}" destId="{4B687CFB-986C-4FC0-B3B8-3A2CAA76E082}" srcOrd="0" destOrd="0" presId="urn:microsoft.com/office/officeart/2005/8/layout/hierarchy1"/>
    <dgm:cxn modelId="{B5D2CBCA-F0AB-4319-84A7-8CA200D92AF0}" type="presParOf" srcId="{4B687CFB-986C-4FC0-B3B8-3A2CAA76E082}" destId="{7E73CC50-B32F-4C18-B594-4288AAF1FC2C}" srcOrd="0" destOrd="0" presId="urn:microsoft.com/office/officeart/2005/8/layout/hierarchy1"/>
    <dgm:cxn modelId="{FF2F7FEC-B178-4E96-8FB2-F7DA79B61345}" type="presParOf" srcId="{7E73CC50-B32F-4C18-B594-4288AAF1FC2C}" destId="{F8EFCE13-7E67-4091-96F0-9254EA1C7A2E}" srcOrd="0" destOrd="0" presId="urn:microsoft.com/office/officeart/2005/8/layout/hierarchy1"/>
    <dgm:cxn modelId="{79A01801-35F4-48BA-A1DC-D4492D71E182}" type="presParOf" srcId="{7E73CC50-B32F-4C18-B594-4288AAF1FC2C}" destId="{B663CC36-55F4-4F56-83BF-4212889E60D3}" srcOrd="1" destOrd="0" presId="urn:microsoft.com/office/officeart/2005/8/layout/hierarchy1"/>
    <dgm:cxn modelId="{9253315C-7798-43DA-89A6-FEBCCE2F5E5C}" type="presParOf" srcId="{4B687CFB-986C-4FC0-B3B8-3A2CAA76E082}" destId="{58EE3553-2D1D-451D-8667-9A4C0538EDB6}" srcOrd="1" destOrd="0" presId="urn:microsoft.com/office/officeart/2005/8/layout/hierarchy1"/>
    <dgm:cxn modelId="{59766F62-2B06-4CEC-B0F5-B914BB93C807}" type="presParOf" srcId="{CFDF9C06-B2A3-4E91-B9AC-9174ADA00B95}" destId="{40F6DA6C-9200-4661-968C-D86BAA6F886C}" srcOrd="1" destOrd="0" presId="urn:microsoft.com/office/officeart/2005/8/layout/hierarchy1"/>
    <dgm:cxn modelId="{E8471B7D-1A4B-44D2-9FD4-64A99C7C6AFA}" type="presParOf" srcId="{40F6DA6C-9200-4661-968C-D86BAA6F886C}" destId="{8A9A6B33-076E-4773-A872-F48720A0FA28}" srcOrd="0" destOrd="0" presId="urn:microsoft.com/office/officeart/2005/8/layout/hierarchy1"/>
    <dgm:cxn modelId="{6452F531-6739-409D-9B8F-0BD445D7B6CF}" type="presParOf" srcId="{8A9A6B33-076E-4773-A872-F48720A0FA28}" destId="{7F8ABDA3-97F7-47C9-B337-D01C2D7ACA84}" srcOrd="0" destOrd="0" presId="urn:microsoft.com/office/officeart/2005/8/layout/hierarchy1"/>
    <dgm:cxn modelId="{41F9474B-DF2E-4CCA-AA4B-1830727CDE40}" type="presParOf" srcId="{8A9A6B33-076E-4773-A872-F48720A0FA28}" destId="{80AF36A4-B811-4D84-88CF-5902ECAC54C8}" srcOrd="1" destOrd="0" presId="urn:microsoft.com/office/officeart/2005/8/layout/hierarchy1"/>
    <dgm:cxn modelId="{3D6030D3-CC14-4318-9F8A-14DF80D47494}" type="presParOf" srcId="{40F6DA6C-9200-4661-968C-D86BAA6F886C}" destId="{4CB5CEBE-78ED-4C29-B2C2-5891BF88D74A}" srcOrd="1" destOrd="0" presId="urn:microsoft.com/office/officeart/2005/8/layout/hierarchy1"/>
    <dgm:cxn modelId="{5F73BB89-CC0D-434F-94F3-740FACCAE1B1}" type="presParOf" srcId="{CFDF9C06-B2A3-4E91-B9AC-9174ADA00B95}" destId="{B666F793-3E61-4D3D-872D-E68ECA8C7264}" srcOrd="2" destOrd="0" presId="urn:microsoft.com/office/officeart/2005/8/layout/hierarchy1"/>
    <dgm:cxn modelId="{97895938-1817-4389-B560-1D6929101152}" type="presParOf" srcId="{B666F793-3E61-4D3D-872D-E68ECA8C7264}" destId="{28C9E20D-AD55-4D90-B679-E21D168F6986}" srcOrd="0" destOrd="0" presId="urn:microsoft.com/office/officeart/2005/8/layout/hierarchy1"/>
    <dgm:cxn modelId="{4C6B808A-8393-4849-9FA0-2FA27C088DA5}" type="presParOf" srcId="{28C9E20D-AD55-4D90-B679-E21D168F6986}" destId="{5490C1EA-672C-4832-B2F0-BCE2AA3368A1}" srcOrd="0" destOrd="0" presId="urn:microsoft.com/office/officeart/2005/8/layout/hierarchy1"/>
    <dgm:cxn modelId="{926044C1-31F1-4901-A090-C6E97D152B60}" type="presParOf" srcId="{28C9E20D-AD55-4D90-B679-E21D168F6986}" destId="{15F15A93-6F12-476C-BDA3-3BDB26018EE3}" srcOrd="1" destOrd="0" presId="urn:microsoft.com/office/officeart/2005/8/layout/hierarchy1"/>
    <dgm:cxn modelId="{18612FB2-07B2-4491-98BC-55901984FACB}" type="presParOf" srcId="{B666F793-3E61-4D3D-872D-E68ECA8C7264}" destId="{CAB261AE-EA16-44A4-8C06-0152DE20CD5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257CEF-8596-4AB2-A4C6-74EFF854788A}"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A22182B1-2F58-4D8F-8813-781B9BBFC6B1}">
      <dgm:prSet phldrT="[Text]" custT="1"/>
      <dgm:spPr/>
      <dgm:t>
        <a:bodyPr/>
        <a:lstStyle/>
        <a:p>
          <a:r>
            <a:rPr lang="ru-RU" sz="1400" b="1" dirty="0">
              <a:solidFill>
                <a:schemeClr val="tx1"/>
              </a:solidFill>
            </a:rPr>
            <a:t>Страновая стратегия</a:t>
          </a:r>
          <a:endParaRPr lang="en-US" sz="1400" b="1" dirty="0">
            <a:solidFill>
              <a:schemeClr val="tx1"/>
            </a:solidFill>
          </a:endParaRPr>
        </a:p>
      </dgm:t>
    </dgm:pt>
    <dgm:pt modelId="{5D04A960-2441-4C70-BEAC-C4FB2A937C98}" type="parTrans" cxnId="{74F12B4F-462E-480A-A522-29B715FC579B}">
      <dgm:prSet/>
      <dgm:spPr/>
      <dgm:t>
        <a:bodyPr/>
        <a:lstStyle/>
        <a:p>
          <a:endParaRPr lang="en-US" sz="2000" b="1">
            <a:solidFill>
              <a:schemeClr val="tx1"/>
            </a:solidFill>
          </a:endParaRPr>
        </a:p>
      </dgm:t>
    </dgm:pt>
    <dgm:pt modelId="{BCEEE887-615C-476A-86F0-53E023CF2364}" type="sibTrans" cxnId="{74F12B4F-462E-480A-A522-29B715FC579B}">
      <dgm:prSet custT="1"/>
      <dgm:spPr/>
      <dgm:t>
        <a:bodyPr/>
        <a:lstStyle/>
        <a:p>
          <a:endParaRPr lang="en-US" sz="2000" b="1">
            <a:solidFill>
              <a:schemeClr val="tx1"/>
            </a:solidFill>
          </a:endParaRPr>
        </a:p>
      </dgm:t>
    </dgm:pt>
    <dgm:pt modelId="{CE918A8C-0D84-4D00-86E8-CA38B4DDEFC7}">
      <dgm:prSet phldrT="[Text]" custT="1"/>
      <dgm:spPr/>
      <dgm:t>
        <a:bodyPr/>
        <a:lstStyle/>
        <a:p>
          <a:r>
            <a:rPr lang="ru-RU" sz="2000" b="1" dirty="0">
              <a:solidFill>
                <a:schemeClr val="tx1"/>
              </a:solidFill>
            </a:rPr>
            <a:t>Разработка проекта</a:t>
          </a:r>
          <a:endParaRPr lang="en-US" sz="2000" b="1" dirty="0">
            <a:solidFill>
              <a:schemeClr val="tx1"/>
            </a:solidFill>
          </a:endParaRPr>
        </a:p>
      </dgm:t>
    </dgm:pt>
    <dgm:pt modelId="{E943A906-B9FD-4111-B884-97A9DA3F3DC2}" type="parTrans" cxnId="{D96619DD-4AD7-4738-94AE-54BA2A2DF4BB}">
      <dgm:prSet/>
      <dgm:spPr/>
      <dgm:t>
        <a:bodyPr/>
        <a:lstStyle/>
        <a:p>
          <a:endParaRPr lang="en-US" sz="2000" b="1">
            <a:solidFill>
              <a:schemeClr val="tx1"/>
            </a:solidFill>
          </a:endParaRPr>
        </a:p>
      </dgm:t>
    </dgm:pt>
    <dgm:pt modelId="{9753838A-42F5-4BF7-A77E-64B085F0CD34}" type="sibTrans" cxnId="{D96619DD-4AD7-4738-94AE-54BA2A2DF4BB}">
      <dgm:prSet custT="1"/>
      <dgm:spPr/>
      <dgm:t>
        <a:bodyPr/>
        <a:lstStyle/>
        <a:p>
          <a:endParaRPr lang="en-US" sz="2000" b="1">
            <a:solidFill>
              <a:schemeClr val="tx1"/>
            </a:solidFill>
          </a:endParaRPr>
        </a:p>
      </dgm:t>
    </dgm:pt>
    <dgm:pt modelId="{D811F251-76B1-485C-AF7B-AC08983F15C9}">
      <dgm:prSet phldrT="[Text]" custT="1"/>
      <dgm:spPr/>
      <dgm:t>
        <a:bodyPr/>
        <a:lstStyle/>
        <a:p>
          <a:r>
            <a:rPr lang="ru-RU" sz="1600" b="1" dirty="0">
              <a:solidFill>
                <a:schemeClr val="tx1"/>
              </a:solidFill>
            </a:rPr>
            <a:t>Планирование закупок</a:t>
          </a:r>
          <a:endParaRPr lang="en-US" sz="1600" b="1" dirty="0">
            <a:solidFill>
              <a:schemeClr val="tx1"/>
            </a:solidFill>
          </a:endParaRPr>
        </a:p>
      </dgm:t>
    </dgm:pt>
    <dgm:pt modelId="{E506A51B-EC44-4BF7-97A0-0725F9139B9C}" type="parTrans" cxnId="{E7D2D24D-B81D-4FE3-9ACF-3E0B659B46D0}">
      <dgm:prSet/>
      <dgm:spPr/>
      <dgm:t>
        <a:bodyPr/>
        <a:lstStyle/>
        <a:p>
          <a:endParaRPr lang="en-US" sz="2000" b="1">
            <a:solidFill>
              <a:schemeClr val="tx1"/>
            </a:solidFill>
          </a:endParaRPr>
        </a:p>
      </dgm:t>
    </dgm:pt>
    <dgm:pt modelId="{E4B16544-4FEE-4B03-9CAB-6133D4AA12A8}" type="sibTrans" cxnId="{E7D2D24D-B81D-4FE3-9ACF-3E0B659B46D0}">
      <dgm:prSet custT="1"/>
      <dgm:spPr/>
      <dgm:t>
        <a:bodyPr/>
        <a:lstStyle/>
        <a:p>
          <a:endParaRPr lang="en-US" sz="2000" b="1">
            <a:solidFill>
              <a:schemeClr val="tx1"/>
            </a:solidFill>
          </a:endParaRPr>
        </a:p>
      </dgm:t>
    </dgm:pt>
    <dgm:pt modelId="{6CDB5D77-E57D-4612-A180-34F9C927284F}">
      <dgm:prSet phldrT="[Text]" custT="1"/>
      <dgm:spPr/>
      <dgm:t>
        <a:bodyPr/>
        <a:lstStyle/>
        <a:p>
          <a:r>
            <a:rPr lang="ru-RU" sz="1400" b="1" dirty="0">
              <a:solidFill>
                <a:schemeClr val="tx1"/>
              </a:solidFill>
            </a:rPr>
            <a:t>Уведомления</a:t>
          </a:r>
          <a:endParaRPr lang="en-US" sz="1400" b="1" dirty="0">
            <a:solidFill>
              <a:schemeClr val="tx1"/>
            </a:solidFill>
          </a:endParaRPr>
        </a:p>
      </dgm:t>
    </dgm:pt>
    <dgm:pt modelId="{13DA1F69-2EBF-4EEF-BCC1-0D3C5D6291EB}" type="parTrans" cxnId="{73EFDCA9-AA01-4740-9000-B8CFD20E5565}">
      <dgm:prSet/>
      <dgm:spPr/>
      <dgm:t>
        <a:bodyPr/>
        <a:lstStyle/>
        <a:p>
          <a:endParaRPr lang="en-US" sz="2000" b="1">
            <a:solidFill>
              <a:schemeClr val="tx1"/>
            </a:solidFill>
          </a:endParaRPr>
        </a:p>
      </dgm:t>
    </dgm:pt>
    <dgm:pt modelId="{BAA191A8-2710-4B91-80DD-10CF4C4DE908}" type="sibTrans" cxnId="{73EFDCA9-AA01-4740-9000-B8CFD20E5565}">
      <dgm:prSet custT="1"/>
      <dgm:spPr/>
      <dgm:t>
        <a:bodyPr/>
        <a:lstStyle/>
        <a:p>
          <a:endParaRPr lang="en-US" sz="2000" b="1">
            <a:solidFill>
              <a:schemeClr val="tx1"/>
            </a:solidFill>
          </a:endParaRPr>
        </a:p>
      </dgm:t>
    </dgm:pt>
    <dgm:pt modelId="{C7C50A1E-D5B8-4E92-BA97-0B5ACF2BCB29}">
      <dgm:prSet phldrT="[Text]" custT="1"/>
      <dgm:spPr/>
      <dgm:t>
        <a:bodyPr/>
        <a:lstStyle/>
        <a:p>
          <a:r>
            <a:rPr lang="ru-RU" sz="2000" b="1" dirty="0">
              <a:solidFill>
                <a:schemeClr val="tx1"/>
              </a:solidFill>
            </a:rPr>
            <a:t>Оценка</a:t>
          </a:r>
          <a:endParaRPr lang="en-US" sz="2000" b="1" dirty="0">
            <a:solidFill>
              <a:schemeClr val="tx1"/>
            </a:solidFill>
          </a:endParaRPr>
        </a:p>
      </dgm:t>
    </dgm:pt>
    <dgm:pt modelId="{C8AE6E3F-79C4-438E-9A4E-FD96576F8C0A}" type="parTrans" cxnId="{19C8549C-0028-490C-887E-0373588C9734}">
      <dgm:prSet/>
      <dgm:spPr/>
      <dgm:t>
        <a:bodyPr/>
        <a:lstStyle/>
        <a:p>
          <a:endParaRPr lang="en-US" sz="2000" b="1">
            <a:solidFill>
              <a:schemeClr val="tx1"/>
            </a:solidFill>
          </a:endParaRPr>
        </a:p>
      </dgm:t>
    </dgm:pt>
    <dgm:pt modelId="{972BC344-E55F-427D-8F90-8504EB8D1648}" type="sibTrans" cxnId="{19C8549C-0028-490C-887E-0373588C9734}">
      <dgm:prSet custT="1"/>
      <dgm:spPr/>
      <dgm:t>
        <a:bodyPr/>
        <a:lstStyle/>
        <a:p>
          <a:endParaRPr lang="en-US" sz="2000" b="1">
            <a:solidFill>
              <a:schemeClr val="tx1"/>
            </a:solidFill>
          </a:endParaRPr>
        </a:p>
      </dgm:t>
    </dgm:pt>
    <dgm:pt modelId="{F3751EFF-B9D0-4C26-B2CC-5EC48590F9AE}">
      <dgm:prSet phldrT="[Text]" custT="1"/>
      <dgm:spPr/>
      <dgm:t>
        <a:bodyPr/>
        <a:lstStyle/>
        <a:p>
          <a:r>
            <a:rPr lang="ru-RU" sz="1400" b="1" dirty="0">
              <a:solidFill>
                <a:schemeClr val="tx1"/>
              </a:solidFill>
            </a:rPr>
            <a:t>Присуждение договоров</a:t>
          </a:r>
          <a:endParaRPr lang="en-US" sz="1400" b="1" dirty="0">
            <a:solidFill>
              <a:schemeClr val="tx1"/>
            </a:solidFill>
          </a:endParaRPr>
        </a:p>
      </dgm:t>
    </dgm:pt>
    <dgm:pt modelId="{5B82855A-3837-4ABB-A25B-BC596F97931D}" type="parTrans" cxnId="{1526DA81-1FED-4FB2-8668-9004B6DBE7C8}">
      <dgm:prSet/>
      <dgm:spPr/>
      <dgm:t>
        <a:bodyPr/>
        <a:lstStyle/>
        <a:p>
          <a:endParaRPr lang="en-US" sz="2000" b="1">
            <a:solidFill>
              <a:schemeClr val="tx1"/>
            </a:solidFill>
          </a:endParaRPr>
        </a:p>
      </dgm:t>
    </dgm:pt>
    <dgm:pt modelId="{B9CF5FB4-C7C5-4D5D-8711-2887BA3F2881}" type="sibTrans" cxnId="{1526DA81-1FED-4FB2-8668-9004B6DBE7C8}">
      <dgm:prSet custT="1"/>
      <dgm:spPr/>
      <dgm:t>
        <a:bodyPr/>
        <a:lstStyle/>
        <a:p>
          <a:endParaRPr lang="en-US" sz="2000" b="1">
            <a:solidFill>
              <a:schemeClr val="tx1"/>
            </a:solidFill>
          </a:endParaRPr>
        </a:p>
      </dgm:t>
    </dgm:pt>
    <dgm:pt modelId="{C0D5F40B-40BF-45A0-BBE0-A7F000BAE9CA}">
      <dgm:prSet phldrT="[Text]" custT="1"/>
      <dgm:spPr/>
      <dgm:t>
        <a:bodyPr/>
        <a:lstStyle/>
        <a:p>
          <a:r>
            <a:rPr lang="ru-RU" sz="2000" b="1" dirty="0">
              <a:solidFill>
                <a:schemeClr val="tx1"/>
              </a:solidFill>
            </a:rPr>
            <a:t>Управление договорами</a:t>
          </a:r>
          <a:endParaRPr lang="en-US" sz="2000" b="1" dirty="0">
            <a:solidFill>
              <a:schemeClr val="tx1"/>
            </a:solidFill>
          </a:endParaRPr>
        </a:p>
      </dgm:t>
    </dgm:pt>
    <dgm:pt modelId="{AE6577B8-C033-4911-BF6F-0166D4BEB91D}" type="parTrans" cxnId="{D18E05E1-0A04-4F48-8E01-115CCF4B93A4}">
      <dgm:prSet/>
      <dgm:spPr/>
      <dgm:t>
        <a:bodyPr/>
        <a:lstStyle/>
        <a:p>
          <a:endParaRPr lang="en-US" sz="2000" b="1">
            <a:solidFill>
              <a:schemeClr val="tx1"/>
            </a:solidFill>
          </a:endParaRPr>
        </a:p>
      </dgm:t>
    </dgm:pt>
    <dgm:pt modelId="{A342B2E1-AE8F-44A0-B03E-DA65EBADA20A}" type="sibTrans" cxnId="{D18E05E1-0A04-4F48-8E01-115CCF4B93A4}">
      <dgm:prSet custT="1"/>
      <dgm:spPr/>
      <dgm:t>
        <a:bodyPr/>
        <a:lstStyle/>
        <a:p>
          <a:endParaRPr lang="en-US" sz="2000" b="1">
            <a:solidFill>
              <a:schemeClr val="tx1"/>
            </a:solidFill>
          </a:endParaRPr>
        </a:p>
      </dgm:t>
    </dgm:pt>
    <dgm:pt modelId="{890CAD5B-9DE1-462D-92AD-B71DD512E475}">
      <dgm:prSet phldrT="[Text]" custT="1"/>
      <dgm:spPr/>
      <dgm:t>
        <a:bodyPr/>
        <a:lstStyle/>
        <a:p>
          <a:r>
            <a:rPr lang="ru-RU" sz="2000" b="1" dirty="0">
              <a:solidFill>
                <a:schemeClr val="tx1"/>
              </a:solidFill>
            </a:rPr>
            <a:t>Оценка договоров</a:t>
          </a:r>
          <a:endParaRPr lang="en-US" sz="2000" b="1" dirty="0">
            <a:solidFill>
              <a:schemeClr val="tx1"/>
            </a:solidFill>
          </a:endParaRPr>
        </a:p>
      </dgm:t>
    </dgm:pt>
    <dgm:pt modelId="{671D7705-95E8-42CA-9FFB-28533F4B18A8}" type="parTrans" cxnId="{5D27A38A-DE92-4E2C-85E5-8CD628F3D192}">
      <dgm:prSet/>
      <dgm:spPr/>
      <dgm:t>
        <a:bodyPr/>
        <a:lstStyle/>
        <a:p>
          <a:endParaRPr lang="en-US" sz="2000" b="1">
            <a:solidFill>
              <a:schemeClr val="tx1"/>
            </a:solidFill>
          </a:endParaRPr>
        </a:p>
      </dgm:t>
    </dgm:pt>
    <dgm:pt modelId="{B00C529E-6E03-47E4-9303-B6BB80144B75}" type="sibTrans" cxnId="{5D27A38A-DE92-4E2C-85E5-8CD628F3D192}">
      <dgm:prSet custT="1"/>
      <dgm:spPr/>
      <dgm:t>
        <a:bodyPr/>
        <a:lstStyle/>
        <a:p>
          <a:endParaRPr lang="en-US" sz="2000" b="1">
            <a:solidFill>
              <a:schemeClr val="tx1"/>
            </a:solidFill>
          </a:endParaRPr>
        </a:p>
      </dgm:t>
    </dgm:pt>
    <dgm:pt modelId="{AA01DFDC-17D4-4F97-87D1-FF3F2CFE3262}" type="pres">
      <dgm:prSet presAssocID="{9D257CEF-8596-4AB2-A4C6-74EFF854788A}" presName="cycle" presStyleCnt="0">
        <dgm:presLayoutVars>
          <dgm:dir/>
          <dgm:resizeHandles val="exact"/>
        </dgm:presLayoutVars>
      </dgm:prSet>
      <dgm:spPr/>
    </dgm:pt>
    <dgm:pt modelId="{F214B11A-3AD8-4A9A-9BCD-5ADBAB0FF956}" type="pres">
      <dgm:prSet presAssocID="{A22182B1-2F58-4D8F-8813-781B9BBFC6B1}" presName="node" presStyleLbl="node1" presStyleIdx="0" presStyleCnt="8" custRadScaleRad="79433" custRadScaleInc="11540">
        <dgm:presLayoutVars>
          <dgm:bulletEnabled val="1"/>
        </dgm:presLayoutVars>
      </dgm:prSet>
      <dgm:spPr/>
    </dgm:pt>
    <dgm:pt modelId="{F03FC81E-84FF-4265-A812-5F85396EDDB5}" type="pres">
      <dgm:prSet presAssocID="{BCEEE887-615C-476A-86F0-53E023CF2364}" presName="sibTrans" presStyleLbl="sibTrans2D1" presStyleIdx="0" presStyleCnt="8" custScaleX="172512" custLinFactNeighborX="26761" custLinFactNeighborY="-4862"/>
      <dgm:spPr/>
    </dgm:pt>
    <dgm:pt modelId="{9BF84620-C322-464F-AEE4-DF8CAD234558}" type="pres">
      <dgm:prSet presAssocID="{BCEEE887-615C-476A-86F0-53E023CF2364}" presName="connectorText" presStyleLbl="sibTrans2D1" presStyleIdx="0" presStyleCnt="8"/>
      <dgm:spPr/>
    </dgm:pt>
    <dgm:pt modelId="{DA639FC1-A8E7-4706-87F8-4EF09F475CC3}" type="pres">
      <dgm:prSet presAssocID="{CE918A8C-0D84-4D00-86E8-CA38B4DDEFC7}" presName="node" presStyleLbl="node1" presStyleIdx="1" presStyleCnt="8" custScaleX="173533" custRadScaleRad="117406" custRadScaleInc="26552">
        <dgm:presLayoutVars>
          <dgm:bulletEnabled val="1"/>
        </dgm:presLayoutVars>
      </dgm:prSet>
      <dgm:spPr/>
    </dgm:pt>
    <dgm:pt modelId="{FB4FB393-E43F-4F50-A50B-2DA966AA8C24}" type="pres">
      <dgm:prSet presAssocID="{9753838A-42F5-4BF7-A77E-64B085F0CD34}" presName="sibTrans" presStyleLbl="sibTrans2D1" presStyleIdx="1" presStyleCnt="8"/>
      <dgm:spPr/>
    </dgm:pt>
    <dgm:pt modelId="{689037C2-04EE-49BF-9B62-3B16D947DC13}" type="pres">
      <dgm:prSet presAssocID="{9753838A-42F5-4BF7-A77E-64B085F0CD34}" presName="connectorText" presStyleLbl="sibTrans2D1" presStyleIdx="1" presStyleCnt="8"/>
      <dgm:spPr/>
    </dgm:pt>
    <dgm:pt modelId="{7BA47329-D131-4F8E-97D0-801883BB3232}" type="pres">
      <dgm:prSet presAssocID="{D811F251-76B1-485C-AF7B-AC08983F15C9}" presName="node" presStyleLbl="node1" presStyleIdx="2" presStyleCnt="8" custScaleX="164836" custRadScaleRad="111807" custRadScaleInc="10483">
        <dgm:presLayoutVars>
          <dgm:bulletEnabled val="1"/>
        </dgm:presLayoutVars>
      </dgm:prSet>
      <dgm:spPr/>
    </dgm:pt>
    <dgm:pt modelId="{C47CA035-A205-42CC-8769-F5F6E8335B45}" type="pres">
      <dgm:prSet presAssocID="{E4B16544-4FEE-4B03-9CAB-6133D4AA12A8}" presName="sibTrans" presStyleLbl="sibTrans2D1" presStyleIdx="2" presStyleCnt="8"/>
      <dgm:spPr/>
    </dgm:pt>
    <dgm:pt modelId="{B86C023E-DCED-403E-973B-9DA7F2C16F58}" type="pres">
      <dgm:prSet presAssocID="{E4B16544-4FEE-4B03-9CAB-6133D4AA12A8}" presName="connectorText" presStyleLbl="sibTrans2D1" presStyleIdx="2" presStyleCnt="8"/>
      <dgm:spPr/>
    </dgm:pt>
    <dgm:pt modelId="{F083FB76-55B2-4496-A170-AE4C3D8C59E2}" type="pres">
      <dgm:prSet presAssocID="{6CDB5D77-E57D-4612-A180-34F9C927284F}" presName="node" presStyleLbl="node1" presStyleIdx="3" presStyleCnt="8" custScaleX="116160">
        <dgm:presLayoutVars>
          <dgm:bulletEnabled val="1"/>
        </dgm:presLayoutVars>
      </dgm:prSet>
      <dgm:spPr/>
    </dgm:pt>
    <dgm:pt modelId="{1BBF79DD-7FDB-4382-B916-1A457D270F82}" type="pres">
      <dgm:prSet presAssocID="{BAA191A8-2710-4B91-80DD-10CF4C4DE908}" presName="sibTrans" presStyleLbl="sibTrans2D1" presStyleIdx="3" presStyleCnt="8"/>
      <dgm:spPr/>
    </dgm:pt>
    <dgm:pt modelId="{5FC6C424-1983-4275-80AB-7D048E560962}" type="pres">
      <dgm:prSet presAssocID="{BAA191A8-2710-4B91-80DD-10CF4C4DE908}" presName="connectorText" presStyleLbl="sibTrans2D1" presStyleIdx="3" presStyleCnt="8"/>
      <dgm:spPr/>
    </dgm:pt>
    <dgm:pt modelId="{BCF96E96-4FB0-4230-81D2-C7216685DC07}" type="pres">
      <dgm:prSet presAssocID="{C7C50A1E-D5B8-4E92-BA97-0B5ACF2BCB29}" presName="node" presStyleLbl="node1" presStyleIdx="4" presStyleCnt="8" custScaleX="128198" custRadScaleRad="86798" custRadScaleInc="-12909">
        <dgm:presLayoutVars>
          <dgm:bulletEnabled val="1"/>
        </dgm:presLayoutVars>
      </dgm:prSet>
      <dgm:spPr/>
    </dgm:pt>
    <dgm:pt modelId="{BA7C6456-5371-40BD-9A47-D043434D4882}" type="pres">
      <dgm:prSet presAssocID="{972BC344-E55F-427D-8F90-8504EB8D1648}" presName="sibTrans" presStyleLbl="sibTrans2D1" presStyleIdx="4" presStyleCnt="8"/>
      <dgm:spPr/>
    </dgm:pt>
    <dgm:pt modelId="{C096B4F2-C786-465E-A3A7-42FD9044D41D}" type="pres">
      <dgm:prSet presAssocID="{972BC344-E55F-427D-8F90-8504EB8D1648}" presName="connectorText" presStyleLbl="sibTrans2D1" presStyleIdx="4" presStyleCnt="8"/>
      <dgm:spPr/>
    </dgm:pt>
    <dgm:pt modelId="{C305FB79-2A28-4BEC-89CA-27DA1929CEB2}" type="pres">
      <dgm:prSet presAssocID="{F3751EFF-B9D0-4C26-B2CC-5EC48590F9AE}" presName="node" presStyleLbl="node1" presStyleIdx="5" presStyleCnt="8" custScaleX="154977">
        <dgm:presLayoutVars>
          <dgm:bulletEnabled val="1"/>
        </dgm:presLayoutVars>
      </dgm:prSet>
      <dgm:spPr/>
    </dgm:pt>
    <dgm:pt modelId="{1B316D1D-75E4-48E6-A5A4-04748FF03060}" type="pres">
      <dgm:prSet presAssocID="{B9CF5FB4-C7C5-4D5D-8711-2887BA3F2881}" presName="sibTrans" presStyleLbl="sibTrans2D1" presStyleIdx="5" presStyleCnt="8"/>
      <dgm:spPr/>
    </dgm:pt>
    <dgm:pt modelId="{8962ECE2-C12B-4955-A819-8D0607028563}" type="pres">
      <dgm:prSet presAssocID="{B9CF5FB4-C7C5-4D5D-8711-2887BA3F2881}" presName="connectorText" presStyleLbl="sibTrans2D1" presStyleIdx="5" presStyleCnt="8"/>
      <dgm:spPr/>
    </dgm:pt>
    <dgm:pt modelId="{2B95E360-0C49-4C20-80C1-D560FB28387A}" type="pres">
      <dgm:prSet presAssocID="{C0D5F40B-40BF-45A0-BBE0-A7F000BAE9CA}" presName="node" presStyleLbl="node1" presStyleIdx="6" presStyleCnt="8" custScaleX="161167">
        <dgm:presLayoutVars>
          <dgm:bulletEnabled val="1"/>
        </dgm:presLayoutVars>
      </dgm:prSet>
      <dgm:spPr/>
    </dgm:pt>
    <dgm:pt modelId="{E4066062-CFD5-464F-A1DC-D5E48565F60C}" type="pres">
      <dgm:prSet presAssocID="{A342B2E1-AE8F-44A0-B03E-DA65EBADA20A}" presName="sibTrans" presStyleLbl="sibTrans2D1" presStyleIdx="6" presStyleCnt="8"/>
      <dgm:spPr/>
    </dgm:pt>
    <dgm:pt modelId="{2173B4A9-C484-4117-9BFB-87E87F4A19DF}" type="pres">
      <dgm:prSet presAssocID="{A342B2E1-AE8F-44A0-B03E-DA65EBADA20A}" presName="connectorText" presStyleLbl="sibTrans2D1" presStyleIdx="6" presStyleCnt="8"/>
      <dgm:spPr/>
    </dgm:pt>
    <dgm:pt modelId="{CCFF7859-A348-4B7C-815D-9F4B027E5CAD}" type="pres">
      <dgm:prSet presAssocID="{890CAD5B-9DE1-462D-92AD-B71DD512E475}" presName="node" presStyleLbl="node1" presStyleIdx="7" presStyleCnt="8" custScaleX="127709" custRadScaleRad="102394" custRadScaleInc="-5885">
        <dgm:presLayoutVars>
          <dgm:bulletEnabled val="1"/>
        </dgm:presLayoutVars>
      </dgm:prSet>
      <dgm:spPr/>
    </dgm:pt>
    <dgm:pt modelId="{0971614C-48A2-4C1C-AF8D-BBD9DE5FBF50}" type="pres">
      <dgm:prSet presAssocID="{B00C529E-6E03-47E4-9303-B6BB80144B75}" presName="sibTrans" presStyleLbl="sibTrans2D1" presStyleIdx="7" presStyleCnt="8" custScaleX="127518"/>
      <dgm:spPr/>
    </dgm:pt>
    <dgm:pt modelId="{E3620BE4-13A3-4779-8DB4-92DAB6988648}" type="pres">
      <dgm:prSet presAssocID="{B00C529E-6E03-47E4-9303-B6BB80144B75}" presName="connectorText" presStyleLbl="sibTrans2D1" presStyleIdx="7" presStyleCnt="8"/>
      <dgm:spPr/>
    </dgm:pt>
  </dgm:ptLst>
  <dgm:cxnLst>
    <dgm:cxn modelId="{5B18030D-9856-4743-99BC-04839A94AC2C}" type="presOf" srcId="{D811F251-76B1-485C-AF7B-AC08983F15C9}" destId="{7BA47329-D131-4F8E-97D0-801883BB3232}" srcOrd="0" destOrd="0" presId="urn:microsoft.com/office/officeart/2005/8/layout/cycle2"/>
    <dgm:cxn modelId="{4ADFBD1B-EDCB-4E27-8A0C-2C1658524D33}" type="presOf" srcId="{B00C529E-6E03-47E4-9303-B6BB80144B75}" destId="{0971614C-48A2-4C1C-AF8D-BBD9DE5FBF50}" srcOrd="0" destOrd="0" presId="urn:microsoft.com/office/officeart/2005/8/layout/cycle2"/>
    <dgm:cxn modelId="{21AD9F1C-A32F-4FF8-97A8-AB7BABCF80A8}" type="presOf" srcId="{BCEEE887-615C-476A-86F0-53E023CF2364}" destId="{F03FC81E-84FF-4265-A812-5F85396EDDB5}" srcOrd="0" destOrd="0" presId="urn:microsoft.com/office/officeart/2005/8/layout/cycle2"/>
    <dgm:cxn modelId="{2F97081F-EFAE-4C0E-A541-3FBC8C438061}" type="presOf" srcId="{A22182B1-2F58-4D8F-8813-781B9BBFC6B1}" destId="{F214B11A-3AD8-4A9A-9BCD-5ADBAB0FF956}" srcOrd="0" destOrd="0" presId="urn:microsoft.com/office/officeart/2005/8/layout/cycle2"/>
    <dgm:cxn modelId="{08914622-7D9D-4938-8B69-7E9919EA4E0F}" type="presOf" srcId="{972BC344-E55F-427D-8F90-8504EB8D1648}" destId="{C096B4F2-C786-465E-A3A7-42FD9044D41D}" srcOrd="1" destOrd="0" presId="urn:microsoft.com/office/officeart/2005/8/layout/cycle2"/>
    <dgm:cxn modelId="{7D365B33-57D6-4289-84BF-3CBB4D02A700}" type="presOf" srcId="{9753838A-42F5-4BF7-A77E-64B085F0CD34}" destId="{689037C2-04EE-49BF-9B62-3B16D947DC13}" srcOrd="1" destOrd="0" presId="urn:microsoft.com/office/officeart/2005/8/layout/cycle2"/>
    <dgm:cxn modelId="{7F1C2836-6E80-41DA-A764-5CB23E4905D0}" type="presOf" srcId="{E4B16544-4FEE-4B03-9CAB-6133D4AA12A8}" destId="{C47CA035-A205-42CC-8769-F5F6E8335B45}" srcOrd="0" destOrd="0" presId="urn:microsoft.com/office/officeart/2005/8/layout/cycle2"/>
    <dgm:cxn modelId="{44E66938-E0BE-49C6-9E86-2B67785FD0DF}" type="presOf" srcId="{890CAD5B-9DE1-462D-92AD-B71DD512E475}" destId="{CCFF7859-A348-4B7C-815D-9F4B027E5CAD}" srcOrd="0" destOrd="0" presId="urn:microsoft.com/office/officeart/2005/8/layout/cycle2"/>
    <dgm:cxn modelId="{AB108561-46E1-49D4-9B6D-495481C0339E}" type="presOf" srcId="{BAA191A8-2710-4B91-80DD-10CF4C4DE908}" destId="{1BBF79DD-7FDB-4382-B916-1A457D270F82}" srcOrd="0" destOrd="0" presId="urn:microsoft.com/office/officeart/2005/8/layout/cycle2"/>
    <dgm:cxn modelId="{E5CA5F63-D757-498B-AB26-483D10DAF26E}" type="presOf" srcId="{9D257CEF-8596-4AB2-A4C6-74EFF854788A}" destId="{AA01DFDC-17D4-4F97-87D1-FF3F2CFE3262}" srcOrd="0" destOrd="0" presId="urn:microsoft.com/office/officeart/2005/8/layout/cycle2"/>
    <dgm:cxn modelId="{C032DE43-54F3-4C88-9AC6-E58B45BB1D3D}" type="presOf" srcId="{972BC344-E55F-427D-8F90-8504EB8D1648}" destId="{BA7C6456-5371-40BD-9A47-D043434D4882}" srcOrd="0" destOrd="0" presId="urn:microsoft.com/office/officeart/2005/8/layout/cycle2"/>
    <dgm:cxn modelId="{09DF386D-E30C-4983-AF1E-AD7FDE51210F}" type="presOf" srcId="{CE918A8C-0D84-4D00-86E8-CA38B4DDEFC7}" destId="{DA639FC1-A8E7-4706-87F8-4EF09F475CC3}" srcOrd="0" destOrd="0" presId="urn:microsoft.com/office/officeart/2005/8/layout/cycle2"/>
    <dgm:cxn modelId="{E7D2D24D-B81D-4FE3-9ACF-3E0B659B46D0}" srcId="{9D257CEF-8596-4AB2-A4C6-74EFF854788A}" destId="{D811F251-76B1-485C-AF7B-AC08983F15C9}" srcOrd="2" destOrd="0" parTransId="{E506A51B-EC44-4BF7-97A0-0725F9139B9C}" sibTransId="{E4B16544-4FEE-4B03-9CAB-6133D4AA12A8}"/>
    <dgm:cxn modelId="{74F12B4F-462E-480A-A522-29B715FC579B}" srcId="{9D257CEF-8596-4AB2-A4C6-74EFF854788A}" destId="{A22182B1-2F58-4D8F-8813-781B9BBFC6B1}" srcOrd="0" destOrd="0" parTransId="{5D04A960-2441-4C70-BEAC-C4FB2A937C98}" sibTransId="{BCEEE887-615C-476A-86F0-53E023CF2364}"/>
    <dgm:cxn modelId="{15AB8353-8032-4D99-B2D7-6D5959CA83F3}" type="presOf" srcId="{C0D5F40B-40BF-45A0-BBE0-A7F000BAE9CA}" destId="{2B95E360-0C49-4C20-80C1-D560FB28387A}" srcOrd="0" destOrd="0" presId="urn:microsoft.com/office/officeart/2005/8/layout/cycle2"/>
    <dgm:cxn modelId="{75B87A74-18AC-4DA6-9DB0-430DB55E45AA}" type="presOf" srcId="{9753838A-42F5-4BF7-A77E-64B085F0CD34}" destId="{FB4FB393-E43F-4F50-A50B-2DA966AA8C24}" srcOrd="0" destOrd="0" presId="urn:microsoft.com/office/officeart/2005/8/layout/cycle2"/>
    <dgm:cxn modelId="{BB134676-4E59-42CE-938B-454C83FB9131}" type="presOf" srcId="{B00C529E-6E03-47E4-9303-B6BB80144B75}" destId="{E3620BE4-13A3-4779-8DB4-92DAB6988648}" srcOrd="1" destOrd="0" presId="urn:microsoft.com/office/officeart/2005/8/layout/cycle2"/>
    <dgm:cxn modelId="{1526DA81-1FED-4FB2-8668-9004B6DBE7C8}" srcId="{9D257CEF-8596-4AB2-A4C6-74EFF854788A}" destId="{F3751EFF-B9D0-4C26-B2CC-5EC48590F9AE}" srcOrd="5" destOrd="0" parTransId="{5B82855A-3837-4ABB-A25B-BC596F97931D}" sibTransId="{B9CF5FB4-C7C5-4D5D-8711-2887BA3F2881}"/>
    <dgm:cxn modelId="{5D27A38A-DE92-4E2C-85E5-8CD628F3D192}" srcId="{9D257CEF-8596-4AB2-A4C6-74EFF854788A}" destId="{890CAD5B-9DE1-462D-92AD-B71DD512E475}" srcOrd="7" destOrd="0" parTransId="{671D7705-95E8-42CA-9FFB-28533F4B18A8}" sibTransId="{B00C529E-6E03-47E4-9303-B6BB80144B75}"/>
    <dgm:cxn modelId="{DEB6A192-8E99-4851-B7E2-6929E01B2CBD}" type="presOf" srcId="{6CDB5D77-E57D-4612-A180-34F9C927284F}" destId="{F083FB76-55B2-4496-A170-AE4C3D8C59E2}" srcOrd="0" destOrd="0" presId="urn:microsoft.com/office/officeart/2005/8/layout/cycle2"/>
    <dgm:cxn modelId="{DA21E798-C830-4FEB-B5F2-F519C8478ACD}" type="presOf" srcId="{BAA191A8-2710-4B91-80DD-10CF4C4DE908}" destId="{5FC6C424-1983-4275-80AB-7D048E560962}" srcOrd="1" destOrd="0" presId="urn:microsoft.com/office/officeart/2005/8/layout/cycle2"/>
    <dgm:cxn modelId="{19C8549C-0028-490C-887E-0373588C9734}" srcId="{9D257CEF-8596-4AB2-A4C6-74EFF854788A}" destId="{C7C50A1E-D5B8-4E92-BA97-0B5ACF2BCB29}" srcOrd="4" destOrd="0" parTransId="{C8AE6E3F-79C4-438E-9A4E-FD96576F8C0A}" sibTransId="{972BC344-E55F-427D-8F90-8504EB8D1648}"/>
    <dgm:cxn modelId="{70C457A4-D583-42C7-AE56-7C7E1805D67B}" type="presOf" srcId="{BCEEE887-615C-476A-86F0-53E023CF2364}" destId="{9BF84620-C322-464F-AEE4-DF8CAD234558}" srcOrd="1" destOrd="0" presId="urn:microsoft.com/office/officeart/2005/8/layout/cycle2"/>
    <dgm:cxn modelId="{A5FDC9A5-5C30-4B8B-B874-F511004DB296}" type="presOf" srcId="{A342B2E1-AE8F-44A0-B03E-DA65EBADA20A}" destId="{E4066062-CFD5-464F-A1DC-D5E48565F60C}" srcOrd="0" destOrd="0" presId="urn:microsoft.com/office/officeart/2005/8/layout/cycle2"/>
    <dgm:cxn modelId="{F09C4FA7-50A2-4814-9E0C-E99D70B0D915}" type="presOf" srcId="{C7C50A1E-D5B8-4E92-BA97-0B5ACF2BCB29}" destId="{BCF96E96-4FB0-4230-81D2-C7216685DC07}" srcOrd="0" destOrd="0" presId="urn:microsoft.com/office/officeart/2005/8/layout/cycle2"/>
    <dgm:cxn modelId="{73EFDCA9-AA01-4740-9000-B8CFD20E5565}" srcId="{9D257CEF-8596-4AB2-A4C6-74EFF854788A}" destId="{6CDB5D77-E57D-4612-A180-34F9C927284F}" srcOrd="3" destOrd="0" parTransId="{13DA1F69-2EBF-4EEF-BCC1-0D3C5D6291EB}" sibTransId="{BAA191A8-2710-4B91-80DD-10CF4C4DE908}"/>
    <dgm:cxn modelId="{D9F187B6-933E-4F0D-A3ED-A19A4D0BA23D}" type="presOf" srcId="{B9CF5FB4-C7C5-4D5D-8711-2887BA3F2881}" destId="{8962ECE2-C12B-4955-A819-8D0607028563}" srcOrd="1" destOrd="0" presId="urn:microsoft.com/office/officeart/2005/8/layout/cycle2"/>
    <dgm:cxn modelId="{BB73EDD4-A811-4627-8FB8-2FC61EB1BC96}" type="presOf" srcId="{E4B16544-4FEE-4B03-9CAB-6133D4AA12A8}" destId="{B86C023E-DCED-403E-973B-9DA7F2C16F58}" srcOrd="1" destOrd="0" presId="urn:microsoft.com/office/officeart/2005/8/layout/cycle2"/>
    <dgm:cxn modelId="{611837D7-61B8-4EA3-8CD4-692D84B12F4B}" type="presOf" srcId="{A342B2E1-AE8F-44A0-B03E-DA65EBADA20A}" destId="{2173B4A9-C484-4117-9BFB-87E87F4A19DF}" srcOrd="1" destOrd="0" presId="urn:microsoft.com/office/officeart/2005/8/layout/cycle2"/>
    <dgm:cxn modelId="{D96619DD-4AD7-4738-94AE-54BA2A2DF4BB}" srcId="{9D257CEF-8596-4AB2-A4C6-74EFF854788A}" destId="{CE918A8C-0D84-4D00-86E8-CA38B4DDEFC7}" srcOrd="1" destOrd="0" parTransId="{E943A906-B9FD-4111-B884-97A9DA3F3DC2}" sibTransId="{9753838A-42F5-4BF7-A77E-64B085F0CD34}"/>
    <dgm:cxn modelId="{04ED8EE0-E652-4558-A7DB-A1919F5549A3}" type="presOf" srcId="{F3751EFF-B9D0-4C26-B2CC-5EC48590F9AE}" destId="{C305FB79-2A28-4BEC-89CA-27DA1929CEB2}" srcOrd="0" destOrd="0" presId="urn:microsoft.com/office/officeart/2005/8/layout/cycle2"/>
    <dgm:cxn modelId="{D18E05E1-0A04-4F48-8E01-115CCF4B93A4}" srcId="{9D257CEF-8596-4AB2-A4C6-74EFF854788A}" destId="{C0D5F40B-40BF-45A0-BBE0-A7F000BAE9CA}" srcOrd="6" destOrd="0" parTransId="{AE6577B8-C033-4911-BF6F-0166D4BEB91D}" sibTransId="{A342B2E1-AE8F-44A0-B03E-DA65EBADA20A}"/>
    <dgm:cxn modelId="{E1959AFA-7C14-403D-B614-176E07EEB7D4}" type="presOf" srcId="{B9CF5FB4-C7C5-4D5D-8711-2887BA3F2881}" destId="{1B316D1D-75E4-48E6-A5A4-04748FF03060}" srcOrd="0" destOrd="0" presId="urn:microsoft.com/office/officeart/2005/8/layout/cycle2"/>
    <dgm:cxn modelId="{806A8836-24EC-4AD2-ADF7-0326896BB852}" type="presParOf" srcId="{AA01DFDC-17D4-4F97-87D1-FF3F2CFE3262}" destId="{F214B11A-3AD8-4A9A-9BCD-5ADBAB0FF956}" srcOrd="0" destOrd="0" presId="urn:microsoft.com/office/officeart/2005/8/layout/cycle2"/>
    <dgm:cxn modelId="{0C5CF053-6D7E-41CB-99AE-9264937227AD}" type="presParOf" srcId="{AA01DFDC-17D4-4F97-87D1-FF3F2CFE3262}" destId="{F03FC81E-84FF-4265-A812-5F85396EDDB5}" srcOrd="1" destOrd="0" presId="urn:microsoft.com/office/officeart/2005/8/layout/cycle2"/>
    <dgm:cxn modelId="{72BA997E-B352-4433-8995-7908F45B1628}" type="presParOf" srcId="{F03FC81E-84FF-4265-A812-5F85396EDDB5}" destId="{9BF84620-C322-464F-AEE4-DF8CAD234558}" srcOrd="0" destOrd="0" presId="urn:microsoft.com/office/officeart/2005/8/layout/cycle2"/>
    <dgm:cxn modelId="{23D51858-38AA-4CD0-A273-39D6BF88DC7A}" type="presParOf" srcId="{AA01DFDC-17D4-4F97-87D1-FF3F2CFE3262}" destId="{DA639FC1-A8E7-4706-87F8-4EF09F475CC3}" srcOrd="2" destOrd="0" presId="urn:microsoft.com/office/officeart/2005/8/layout/cycle2"/>
    <dgm:cxn modelId="{15766458-F735-4724-9659-4096F9FE85BC}" type="presParOf" srcId="{AA01DFDC-17D4-4F97-87D1-FF3F2CFE3262}" destId="{FB4FB393-E43F-4F50-A50B-2DA966AA8C24}" srcOrd="3" destOrd="0" presId="urn:microsoft.com/office/officeart/2005/8/layout/cycle2"/>
    <dgm:cxn modelId="{228D4018-66AB-4D20-A4EA-D89E7729AA9C}" type="presParOf" srcId="{FB4FB393-E43F-4F50-A50B-2DA966AA8C24}" destId="{689037C2-04EE-49BF-9B62-3B16D947DC13}" srcOrd="0" destOrd="0" presId="urn:microsoft.com/office/officeart/2005/8/layout/cycle2"/>
    <dgm:cxn modelId="{175211B7-1E20-4B68-BDF4-AB2D448A78CE}" type="presParOf" srcId="{AA01DFDC-17D4-4F97-87D1-FF3F2CFE3262}" destId="{7BA47329-D131-4F8E-97D0-801883BB3232}" srcOrd="4" destOrd="0" presId="urn:microsoft.com/office/officeart/2005/8/layout/cycle2"/>
    <dgm:cxn modelId="{987C5867-6919-43BE-9C7A-E904210B7C2F}" type="presParOf" srcId="{AA01DFDC-17D4-4F97-87D1-FF3F2CFE3262}" destId="{C47CA035-A205-42CC-8769-F5F6E8335B45}" srcOrd="5" destOrd="0" presId="urn:microsoft.com/office/officeart/2005/8/layout/cycle2"/>
    <dgm:cxn modelId="{1ADC3350-2A93-4B47-A6FD-F5DE00281164}" type="presParOf" srcId="{C47CA035-A205-42CC-8769-F5F6E8335B45}" destId="{B86C023E-DCED-403E-973B-9DA7F2C16F58}" srcOrd="0" destOrd="0" presId="urn:microsoft.com/office/officeart/2005/8/layout/cycle2"/>
    <dgm:cxn modelId="{17D0AE89-D1ED-4778-AB3F-CDBE4CDDABD6}" type="presParOf" srcId="{AA01DFDC-17D4-4F97-87D1-FF3F2CFE3262}" destId="{F083FB76-55B2-4496-A170-AE4C3D8C59E2}" srcOrd="6" destOrd="0" presId="urn:microsoft.com/office/officeart/2005/8/layout/cycle2"/>
    <dgm:cxn modelId="{FA7E0505-0760-4C70-907C-CBB37E0F0605}" type="presParOf" srcId="{AA01DFDC-17D4-4F97-87D1-FF3F2CFE3262}" destId="{1BBF79DD-7FDB-4382-B916-1A457D270F82}" srcOrd="7" destOrd="0" presId="urn:microsoft.com/office/officeart/2005/8/layout/cycle2"/>
    <dgm:cxn modelId="{D0E6A53C-92CD-4495-AB0E-BD5BBC3744ED}" type="presParOf" srcId="{1BBF79DD-7FDB-4382-B916-1A457D270F82}" destId="{5FC6C424-1983-4275-80AB-7D048E560962}" srcOrd="0" destOrd="0" presId="urn:microsoft.com/office/officeart/2005/8/layout/cycle2"/>
    <dgm:cxn modelId="{D0986686-9973-4F34-87FC-EB1FE8726325}" type="presParOf" srcId="{AA01DFDC-17D4-4F97-87D1-FF3F2CFE3262}" destId="{BCF96E96-4FB0-4230-81D2-C7216685DC07}" srcOrd="8" destOrd="0" presId="urn:microsoft.com/office/officeart/2005/8/layout/cycle2"/>
    <dgm:cxn modelId="{B6B7F79C-EFB7-4A6A-A3FF-AC4AD2830577}" type="presParOf" srcId="{AA01DFDC-17D4-4F97-87D1-FF3F2CFE3262}" destId="{BA7C6456-5371-40BD-9A47-D043434D4882}" srcOrd="9" destOrd="0" presId="urn:microsoft.com/office/officeart/2005/8/layout/cycle2"/>
    <dgm:cxn modelId="{9035D0C2-BEE1-4E4B-8A78-913A1DA3484A}" type="presParOf" srcId="{BA7C6456-5371-40BD-9A47-D043434D4882}" destId="{C096B4F2-C786-465E-A3A7-42FD9044D41D}" srcOrd="0" destOrd="0" presId="urn:microsoft.com/office/officeart/2005/8/layout/cycle2"/>
    <dgm:cxn modelId="{039C3C6C-245B-4C2D-8B7A-9EC3BC0BBC0F}" type="presParOf" srcId="{AA01DFDC-17D4-4F97-87D1-FF3F2CFE3262}" destId="{C305FB79-2A28-4BEC-89CA-27DA1929CEB2}" srcOrd="10" destOrd="0" presId="urn:microsoft.com/office/officeart/2005/8/layout/cycle2"/>
    <dgm:cxn modelId="{B5E409C2-66B9-408B-A200-801AD61E48A3}" type="presParOf" srcId="{AA01DFDC-17D4-4F97-87D1-FF3F2CFE3262}" destId="{1B316D1D-75E4-48E6-A5A4-04748FF03060}" srcOrd="11" destOrd="0" presId="urn:microsoft.com/office/officeart/2005/8/layout/cycle2"/>
    <dgm:cxn modelId="{3D51D0BD-2CA3-45B3-B23F-6A363076F2A6}" type="presParOf" srcId="{1B316D1D-75E4-48E6-A5A4-04748FF03060}" destId="{8962ECE2-C12B-4955-A819-8D0607028563}" srcOrd="0" destOrd="0" presId="urn:microsoft.com/office/officeart/2005/8/layout/cycle2"/>
    <dgm:cxn modelId="{1B8EFD84-8E1B-4B8E-A06C-4D300347F216}" type="presParOf" srcId="{AA01DFDC-17D4-4F97-87D1-FF3F2CFE3262}" destId="{2B95E360-0C49-4C20-80C1-D560FB28387A}" srcOrd="12" destOrd="0" presId="urn:microsoft.com/office/officeart/2005/8/layout/cycle2"/>
    <dgm:cxn modelId="{A6923335-8D78-4B92-887B-9B7A78EEC47F}" type="presParOf" srcId="{AA01DFDC-17D4-4F97-87D1-FF3F2CFE3262}" destId="{E4066062-CFD5-464F-A1DC-D5E48565F60C}" srcOrd="13" destOrd="0" presId="urn:microsoft.com/office/officeart/2005/8/layout/cycle2"/>
    <dgm:cxn modelId="{4FF04F57-4873-41F9-AF07-5847CEC3F6A0}" type="presParOf" srcId="{E4066062-CFD5-464F-A1DC-D5E48565F60C}" destId="{2173B4A9-C484-4117-9BFB-87E87F4A19DF}" srcOrd="0" destOrd="0" presId="urn:microsoft.com/office/officeart/2005/8/layout/cycle2"/>
    <dgm:cxn modelId="{A009CAC5-983E-4CBE-BA89-363A7F15E7E7}" type="presParOf" srcId="{AA01DFDC-17D4-4F97-87D1-FF3F2CFE3262}" destId="{CCFF7859-A348-4B7C-815D-9F4B027E5CAD}" srcOrd="14" destOrd="0" presId="urn:microsoft.com/office/officeart/2005/8/layout/cycle2"/>
    <dgm:cxn modelId="{8656D6C3-0AAB-406B-9C39-FAFB47B54E39}" type="presParOf" srcId="{AA01DFDC-17D4-4F97-87D1-FF3F2CFE3262}" destId="{0971614C-48A2-4C1C-AF8D-BBD9DE5FBF50}" srcOrd="15" destOrd="0" presId="urn:microsoft.com/office/officeart/2005/8/layout/cycle2"/>
    <dgm:cxn modelId="{2CE92B81-C785-4190-8D83-638547F6DCFD}" type="presParOf" srcId="{0971614C-48A2-4C1C-AF8D-BBD9DE5FBF50}" destId="{E3620BE4-13A3-4779-8DB4-92DAB6988648}"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A635C18-11F3-45CF-845F-BE4AC574E9E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DB11080-EDB5-4452-8AA2-DFD4ED03B08B}">
      <dgm:prSet custT="1"/>
      <dgm:spPr/>
      <dgm:t>
        <a:bodyPr/>
        <a:lstStyle/>
        <a:p>
          <a:pPr rtl="0"/>
          <a:r>
            <a:rPr lang="ru-RU" sz="2000" dirty="0"/>
            <a:t>Сначала участники торгов указывают цену за метод и спецификацию, указанные в КД.</a:t>
          </a:r>
          <a:endParaRPr lang="en-GB" sz="2000" dirty="0"/>
        </a:p>
      </dgm:t>
    </dgm:pt>
    <dgm:pt modelId="{7D7049B1-F8A6-43B3-B324-BF6B765A3CFC}" type="parTrans" cxnId="{1A590D49-1631-4CF5-94BF-CFB3D796B95D}">
      <dgm:prSet/>
      <dgm:spPr/>
      <dgm:t>
        <a:bodyPr/>
        <a:lstStyle/>
        <a:p>
          <a:endParaRPr lang="en-US"/>
        </a:p>
      </dgm:t>
    </dgm:pt>
    <dgm:pt modelId="{8835217D-039C-4F5F-8CF9-9405118BE34A}" type="sibTrans" cxnId="{1A590D49-1631-4CF5-94BF-CFB3D796B95D}">
      <dgm:prSet/>
      <dgm:spPr/>
      <dgm:t>
        <a:bodyPr/>
        <a:lstStyle/>
        <a:p>
          <a:endParaRPr lang="en-US"/>
        </a:p>
      </dgm:t>
    </dgm:pt>
    <dgm:pt modelId="{F811F333-07DE-4E96-9AB4-B05120567F75}">
      <dgm:prSet custT="1"/>
      <dgm:spPr/>
      <dgm:t>
        <a:bodyPr/>
        <a:lstStyle/>
        <a:p>
          <a:pPr rtl="0"/>
          <a:r>
            <a:rPr lang="ru-RU" sz="2000" dirty="0"/>
            <a:t>Во-вторых, указывают цену за отклонение или альтернативное решение.</a:t>
          </a:r>
          <a:r>
            <a:rPr lang="en-US" sz="2000" dirty="0"/>
            <a:t> </a:t>
          </a:r>
          <a:endParaRPr lang="en-GB" sz="2000" dirty="0"/>
        </a:p>
      </dgm:t>
    </dgm:pt>
    <dgm:pt modelId="{8F0D4DF0-43D6-493E-9F89-2DB2159745D0}" type="parTrans" cxnId="{720CE5A2-0C93-4A5C-9A64-CF743C2E8C45}">
      <dgm:prSet/>
      <dgm:spPr/>
      <dgm:t>
        <a:bodyPr/>
        <a:lstStyle/>
        <a:p>
          <a:endParaRPr lang="en-US"/>
        </a:p>
      </dgm:t>
    </dgm:pt>
    <dgm:pt modelId="{C5E4B2D2-C8D8-4664-AFC0-EE97350BA16C}" type="sibTrans" cxnId="{720CE5A2-0C93-4A5C-9A64-CF743C2E8C45}">
      <dgm:prSet/>
      <dgm:spPr/>
      <dgm:t>
        <a:bodyPr/>
        <a:lstStyle/>
        <a:p>
          <a:endParaRPr lang="en-US"/>
        </a:p>
      </dgm:t>
    </dgm:pt>
    <dgm:pt modelId="{BF56F529-C567-4513-B3B7-E2160385179E}" type="pres">
      <dgm:prSet presAssocID="{1A635C18-11F3-45CF-845F-BE4AC574E9E9}" presName="diagram" presStyleCnt="0">
        <dgm:presLayoutVars>
          <dgm:chPref val="1"/>
          <dgm:dir/>
          <dgm:animOne val="branch"/>
          <dgm:animLvl val="lvl"/>
          <dgm:resizeHandles/>
        </dgm:presLayoutVars>
      </dgm:prSet>
      <dgm:spPr/>
    </dgm:pt>
    <dgm:pt modelId="{5179E52A-8C31-4597-BDBD-07050AC38555}" type="pres">
      <dgm:prSet presAssocID="{6DB11080-EDB5-4452-8AA2-DFD4ED03B08B}" presName="root" presStyleCnt="0"/>
      <dgm:spPr/>
    </dgm:pt>
    <dgm:pt modelId="{B6F953D9-55CE-4FF2-A8F3-D6AD2BFAE55D}" type="pres">
      <dgm:prSet presAssocID="{6DB11080-EDB5-4452-8AA2-DFD4ED03B08B}" presName="rootComposite" presStyleCnt="0"/>
      <dgm:spPr/>
    </dgm:pt>
    <dgm:pt modelId="{4CF037EB-A365-4AED-9F19-27136A1417D4}" type="pres">
      <dgm:prSet presAssocID="{6DB11080-EDB5-4452-8AA2-DFD4ED03B08B}" presName="rootText" presStyleLbl="node1" presStyleIdx="0" presStyleCnt="2"/>
      <dgm:spPr/>
    </dgm:pt>
    <dgm:pt modelId="{89195415-6920-452C-A0F4-D3ED5A02E60D}" type="pres">
      <dgm:prSet presAssocID="{6DB11080-EDB5-4452-8AA2-DFD4ED03B08B}" presName="rootConnector" presStyleLbl="node1" presStyleIdx="0" presStyleCnt="2"/>
      <dgm:spPr/>
    </dgm:pt>
    <dgm:pt modelId="{D35670CE-E5E8-4529-A974-7038460BBB21}" type="pres">
      <dgm:prSet presAssocID="{6DB11080-EDB5-4452-8AA2-DFD4ED03B08B}" presName="childShape" presStyleCnt="0"/>
      <dgm:spPr/>
    </dgm:pt>
    <dgm:pt modelId="{33A6631E-0B22-4BE3-8EF9-68587C3ADF26}" type="pres">
      <dgm:prSet presAssocID="{F811F333-07DE-4E96-9AB4-B05120567F75}" presName="root" presStyleCnt="0"/>
      <dgm:spPr/>
    </dgm:pt>
    <dgm:pt modelId="{5C9557FA-67BC-4A98-9313-A9662E436701}" type="pres">
      <dgm:prSet presAssocID="{F811F333-07DE-4E96-9AB4-B05120567F75}" presName="rootComposite" presStyleCnt="0"/>
      <dgm:spPr/>
    </dgm:pt>
    <dgm:pt modelId="{B84DB1AF-BFAF-4D97-A4D4-C2CEC4C624D5}" type="pres">
      <dgm:prSet presAssocID="{F811F333-07DE-4E96-9AB4-B05120567F75}" presName="rootText" presStyleLbl="node1" presStyleIdx="1" presStyleCnt="2"/>
      <dgm:spPr/>
    </dgm:pt>
    <dgm:pt modelId="{B1267585-6D1E-44A1-B982-2042F722757A}" type="pres">
      <dgm:prSet presAssocID="{F811F333-07DE-4E96-9AB4-B05120567F75}" presName="rootConnector" presStyleLbl="node1" presStyleIdx="1" presStyleCnt="2"/>
      <dgm:spPr/>
    </dgm:pt>
    <dgm:pt modelId="{3D43EA4D-D4B4-41CD-80E3-DD9E84BE67A8}" type="pres">
      <dgm:prSet presAssocID="{F811F333-07DE-4E96-9AB4-B05120567F75}" presName="childShape" presStyleCnt="0"/>
      <dgm:spPr/>
    </dgm:pt>
  </dgm:ptLst>
  <dgm:cxnLst>
    <dgm:cxn modelId="{02549905-C18D-4222-830A-EE7A1A7E1B46}" type="presOf" srcId="{6DB11080-EDB5-4452-8AA2-DFD4ED03B08B}" destId="{4CF037EB-A365-4AED-9F19-27136A1417D4}" srcOrd="0" destOrd="0" presId="urn:microsoft.com/office/officeart/2005/8/layout/hierarchy3"/>
    <dgm:cxn modelId="{5559A62C-4ABC-48E1-A7A1-98A108FAC484}" type="presOf" srcId="{F811F333-07DE-4E96-9AB4-B05120567F75}" destId="{B84DB1AF-BFAF-4D97-A4D4-C2CEC4C624D5}" srcOrd="0" destOrd="0" presId="urn:microsoft.com/office/officeart/2005/8/layout/hierarchy3"/>
    <dgm:cxn modelId="{0A93F445-7D09-4B58-BB7D-6C18F28E74F3}" type="presOf" srcId="{F811F333-07DE-4E96-9AB4-B05120567F75}" destId="{B1267585-6D1E-44A1-B982-2042F722757A}" srcOrd="1" destOrd="0" presId="urn:microsoft.com/office/officeart/2005/8/layout/hierarchy3"/>
    <dgm:cxn modelId="{1A590D49-1631-4CF5-94BF-CFB3D796B95D}" srcId="{1A635C18-11F3-45CF-845F-BE4AC574E9E9}" destId="{6DB11080-EDB5-4452-8AA2-DFD4ED03B08B}" srcOrd="0" destOrd="0" parTransId="{7D7049B1-F8A6-43B3-B324-BF6B765A3CFC}" sibTransId="{8835217D-039C-4F5F-8CF9-9405118BE34A}"/>
    <dgm:cxn modelId="{720CE5A2-0C93-4A5C-9A64-CF743C2E8C45}" srcId="{1A635C18-11F3-45CF-845F-BE4AC574E9E9}" destId="{F811F333-07DE-4E96-9AB4-B05120567F75}" srcOrd="1" destOrd="0" parTransId="{8F0D4DF0-43D6-493E-9F89-2DB2159745D0}" sibTransId="{C5E4B2D2-C8D8-4664-AFC0-EE97350BA16C}"/>
    <dgm:cxn modelId="{571F7BC6-36E9-4270-A0ED-919E650A8598}" type="presOf" srcId="{1A635C18-11F3-45CF-845F-BE4AC574E9E9}" destId="{BF56F529-C567-4513-B3B7-E2160385179E}" srcOrd="0" destOrd="0" presId="urn:microsoft.com/office/officeart/2005/8/layout/hierarchy3"/>
    <dgm:cxn modelId="{CBC4F0E7-378E-4E7A-AA08-2B340AC49520}" type="presOf" srcId="{6DB11080-EDB5-4452-8AA2-DFD4ED03B08B}" destId="{89195415-6920-452C-A0F4-D3ED5A02E60D}" srcOrd="1" destOrd="0" presId="urn:microsoft.com/office/officeart/2005/8/layout/hierarchy3"/>
    <dgm:cxn modelId="{D822CAEB-50A3-4B00-AF8F-A80F0B470DD3}" type="presParOf" srcId="{BF56F529-C567-4513-B3B7-E2160385179E}" destId="{5179E52A-8C31-4597-BDBD-07050AC38555}" srcOrd="0" destOrd="0" presId="urn:microsoft.com/office/officeart/2005/8/layout/hierarchy3"/>
    <dgm:cxn modelId="{6343D2A0-B310-471E-AC71-0B607F4190C4}" type="presParOf" srcId="{5179E52A-8C31-4597-BDBD-07050AC38555}" destId="{B6F953D9-55CE-4FF2-A8F3-D6AD2BFAE55D}" srcOrd="0" destOrd="0" presId="urn:microsoft.com/office/officeart/2005/8/layout/hierarchy3"/>
    <dgm:cxn modelId="{1C0A507F-A2E9-4D67-89FA-9D82EA2788FD}" type="presParOf" srcId="{B6F953D9-55CE-4FF2-A8F3-D6AD2BFAE55D}" destId="{4CF037EB-A365-4AED-9F19-27136A1417D4}" srcOrd="0" destOrd="0" presId="urn:microsoft.com/office/officeart/2005/8/layout/hierarchy3"/>
    <dgm:cxn modelId="{C6538611-B3AB-4E5A-A090-C70A93ED9EE6}" type="presParOf" srcId="{B6F953D9-55CE-4FF2-A8F3-D6AD2BFAE55D}" destId="{89195415-6920-452C-A0F4-D3ED5A02E60D}" srcOrd="1" destOrd="0" presId="urn:microsoft.com/office/officeart/2005/8/layout/hierarchy3"/>
    <dgm:cxn modelId="{A9EB0B4E-6CE1-41A0-8862-14BD38B4320B}" type="presParOf" srcId="{5179E52A-8C31-4597-BDBD-07050AC38555}" destId="{D35670CE-E5E8-4529-A974-7038460BBB21}" srcOrd="1" destOrd="0" presId="urn:microsoft.com/office/officeart/2005/8/layout/hierarchy3"/>
    <dgm:cxn modelId="{1D2776CF-42D8-437E-8374-F20A405A5289}" type="presParOf" srcId="{BF56F529-C567-4513-B3B7-E2160385179E}" destId="{33A6631E-0B22-4BE3-8EF9-68587C3ADF26}" srcOrd="1" destOrd="0" presId="urn:microsoft.com/office/officeart/2005/8/layout/hierarchy3"/>
    <dgm:cxn modelId="{704CD4A1-7FDA-437A-A381-32BA4246305B}" type="presParOf" srcId="{33A6631E-0B22-4BE3-8EF9-68587C3ADF26}" destId="{5C9557FA-67BC-4A98-9313-A9662E436701}" srcOrd="0" destOrd="0" presId="urn:microsoft.com/office/officeart/2005/8/layout/hierarchy3"/>
    <dgm:cxn modelId="{00AA7A1A-D6A2-4A7E-885B-6277CA3C5D79}" type="presParOf" srcId="{5C9557FA-67BC-4A98-9313-A9662E436701}" destId="{B84DB1AF-BFAF-4D97-A4D4-C2CEC4C624D5}" srcOrd="0" destOrd="0" presId="urn:microsoft.com/office/officeart/2005/8/layout/hierarchy3"/>
    <dgm:cxn modelId="{EC909D37-E9E9-4BC8-B1CF-89594380BD05}" type="presParOf" srcId="{5C9557FA-67BC-4A98-9313-A9662E436701}" destId="{B1267585-6D1E-44A1-B982-2042F722757A}" srcOrd="1" destOrd="0" presId="urn:microsoft.com/office/officeart/2005/8/layout/hierarchy3"/>
    <dgm:cxn modelId="{54151BF0-A378-414A-9AED-9ADE72AF4EE3}" type="presParOf" srcId="{33A6631E-0B22-4BE3-8EF9-68587C3ADF26}" destId="{3D43EA4D-D4B4-41CD-80E3-DD9E84BE67A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D9C2C9D-856A-401F-978E-D73B4A0AB5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1363E0-30B5-49F2-A5BE-A752DC60F54E}">
      <dgm:prSet custT="1"/>
      <dgm:spPr>
        <a:solidFill>
          <a:schemeClr val="accent2">
            <a:lumMod val="60000"/>
            <a:lumOff val="40000"/>
          </a:schemeClr>
        </a:solidFill>
      </dgm:spPr>
      <dgm:t>
        <a:bodyPr/>
        <a:lstStyle/>
        <a:p>
          <a:pPr rtl="0"/>
          <a:r>
            <a:rPr lang="ru-RU" sz="1600" baseline="0" dirty="0">
              <a:solidFill>
                <a:schemeClr val="tx1"/>
              </a:solidFill>
            </a:rPr>
            <a:t>В случае договора на строительство «под ключ» или договоров на крупные, сложные промышленные проекты или работы или аналогичных сложных договоров особого характера, включая на товары, может быть нецелесообразно или нежелательно готовить технические спецификации заранее. В таком случае необходима </a:t>
          </a:r>
          <a:r>
            <a:rPr lang="ru-RU" sz="1600" u="sng" baseline="0" dirty="0">
              <a:solidFill>
                <a:schemeClr val="tx1"/>
              </a:solidFill>
            </a:rPr>
            <a:t>двухэтапная процедура</a:t>
          </a:r>
          <a:r>
            <a:rPr lang="ru-RU" sz="1600" baseline="0" dirty="0">
              <a:solidFill>
                <a:schemeClr val="tx1"/>
              </a:solidFill>
            </a:rPr>
            <a:t>.</a:t>
          </a:r>
          <a:r>
            <a:rPr lang="en-GB" sz="1600" baseline="0" dirty="0">
              <a:solidFill>
                <a:schemeClr val="tx1"/>
              </a:solidFill>
            </a:rPr>
            <a:t> </a:t>
          </a:r>
          <a:endParaRPr lang="en-GB" sz="1600" dirty="0">
            <a:solidFill>
              <a:schemeClr val="tx1"/>
            </a:solidFill>
          </a:endParaRPr>
        </a:p>
      </dgm:t>
    </dgm:pt>
    <dgm:pt modelId="{FF3DD2B7-240F-4E0C-A7B9-19E6DD1FAFC0}" type="parTrans" cxnId="{55A338A9-ACF7-4A4B-A6C7-34C5DCED9141}">
      <dgm:prSet/>
      <dgm:spPr/>
      <dgm:t>
        <a:bodyPr/>
        <a:lstStyle/>
        <a:p>
          <a:endParaRPr lang="en-US" sz="2000"/>
        </a:p>
      </dgm:t>
    </dgm:pt>
    <dgm:pt modelId="{83F03866-3904-45D3-A42A-F5D3B19A2D7C}" type="sibTrans" cxnId="{55A338A9-ACF7-4A4B-A6C7-34C5DCED9141}">
      <dgm:prSet/>
      <dgm:spPr/>
      <dgm:t>
        <a:bodyPr/>
        <a:lstStyle/>
        <a:p>
          <a:endParaRPr lang="en-US" sz="2000"/>
        </a:p>
      </dgm:t>
    </dgm:pt>
    <dgm:pt modelId="{E814455C-3E11-4D27-B2A4-AF09E50D044F}" type="pres">
      <dgm:prSet presAssocID="{7D9C2C9D-856A-401F-978E-D73B4A0AB5BF}" presName="linear" presStyleCnt="0">
        <dgm:presLayoutVars>
          <dgm:animLvl val="lvl"/>
          <dgm:resizeHandles val="exact"/>
        </dgm:presLayoutVars>
      </dgm:prSet>
      <dgm:spPr/>
    </dgm:pt>
    <dgm:pt modelId="{BBDA146D-72DB-4285-A815-9775EB588573}" type="pres">
      <dgm:prSet presAssocID="{C11363E0-30B5-49F2-A5BE-A752DC60F54E}" presName="parentText" presStyleLbl="node1" presStyleIdx="0" presStyleCnt="1">
        <dgm:presLayoutVars>
          <dgm:chMax val="0"/>
          <dgm:bulletEnabled val="1"/>
        </dgm:presLayoutVars>
      </dgm:prSet>
      <dgm:spPr/>
    </dgm:pt>
  </dgm:ptLst>
  <dgm:cxnLst>
    <dgm:cxn modelId="{231D32A9-23A0-4027-8F53-626ACA790D26}" type="presOf" srcId="{C11363E0-30B5-49F2-A5BE-A752DC60F54E}" destId="{BBDA146D-72DB-4285-A815-9775EB588573}" srcOrd="0" destOrd="0" presId="urn:microsoft.com/office/officeart/2005/8/layout/vList2"/>
    <dgm:cxn modelId="{55A338A9-ACF7-4A4B-A6C7-34C5DCED9141}" srcId="{7D9C2C9D-856A-401F-978E-D73B4A0AB5BF}" destId="{C11363E0-30B5-49F2-A5BE-A752DC60F54E}" srcOrd="0" destOrd="0" parTransId="{FF3DD2B7-240F-4E0C-A7B9-19E6DD1FAFC0}" sibTransId="{83F03866-3904-45D3-A42A-F5D3B19A2D7C}"/>
    <dgm:cxn modelId="{3C7A47AA-558A-41DE-AA47-EED0A870D4B3}" type="presOf" srcId="{7D9C2C9D-856A-401F-978E-D73B4A0AB5BF}" destId="{E814455C-3E11-4D27-B2A4-AF09E50D044F}" srcOrd="0" destOrd="0" presId="urn:microsoft.com/office/officeart/2005/8/layout/vList2"/>
    <dgm:cxn modelId="{9E332084-4D9B-44C2-B01B-F1B36A4658E3}" type="presParOf" srcId="{E814455C-3E11-4D27-B2A4-AF09E50D044F}" destId="{BBDA146D-72DB-4285-A815-9775EB58857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B6ADF83-ED1C-4A44-BBFF-24300B1D3B05}"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22D77C4D-6E21-4E03-87ED-2C445AD3C538}">
      <dgm:prSet phldrT="[Text]" custT="1"/>
      <dgm:spPr/>
      <dgm:t>
        <a:bodyPr/>
        <a:lstStyle/>
        <a:p>
          <a:r>
            <a:rPr lang="en-US" sz="1800" dirty="0"/>
            <a:t>1</a:t>
          </a:r>
        </a:p>
      </dgm:t>
    </dgm:pt>
    <dgm:pt modelId="{C1496ECE-028F-44B7-882A-2C4CF9671496}" type="parTrans" cxnId="{41031B0C-43D9-4E67-B685-DB45DA038B61}">
      <dgm:prSet/>
      <dgm:spPr/>
      <dgm:t>
        <a:bodyPr/>
        <a:lstStyle/>
        <a:p>
          <a:endParaRPr lang="en-US"/>
        </a:p>
      </dgm:t>
    </dgm:pt>
    <dgm:pt modelId="{CC5815A2-8036-43F1-9A5B-2A051916FDDD}" type="sibTrans" cxnId="{41031B0C-43D9-4E67-B685-DB45DA038B61}">
      <dgm:prSet/>
      <dgm:spPr/>
      <dgm:t>
        <a:bodyPr/>
        <a:lstStyle/>
        <a:p>
          <a:endParaRPr lang="en-US"/>
        </a:p>
      </dgm:t>
    </dgm:pt>
    <dgm:pt modelId="{F6FFD45B-A3A0-459F-9EC6-2DDDD420607A}">
      <dgm:prSet phldrT="[Text]" custT="1"/>
      <dgm:spPr/>
      <dgm:t>
        <a:bodyPr/>
        <a:lstStyle/>
        <a:p>
          <a:r>
            <a:rPr lang="ru-RU" sz="2000" dirty="0"/>
            <a:t>Может использоваться в международных конкурентных закупках при условии предварительного рассмотрения ИБР.</a:t>
          </a:r>
          <a:endParaRPr lang="en-US" sz="2000" dirty="0"/>
        </a:p>
      </dgm:t>
    </dgm:pt>
    <dgm:pt modelId="{758354DB-49F8-4985-A3E9-5DFBDD28D377}" type="parTrans" cxnId="{10ED832C-AD70-4EA7-87FD-304D7A2AE7F4}">
      <dgm:prSet/>
      <dgm:spPr/>
      <dgm:t>
        <a:bodyPr/>
        <a:lstStyle/>
        <a:p>
          <a:endParaRPr lang="en-US"/>
        </a:p>
      </dgm:t>
    </dgm:pt>
    <dgm:pt modelId="{D5ABF528-B114-4A92-900D-A08D32926BE1}" type="sibTrans" cxnId="{10ED832C-AD70-4EA7-87FD-304D7A2AE7F4}">
      <dgm:prSet/>
      <dgm:spPr/>
      <dgm:t>
        <a:bodyPr/>
        <a:lstStyle/>
        <a:p>
          <a:endParaRPr lang="en-US"/>
        </a:p>
      </dgm:t>
    </dgm:pt>
    <dgm:pt modelId="{0CD42B23-119A-4AC5-8693-BC07C4FEB254}">
      <dgm:prSet phldrT="[Text]" custT="1"/>
      <dgm:spPr/>
      <dgm:t>
        <a:bodyPr/>
        <a:lstStyle/>
        <a:p>
          <a:r>
            <a:rPr lang="en-US" sz="1800" dirty="0"/>
            <a:t>2</a:t>
          </a:r>
        </a:p>
      </dgm:t>
    </dgm:pt>
    <dgm:pt modelId="{DE634B40-01E7-4E62-A374-20A4F4CFAB0A}" type="parTrans" cxnId="{C833C066-4229-4393-9C69-3E3BF23ECAF2}">
      <dgm:prSet/>
      <dgm:spPr/>
      <dgm:t>
        <a:bodyPr/>
        <a:lstStyle/>
        <a:p>
          <a:endParaRPr lang="en-US"/>
        </a:p>
      </dgm:t>
    </dgm:pt>
    <dgm:pt modelId="{92B250BC-EA91-405E-B263-A8F901AEE024}" type="sibTrans" cxnId="{C833C066-4229-4393-9C69-3E3BF23ECAF2}">
      <dgm:prSet/>
      <dgm:spPr/>
      <dgm:t>
        <a:bodyPr/>
        <a:lstStyle/>
        <a:p>
          <a:endParaRPr lang="en-US"/>
        </a:p>
      </dgm:t>
    </dgm:pt>
    <dgm:pt modelId="{99AA5CE5-5C3C-48C4-9700-4FF1E33DA0F8}">
      <dgm:prSet phldrT="[Text]" custT="1"/>
      <dgm:spPr/>
      <dgm:t>
        <a:bodyPr/>
        <a:lstStyle/>
        <a:p>
          <a:r>
            <a:rPr lang="ru-RU" sz="1700" dirty="0"/>
            <a:t>Участникам торгов, подавшим в значительной степени отвечающие требованиям заявки, предлагается представить свои наилучшие и окончательные предложения.</a:t>
          </a:r>
          <a:endParaRPr lang="en-US" sz="1700" dirty="0"/>
        </a:p>
      </dgm:t>
    </dgm:pt>
    <dgm:pt modelId="{C9DAC70A-3625-432A-931A-C728A20C92A9}" type="parTrans" cxnId="{8AA7E9C5-B5B5-4A7C-891C-F8B15F90453D}">
      <dgm:prSet/>
      <dgm:spPr/>
      <dgm:t>
        <a:bodyPr/>
        <a:lstStyle/>
        <a:p>
          <a:endParaRPr lang="en-US"/>
        </a:p>
      </dgm:t>
    </dgm:pt>
    <dgm:pt modelId="{B7D5F31B-6D44-413D-B639-0AE1268CE0F1}" type="sibTrans" cxnId="{8AA7E9C5-B5B5-4A7C-891C-F8B15F90453D}">
      <dgm:prSet/>
      <dgm:spPr/>
      <dgm:t>
        <a:bodyPr/>
        <a:lstStyle/>
        <a:p>
          <a:endParaRPr lang="en-US"/>
        </a:p>
      </dgm:t>
    </dgm:pt>
    <dgm:pt modelId="{DF587A43-BEAB-4936-A98B-3BC85503F677}">
      <dgm:prSet phldrT="[Text]" custT="1"/>
      <dgm:spPr/>
      <dgm:t>
        <a:bodyPr/>
        <a:lstStyle/>
        <a:p>
          <a:r>
            <a:rPr lang="en-US" sz="1800" dirty="0"/>
            <a:t>3</a:t>
          </a:r>
        </a:p>
      </dgm:t>
    </dgm:pt>
    <dgm:pt modelId="{90E4D0D9-7F3A-45B2-B371-8DD444A39774}" type="parTrans" cxnId="{4225A53E-EF62-464E-9294-22093FC3956F}">
      <dgm:prSet/>
      <dgm:spPr/>
      <dgm:t>
        <a:bodyPr/>
        <a:lstStyle/>
        <a:p>
          <a:endParaRPr lang="en-US"/>
        </a:p>
      </dgm:t>
    </dgm:pt>
    <dgm:pt modelId="{F3AC7AFB-5D58-40AD-BDB2-FD2DCA0F415F}" type="sibTrans" cxnId="{4225A53E-EF62-464E-9294-22093FC3956F}">
      <dgm:prSet/>
      <dgm:spPr/>
      <dgm:t>
        <a:bodyPr/>
        <a:lstStyle/>
        <a:p>
          <a:endParaRPr lang="en-US"/>
        </a:p>
      </dgm:t>
    </dgm:pt>
    <dgm:pt modelId="{64ECAB5A-8514-4306-80D1-DD9112B37F77}">
      <dgm:prSet phldrT="[Text]" custT="1"/>
      <dgm:spPr/>
      <dgm:t>
        <a:bodyPr/>
        <a:lstStyle/>
        <a:p>
          <a:r>
            <a:rPr lang="en-US" sz="1800" dirty="0"/>
            <a:t>4</a:t>
          </a:r>
        </a:p>
      </dgm:t>
    </dgm:pt>
    <dgm:pt modelId="{11459F12-AE54-4CC7-83FD-56378A6DB7B7}" type="parTrans" cxnId="{7D0F5F43-9BC9-4AD4-AEE6-3B21514E54D6}">
      <dgm:prSet/>
      <dgm:spPr/>
      <dgm:t>
        <a:bodyPr/>
        <a:lstStyle/>
        <a:p>
          <a:endParaRPr lang="en-US"/>
        </a:p>
      </dgm:t>
    </dgm:pt>
    <dgm:pt modelId="{6AED5884-4B2E-491E-ABCF-8534FF150053}" type="sibTrans" cxnId="{7D0F5F43-9BC9-4AD4-AEE6-3B21514E54D6}">
      <dgm:prSet/>
      <dgm:spPr/>
      <dgm:t>
        <a:bodyPr/>
        <a:lstStyle/>
        <a:p>
          <a:endParaRPr lang="en-US"/>
        </a:p>
      </dgm:t>
    </dgm:pt>
    <dgm:pt modelId="{44C18DA8-683C-4E21-B68E-9FBBB4E3DAA9}">
      <dgm:prSet phldrT="[Text]" custT="1"/>
      <dgm:spPr/>
      <dgm:t>
        <a:bodyPr/>
        <a:lstStyle/>
        <a:p>
          <a:r>
            <a:rPr lang="ru-RU" sz="2000" dirty="0"/>
            <a:t>Участники торгов не обязаны подавать наилучшее и окончательное предложение</a:t>
          </a:r>
          <a:endParaRPr lang="en-US" sz="2000" dirty="0"/>
        </a:p>
      </dgm:t>
    </dgm:pt>
    <dgm:pt modelId="{9403CFCC-90FA-4CFD-8BBA-46B80B033664}" type="parTrans" cxnId="{2645BFB7-BE77-4305-8701-27D6DE794C02}">
      <dgm:prSet/>
      <dgm:spPr/>
      <dgm:t>
        <a:bodyPr/>
        <a:lstStyle/>
        <a:p>
          <a:endParaRPr lang="en-US"/>
        </a:p>
      </dgm:t>
    </dgm:pt>
    <dgm:pt modelId="{A1B36091-E400-4212-92F0-1F5EF32B7FD7}" type="sibTrans" cxnId="{2645BFB7-BE77-4305-8701-27D6DE794C02}">
      <dgm:prSet/>
      <dgm:spPr/>
      <dgm:t>
        <a:bodyPr/>
        <a:lstStyle/>
        <a:p>
          <a:endParaRPr lang="en-US"/>
        </a:p>
      </dgm:t>
    </dgm:pt>
    <dgm:pt modelId="{DED39A54-4991-4F4D-A1C6-7B63939988CD}">
      <dgm:prSet phldrT="[Text]" custT="1"/>
      <dgm:spPr/>
      <dgm:t>
        <a:bodyPr/>
        <a:lstStyle/>
        <a:p>
          <a:r>
            <a:rPr lang="en-US" sz="1800" dirty="0"/>
            <a:t>5</a:t>
          </a:r>
        </a:p>
      </dgm:t>
    </dgm:pt>
    <dgm:pt modelId="{CC78D0A7-18F2-48FB-A720-3D8D2CCDB658}" type="parTrans" cxnId="{2C5E3802-95C4-4812-B2C1-67A9FB98DEC7}">
      <dgm:prSet/>
      <dgm:spPr/>
      <dgm:t>
        <a:bodyPr/>
        <a:lstStyle/>
        <a:p>
          <a:endParaRPr lang="en-US"/>
        </a:p>
      </dgm:t>
    </dgm:pt>
    <dgm:pt modelId="{18B66AED-7F6F-4468-B0AD-772AEF6406BF}" type="sibTrans" cxnId="{2C5E3802-95C4-4812-B2C1-67A9FB98DEC7}">
      <dgm:prSet/>
      <dgm:spPr/>
      <dgm:t>
        <a:bodyPr/>
        <a:lstStyle/>
        <a:p>
          <a:endParaRPr lang="en-US"/>
        </a:p>
      </dgm:t>
    </dgm:pt>
    <dgm:pt modelId="{9588205F-77A5-4B3C-A554-E803CA331EDF}">
      <dgm:prSet phldrT="[Text]" custT="1"/>
      <dgm:spPr/>
      <dgm:t>
        <a:bodyPr/>
        <a:lstStyle/>
        <a:p>
          <a:r>
            <a:rPr lang="en-US" sz="1800" dirty="0"/>
            <a:t>6</a:t>
          </a:r>
        </a:p>
      </dgm:t>
    </dgm:pt>
    <dgm:pt modelId="{A617AED4-3B8D-4D37-A6CA-D71DAB67B2ED}" type="parTrans" cxnId="{9524CDB2-2C49-4CA4-9742-F96B55DEF730}">
      <dgm:prSet/>
      <dgm:spPr/>
      <dgm:t>
        <a:bodyPr/>
        <a:lstStyle/>
        <a:p>
          <a:endParaRPr lang="en-US"/>
        </a:p>
      </dgm:t>
    </dgm:pt>
    <dgm:pt modelId="{22A57E4E-B5BC-419B-B905-63C217B27191}" type="sibTrans" cxnId="{9524CDB2-2C49-4CA4-9742-F96B55DEF730}">
      <dgm:prSet/>
      <dgm:spPr/>
      <dgm:t>
        <a:bodyPr/>
        <a:lstStyle/>
        <a:p>
          <a:endParaRPr lang="en-US"/>
        </a:p>
      </dgm:t>
    </dgm:pt>
    <dgm:pt modelId="{EB40515D-179C-4137-9316-559ECB7A3EC1}">
      <dgm:prSet phldrT="[Text]" custT="1"/>
      <dgm:spPr/>
      <dgm:t>
        <a:bodyPr/>
        <a:lstStyle/>
        <a:p>
          <a:r>
            <a:rPr lang="ru-RU" sz="1800" dirty="0"/>
            <a:t>Если используется наилучшее и окончательное предложение, необходимо привлечь поставщика услуг по обеспечению добросовестности.</a:t>
          </a:r>
          <a:r>
            <a:rPr lang="it-IT" sz="1800" dirty="0"/>
            <a:t> </a:t>
          </a:r>
          <a:endParaRPr lang="en-US" sz="1800" dirty="0"/>
        </a:p>
      </dgm:t>
    </dgm:pt>
    <dgm:pt modelId="{AC22B7FA-D092-4C64-9C81-6097676F5F12}" type="parTrans" cxnId="{889A0054-64F0-4B13-8806-43AD07F1D51B}">
      <dgm:prSet/>
      <dgm:spPr/>
      <dgm:t>
        <a:bodyPr/>
        <a:lstStyle/>
        <a:p>
          <a:endParaRPr lang="en-US"/>
        </a:p>
      </dgm:t>
    </dgm:pt>
    <dgm:pt modelId="{6969E9D4-9384-4D85-B869-91B168AFE056}" type="sibTrans" cxnId="{889A0054-64F0-4B13-8806-43AD07F1D51B}">
      <dgm:prSet/>
      <dgm:spPr/>
      <dgm:t>
        <a:bodyPr/>
        <a:lstStyle/>
        <a:p>
          <a:endParaRPr lang="en-US"/>
        </a:p>
      </dgm:t>
    </dgm:pt>
    <dgm:pt modelId="{9805AE47-5550-4F4A-BEE7-6C0BE6579298}">
      <dgm:prSet phldrT="[Text]" custT="1"/>
      <dgm:spPr/>
      <dgm:t>
        <a:bodyPr/>
        <a:lstStyle/>
        <a:p>
          <a:pPr marL="171450" lvl="1" indent="0" defTabSz="711200">
            <a:lnSpc>
              <a:spcPct val="90000"/>
            </a:lnSpc>
            <a:spcBef>
              <a:spcPct val="0"/>
            </a:spcBef>
            <a:spcAft>
              <a:spcPct val="15000"/>
            </a:spcAft>
          </a:pPr>
          <a:endParaRPr lang="en-US" sz="2000" dirty="0"/>
        </a:p>
      </dgm:t>
    </dgm:pt>
    <dgm:pt modelId="{A8A61FF0-723A-4DE5-B15F-54D6C89CFAEA}" type="parTrans" cxnId="{3EA5948F-C1C4-47D7-A7EA-3AF35F367D3E}">
      <dgm:prSet/>
      <dgm:spPr/>
      <dgm:t>
        <a:bodyPr/>
        <a:lstStyle/>
        <a:p>
          <a:endParaRPr lang="en-US"/>
        </a:p>
      </dgm:t>
    </dgm:pt>
    <dgm:pt modelId="{F2AFDA62-8113-4417-A3FC-E349CEE43DB7}" type="sibTrans" cxnId="{3EA5948F-C1C4-47D7-A7EA-3AF35F367D3E}">
      <dgm:prSet/>
      <dgm:spPr/>
      <dgm:t>
        <a:bodyPr/>
        <a:lstStyle/>
        <a:p>
          <a:endParaRPr lang="en-US"/>
        </a:p>
      </dgm:t>
    </dgm:pt>
    <dgm:pt modelId="{E3503B55-C171-4AEC-BF66-8B80F11D4101}">
      <dgm:prSet phldrT="[Text]" custT="1"/>
      <dgm:spPr/>
      <dgm:t>
        <a:bodyPr/>
        <a:lstStyle/>
        <a:p>
          <a:r>
            <a:rPr lang="ru-RU" sz="2000" dirty="0"/>
            <a:t>Запрещено проводить переговоры после отправки наилучшего и окончательного предложения</a:t>
          </a:r>
          <a:endParaRPr lang="en-US" sz="2000" dirty="0"/>
        </a:p>
      </dgm:t>
    </dgm:pt>
    <dgm:pt modelId="{3E2124DE-F488-4F61-84E4-18792AD71454}" type="parTrans" cxnId="{B7860257-32D0-4EAE-A927-4D7BB98BEAE2}">
      <dgm:prSet/>
      <dgm:spPr/>
      <dgm:t>
        <a:bodyPr/>
        <a:lstStyle/>
        <a:p>
          <a:endParaRPr lang="en-US"/>
        </a:p>
      </dgm:t>
    </dgm:pt>
    <dgm:pt modelId="{DC57375D-3B86-4263-89AD-E7F5314FF1F8}" type="sibTrans" cxnId="{B7860257-32D0-4EAE-A927-4D7BB98BEAE2}">
      <dgm:prSet/>
      <dgm:spPr/>
      <dgm:t>
        <a:bodyPr/>
        <a:lstStyle/>
        <a:p>
          <a:endParaRPr lang="en-US"/>
        </a:p>
      </dgm:t>
    </dgm:pt>
    <dgm:pt modelId="{0A3FE97B-A330-42C0-AE7E-DBE10EF41346}">
      <dgm:prSet custT="1"/>
      <dgm:spPr/>
      <dgm:t>
        <a:bodyPr/>
        <a:lstStyle/>
        <a:p>
          <a:pPr marL="171450" marR="0" lvl="1" indent="0" defTabSz="711200" eaLnBrk="1" fontAlgn="auto" latinLnBrk="0" hangingPunct="1">
            <a:lnSpc>
              <a:spcPct val="90000"/>
            </a:lnSpc>
            <a:spcBef>
              <a:spcPct val="0"/>
            </a:spcBef>
            <a:spcAft>
              <a:spcPct val="15000"/>
            </a:spcAft>
            <a:buClrTx/>
            <a:buSzTx/>
            <a:buFontTx/>
            <a:buNone/>
            <a:tabLst/>
            <a:defRPr/>
          </a:pPr>
          <a:r>
            <a:rPr lang="ru-RU" sz="1600" dirty="0"/>
            <a:t>В приглашении к участию в торгах должно быть указано, используется ли «наилучшее и окончательное предложение»</a:t>
          </a:r>
        </a:p>
        <a:p>
          <a:pPr marL="171450" lvl="1" indent="0" defTabSz="711200">
            <a:lnSpc>
              <a:spcPct val="90000"/>
            </a:lnSpc>
            <a:spcBef>
              <a:spcPct val="0"/>
            </a:spcBef>
            <a:spcAft>
              <a:spcPct val="15000"/>
            </a:spcAft>
          </a:pPr>
          <a:endParaRPr lang="ru-RU" sz="1600" dirty="0"/>
        </a:p>
      </dgm:t>
    </dgm:pt>
    <dgm:pt modelId="{F62281AF-376D-4BA0-B3D3-253FE3117A57}" type="parTrans" cxnId="{E62C801D-7AD4-43EF-BA41-FBB35E0AA308}">
      <dgm:prSet/>
      <dgm:spPr/>
      <dgm:t>
        <a:bodyPr/>
        <a:lstStyle/>
        <a:p>
          <a:endParaRPr lang="ru-RU"/>
        </a:p>
      </dgm:t>
    </dgm:pt>
    <dgm:pt modelId="{1DCE06B0-0DF5-4FD3-865D-E26E9D0E2155}" type="sibTrans" cxnId="{E62C801D-7AD4-43EF-BA41-FBB35E0AA308}">
      <dgm:prSet/>
      <dgm:spPr/>
      <dgm:t>
        <a:bodyPr/>
        <a:lstStyle/>
        <a:p>
          <a:endParaRPr lang="ru-RU"/>
        </a:p>
      </dgm:t>
    </dgm:pt>
    <dgm:pt modelId="{BEE2A7D9-0DED-4924-89AC-F26ACF8E35E4}" type="pres">
      <dgm:prSet presAssocID="{EB6ADF83-ED1C-4A44-BBFF-24300B1D3B05}" presName="linearFlow" presStyleCnt="0">
        <dgm:presLayoutVars>
          <dgm:dir/>
          <dgm:animLvl val="lvl"/>
          <dgm:resizeHandles val="exact"/>
        </dgm:presLayoutVars>
      </dgm:prSet>
      <dgm:spPr/>
    </dgm:pt>
    <dgm:pt modelId="{62AE0A4D-BD44-4202-B579-8D708A81C3F2}" type="pres">
      <dgm:prSet presAssocID="{22D77C4D-6E21-4E03-87ED-2C445AD3C538}" presName="composite" presStyleCnt="0"/>
      <dgm:spPr/>
    </dgm:pt>
    <dgm:pt modelId="{773CC4D4-0DDF-4041-8124-0F29D2CD6579}" type="pres">
      <dgm:prSet presAssocID="{22D77C4D-6E21-4E03-87ED-2C445AD3C538}" presName="parentText" presStyleLbl="alignNode1" presStyleIdx="0" presStyleCnt="6">
        <dgm:presLayoutVars>
          <dgm:chMax val="1"/>
          <dgm:bulletEnabled val="1"/>
        </dgm:presLayoutVars>
      </dgm:prSet>
      <dgm:spPr>
        <a:prstGeom prst="flowChartInputOutput">
          <a:avLst/>
        </a:prstGeom>
      </dgm:spPr>
    </dgm:pt>
    <dgm:pt modelId="{AC8A2A3B-1543-4326-9D1E-106DA157985B}" type="pres">
      <dgm:prSet presAssocID="{22D77C4D-6E21-4E03-87ED-2C445AD3C538}" presName="descendantText" presStyleLbl="alignAcc1" presStyleIdx="0" presStyleCnt="6" custScaleX="100000" custScaleY="100000" custLinFactNeighborX="-363" custLinFactNeighborY="30960">
        <dgm:presLayoutVars>
          <dgm:bulletEnabled val="1"/>
        </dgm:presLayoutVars>
      </dgm:prSet>
      <dgm:spPr/>
    </dgm:pt>
    <dgm:pt modelId="{F064E090-74D0-4EAA-8907-A95B8CED7851}" type="pres">
      <dgm:prSet presAssocID="{CC5815A2-8036-43F1-9A5B-2A051916FDDD}" presName="sp" presStyleCnt="0"/>
      <dgm:spPr/>
    </dgm:pt>
    <dgm:pt modelId="{73D4A815-7093-4129-8D2B-D244A994AAB7}" type="pres">
      <dgm:prSet presAssocID="{0CD42B23-119A-4AC5-8693-BC07C4FEB254}" presName="composite" presStyleCnt="0"/>
      <dgm:spPr/>
    </dgm:pt>
    <dgm:pt modelId="{1BFC0835-72E0-4E86-B4E9-F8B6AD6B446A}" type="pres">
      <dgm:prSet presAssocID="{0CD42B23-119A-4AC5-8693-BC07C4FEB254}" presName="parentText" presStyleLbl="alignNode1" presStyleIdx="1" presStyleCnt="6">
        <dgm:presLayoutVars>
          <dgm:chMax val="1"/>
          <dgm:bulletEnabled val="1"/>
        </dgm:presLayoutVars>
      </dgm:prSet>
      <dgm:spPr>
        <a:prstGeom prst="parallelogram">
          <a:avLst/>
        </a:prstGeom>
      </dgm:spPr>
    </dgm:pt>
    <dgm:pt modelId="{18D9ABC1-5423-4FE5-9B5E-95962CC0CF85}" type="pres">
      <dgm:prSet presAssocID="{0CD42B23-119A-4AC5-8693-BC07C4FEB254}" presName="descendantText" presStyleLbl="alignAcc1" presStyleIdx="1" presStyleCnt="6" custLinFactNeighborX="-363" custLinFactNeighborY="27090">
        <dgm:presLayoutVars>
          <dgm:bulletEnabled val="1"/>
        </dgm:presLayoutVars>
      </dgm:prSet>
      <dgm:spPr/>
    </dgm:pt>
    <dgm:pt modelId="{EFFC4C91-647D-4207-B51F-FF0001892EE5}" type="pres">
      <dgm:prSet presAssocID="{92B250BC-EA91-405E-B263-A8F901AEE024}" presName="sp" presStyleCnt="0"/>
      <dgm:spPr/>
    </dgm:pt>
    <dgm:pt modelId="{831339DE-DB43-4B8A-9917-981F7474F7C5}" type="pres">
      <dgm:prSet presAssocID="{DF587A43-BEAB-4936-A98B-3BC85503F677}" presName="composite" presStyleCnt="0"/>
      <dgm:spPr/>
    </dgm:pt>
    <dgm:pt modelId="{A2692794-5758-4B43-B10C-11AA5EA0A906}" type="pres">
      <dgm:prSet presAssocID="{DF587A43-BEAB-4936-A98B-3BC85503F677}" presName="parentText" presStyleLbl="alignNode1" presStyleIdx="2" presStyleCnt="6">
        <dgm:presLayoutVars>
          <dgm:chMax val="1"/>
          <dgm:bulletEnabled val="1"/>
        </dgm:presLayoutVars>
      </dgm:prSet>
      <dgm:spPr>
        <a:prstGeom prst="parallelogram">
          <a:avLst/>
        </a:prstGeom>
      </dgm:spPr>
    </dgm:pt>
    <dgm:pt modelId="{35CB09DF-2638-409D-A4D3-BAC24DB03AA5}" type="pres">
      <dgm:prSet presAssocID="{DF587A43-BEAB-4936-A98B-3BC85503F677}" presName="descendantText" presStyleLbl="alignAcc1" presStyleIdx="2" presStyleCnt="6" custLinFactNeighborX="25839" custLinFactNeighborY="15422">
        <dgm:presLayoutVars>
          <dgm:bulletEnabled val="1"/>
        </dgm:presLayoutVars>
      </dgm:prSet>
      <dgm:spPr/>
    </dgm:pt>
    <dgm:pt modelId="{4DF0E1E7-EC92-419E-B9AE-6E23962D9DB9}" type="pres">
      <dgm:prSet presAssocID="{F3AC7AFB-5D58-40AD-BDB2-FD2DCA0F415F}" presName="sp" presStyleCnt="0"/>
      <dgm:spPr/>
    </dgm:pt>
    <dgm:pt modelId="{B77F7F6B-7906-4E32-900A-287A8A9EF9B6}" type="pres">
      <dgm:prSet presAssocID="{64ECAB5A-8514-4306-80D1-DD9112B37F77}" presName="composite" presStyleCnt="0"/>
      <dgm:spPr/>
    </dgm:pt>
    <dgm:pt modelId="{2ECBBF12-0CCC-41A5-A341-6699661D07EF}" type="pres">
      <dgm:prSet presAssocID="{64ECAB5A-8514-4306-80D1-DD9112B37F77}" presName="parentText" presStyleLbl="alignNode1" presStyleIdx="3" presStyleCnt="6">
        <dgm:presLayoutVars>
          <dgm:chMax val="1"/>
          <dgm:bulletEnabled val="1"/>
        </dgm:presLayoutVars>
      </dgm:prSet>
      <dgm:spPr>
        <a:prstGeom prst="parallelogram">
          <a:avLst/>
        </a:prstGeom>
      </dgm:spPr>
    </dgm:pt>
    <dgm:pt modelId="{FCA2A8BD-3409-4E74-9FFD-8F7A4BA629D4}" type="pres">
      <dgm:prSet presAssocID="{64ECAB5A-8514-4306-80D1-DD9112B37F77}" presName="descendantText" presStyleLbl="alignAcc1" presStyleIdx="3" presStyleCnt="6" custLinFactNeighborX="-363" custLinFactNeighborY="25155">
        <dgm:presLayoutVars>
          <dgm:bulletEnabled val="1"/>
        </dgm:presLayoutVars>
      </dgm:prSet>
      <dgm:spPr/>
    </dgm:pt>
    <dgm:pt modelId="{DF18AA3B-B51E-4631-A59E-C7A91A467E6F}" type="pres">
      <dgm:prSet presAssocID="{6AED5884-4B2E-491E-ABCF-8534FF150053}" presName="sp" presStyleCnt="0"/>
      <dgm:spPr/>
    </dgm:pt>
    <dgm:pt modelId="{5A10FCAC-430F-46A6-BD7E-6A2004E838B7}" type="pres">
      <dgm:prSet presAssocID="{DED39A54-4991-4F4D-A1C6-7B63939988CD}" presName="composite" presStyleCnt="0"/>
      <dgm:spPr/>
    </dgm:pt>
    <dgm:pt modelId="{8463652C-2640-499F-B83B-5F0C4BAF9A41}" type="pres">
      <dgm:prSet presAssocID="{DED39A54-4991-4F4D-A1C6-7B63939988CD}" presName="parentText" presStyleLbl="alignNode1" presStyleIdx="4" presStyleCnt="6">
        <dgm:presLayoutVars>
          <dgm:chMax val="1"/>
          <dgm:bulletEnabled val="1"/>
        </dgm:presLayoutVars>
      </dgm:prSet>
      <dgm:spPr>
        <a:prstGeom prst="parallelogram">
          <a:avLst/>
        </a:prstGeom>
      </dgm:spPr>
    </dgm:pt>
    <dgm:pt modelId="{FD552017-8F68-416D-97FB-DB5DFE480A53}" type="pres">
      <dgm:prSet presAssocID="{DED39A54-4991-4F4D-A1C6-7B63939988CD}" presName="descendantText" presStyleLbl="alignAcc1" presStyleIdx="4" presStyleCnt="6" custLinFactNeighborX="-363" custLinFactNeighborY="25155">
        <dgm:presLayoutVars>
          <dgm:bulletEnabled val="1"/>
        </dgm:presLayoutVars>
      </dgm:prSet>
      <dgm:spPr/>
    </dgm:pt>
    <dgm:pt modelId="{1FF85EED-AED5-4177-ADAE-9AE71301FE2D}" type="pres">
      <dgm:prSet presAssocID="{18B66AED-7F6F-4468-B0AD-772AEF6406BF}" presName="sp" presStyleCnt="0"/>
      <dgm:spPr/>
    </dgm:pt>
    <dgm:pt modelId="{410D4BA7-0404-4800-8F96-31B1BB743B6B}" type="pres">
      <dgm:prSet presAssocID="{9588205F-77A5-4B3C-A554-E803CA331EDF}" presName="composite" presStyleCnt="0"/>
      <dgm:spPr/>
    </dgm:pt>
    <dgm:pt modelId="{6F22A327-D133-42AF-8B88-DE0005302D1E}" type="pres">
      <dgm:prSet presAssocID="{9588205F-77A5-4B3C-A554-E803CA331EDF}" presName="parentText" presStyleLbl="alignNode1" presStyleIdx="5" presStyleCnt="6">
        <dgm:presLayoutVars>
          <dgm:chMax val="1"/>
          <dgm:bulletEnabled val="1"/>
        </dgm:presLayoutVars>
      </dgm:prSet>
      <dgm:spPr>
        <a:prstGeom prst="parallelogram">
          <a:avLst/>
        </a:prstGeom>
      </dgm:spPr>
    </dgm:pt>
    <dgm:pt modelId="{6B4F048D-4277-465A-BFF1-4E8E5BAC5F88}" type="pres">
      <dgm:prSet presAssocID="{9588205F-77A5-4B3C-A554-E803CA331EDF}" presName="descendantText" presStyleLbl="alignAcc1" presStyleIdx="5" presStyleCnt="6" custLinFactNeighborX="-363" custLinFactNeighborY="29300">
        <dgm:presLayoutVars>
          <dgm:bulletEnabled val="1"/>
        </dgm:presLayoutVars>
      </dgm:prSet>
      <dgm:spPr/>
    </dgm:pt>
  </dgm:ptLst>
  <dgm:cxnLst>
    <dgm:cxn modelId="{2C5E3802-95C4-4812-B2C1-67A9FB98DEC7}" srcId="{EB6ADF83-ED1C-4A44-BBFF-24300B1D3B05}" destId="{DED39A54-4991-4F4D-A1C6-7B63939988CD}" srcOrd="4" destOrd="0" parTransId="{CC78D0A7-18F2-48FB-A720-3D8D2CCDB658}" sibTransId="{18B66AED-7F6F-4468-B0AD-772AEF6406BF}"/>
    <dgm:cxn modelId="{41031B0C-43D9-4E67-B685-DB45DA038B61}" srcId="{EB6ADF83-ED1C-4A44-BBFF-24300B1D3B05}" destId="{22D77C4D-6E21-4E03-87ED-2C445AD3C538}" srcOrd="0" destOrd="0" parTransId="{C1496ECE-028F-44B7-882A-2C4CF9671496}" sibTransId="{CC5815A2-8036-43F1-9A5B-2A051916FDDD}"/>
    <dgm:cxn modelId="{E62C801D-7AD4-43EF-BA41-FBB35E0AA308}" srcId="{DF587A43-BEAB-4936-A98B-3BC85503F677}" destId="{0A3FE97B-A330-42C0-AE7E-DBE10EF41346}" srcOrd="1" destOrd="0" parTransId="{F62281AF-376D-4BA0-B3D3-253FE3117A57}" sibTransId="{1DCE06B0-0DF5-4FD3-865D-E26E9D0E2155}"/>
    <dgm:cxn modelId="{08294421-AE2B-416F-9F40-01140A4DB00A}" type="presOf" srcId="{EB40515D-179C-4137-9316-559ECB7A3EC1}" destId="{6B4F048D-4277-465A-BFF1-4E8E5BAC5F88}" srcOrd="0" destOrd="0" presId="urn:microsoft.com/office/officeart/2005/8/layout/chevron2"/>
    <dgm:cxn modelId="{43094526-6B60-4C57-AC8F-D49C9398B594}" type="presOf" srcId="{44C18DA8-683C-4E21-B68E-9FBBB4E3DAA9}" destId="{FCA2A8BD-3409-4E74-9FFD-8F7A4BA629D4}" srcOrd="0" destOrd="0" presId="urn:microsoft.com/office/officeart/2005/8/layout/chevron2"/>
    <dgm:cxn modelId="{10ED832C-AD70-4EA7-87FD-304D7A2AE7F4}" srcId="{22D77C4D-6E21-4E03-87ED-2C445AD3C538}" destId="{F6FFD45B-A3A0-459F-9EC6-2DDDD420607A}" srcOrd="0" destOrd="0" parTransId="{758354DB-49F8-4985-A3E9-5DFBDD28D377}" sibTransId="{D5ABF528-B114-4A92-900D-A08D32926BE1}"/>
    <dgm:cxn modelId="{4225A53E-EF62-464E-9294-22093FC3956F}" srcId="{EB6ADF83-ED1C-4A44-BBFF-24300B1D3B05}" destId="{DF587A43-BEAB-4936-A98B-3BC85503F677}" srcOrd="2" destOrd="0" parTransId="{90E4D0D9-7F3A-45B2-B371-8DD444A39774}" sibTransId="{F3AC7AFB-5D58-40AD-BDB2-FD2DCA0F415F}"/>
    <dgm:cxn modelId="{7D0F5F43-9BC9-4AD4-AEE6-3B21514E54D6}" srcId="{EB6ADF83-ED1C-4A44-BBFF-24300B1D3B05}" destId="{64ECAB5A-8514-4306-80D1-DD9112B37F77}" srcOrd="3" destOrd="0" parTransId="{11459F12-AE54-4CC7-83FD-56378A6DB7B7}" sibTransId="{6AED5884-4B2E-491E-ABCF-8534FF150053}"/>
    <dgm:cxn modelId="{DD056E65-1B5B-48F9-AB51-7DBA489A7312}" type="presOf" srcId="{22D77C4D-6E21-4E03-87ED-2C445AD3C538}" destId="{773CC4D4-0DDF-4041-8124-0F29D2CD6579}" srcOrd="0" destOrd="0" presId="urn:microsoft.com/office/officeart/2005/8/layout/chevron2"/>
    <dgm:cxn modelId="{C833C066-4229-4393-9C69-3E3BF23ECAF2}" srcId="{EB6ADF83-ED1C-4A44-BBFF-24300B1D3B05}" destId="{0CD42B23-119A-4AC5-8693-BC07C4FEB254}" srcOrd="1" destOrd="0" parTransId="{DE634B40-01E7-4E62-A374-20A4F4CFAB0A}" sibTransId="{92B250BC-EA91-405E-B263-A8F901AEE024}"/>
    <dgm:cxn modelId="{889A0054-64F0-4B13-8806-43AD07F1D51B}" srcId="{9588205F-77A5-4B3C-A554-E803CA331EDF}" destId="{EB40515D-179C-4137-9316-559ECB7A3EC1}" srcOrd="0" destOrd="0" parTransId="{AC22B7FA-D092-4C64-9C81-6097676F5F12}" sibTransId="{6969E9D4-9384-4D85-B869-91B168AFE056}"/>
    <dgm:cxn modelId="{585C5654-52CA-4D2E-8065-E3AFF5C39C85}" type="presOf" srcId="{E3503B55-C171-4AEC-BF66-8B80F11D4101}" destId="{FD552017-8F68-416D-97FB-DB5DFE480A53}" srcOrd="0" destOrd="0" presId="urn:microsoft.com/office/officeart/2005/8/layout/chevron2"/>
    <dgm:cxn modelId="{FF3B0F75-998B-45CD-A293-F02EB0153AD0}" type="presOf" srcId="{0CD42B23-119A-4AC5-8693-BC07C4FEB254}" destId="{1BFC0835-72E0-4E86-B4E9-F8B6AD6B446A}" srcOrd="0" destOrd="0" presId="urn:microsoft.com/office/officeart/2005/8/layout/chevron2"/>
    <dgm:cxn modelId="{B7860257-32D0-4EAE-A927-4D7BB98BEAE2}" srcId="{DED39A54-4991-4F4D-A1C6-7B63939988CD}" destId="{E3503B55-C171-4AEC-BF66-8B80F11D4101}" srcOrd="0" destOrd="0" parTransId="{3E2124DE-F488-4F61-84E4-18792AD71454}" sibTransId="{DC57375D-3B86-4263-89AD-E7F5314FF1F8}"/>
    <dgm:cxn modelId="{18BFD084-3314-439B-A2FF-F362D8313BCF}" type="presOf" srcId="{64ECAB5A-8514-4306-80D1-DD9112B37F77}" destId="{2ECBBF12-0CCC-41A5-A341-6699661D07EF}" srcOrd="0" destOrd="0" presId="urn:microsoft.com/office/officeart/2005/8/layout/chevron2"/>
    <dgm:cxn modelId="{5DBFEC8D-5502-4BCE-B42F-7F2904A275EB}" type="presOf" srcId="{DF587A43-BEAB-4936-A98B-3BC85503F677}" destId="{A2692794-5758-4B43-B10C-11AA5EA0A906}" srcOrd="0" destOrd="0" presId="urn:microsoft.com/office/officeart/2005/8/layout/chevron2"/>
    <dgm:cxn modelId="{3EA5948F-C1C4-47D7-A7EA-3AF35F367D3E}" srcId="{DF587A43-BEAB-4936-A98B-3BC85503F677}" destId="{9805AE47-5550-4F4A-BEE7-6C0BE6579298}" srcOrd="0" destOrd="0" parTransId="{A8A61FF0-723A-4DE5-B15F-54D6C89CFAEA}" sibTransId="{F2AFDA62-8113-4417-A3FC-E349CEE43DB7}"/>
    <dgm:cxn modelId="{65CCB198-1244-47A9-AEF4-BF53932F4AEC}" type="presOf" srcId="{F6FFD45B-A3A0-459F-9EC6-2DDDD420607A}" destId="{AC8A2A3B-1543-4326-9D1E-106DA157985B}" srcOrd="0" destOrd="0" presId="urn:microsoft.com/office/officeart/2005/8/layout/chevron2"/>
    <dgm:cxn modelId="{E94D37A6-6C9C-4E96-BCC9-2149F5D2B24A}" type="presOf" srcId="{99AA5CE5-5C3C-48C4-9700-4FF1E33DA0F8}" destId="{18D9ABC1-5423-4FE5-9B5E-95962CC0CF85}" srcOrd="0" destOrd="0" presId="urn:microsoft.com/office/officeart/2005/8/layout/chevron2"/>
    <dgm:cxn modelId="{9524CDB2-2C49-4CA4-9742-F96B55DEF730}" srcId="{EB6ADF83-ED1C-4A44-BBFF-24300B1D3B05}" destId="{9588205F-77A5-4B3C-A554-E803CA331EDF}" srcOrd="5" destOrd="0" parTransId="{A617AED4-3B8D-4D37-A6CA-D71DAB67B2ED}" sibTransId="{22A57E4E-B5BC-419B-B905-63C217B27191}"/>
    <dgm:cxn modelId="{2645BFB7-BE77-4305-8701-27D6DE794C02}" srcId="{64ECAB5A-8514-4306-80D1-DD9112B37F77}" destId="{44C18DA8-683C-4E21-B68E-9FBBB4E3DAA9}" srcOrd="0" destOrd="0" parTransId="{9403CFCC-90FA-4CFD-8BBA-46B80B033664}" sibTransId="{A1B36091-E400-4212-92F0-1F5EF32B7FD7}"/>
    <dgm:cxn modelId="{8E5599C3-6B11-46C7-94BF-81E5E0DA1A5E}" type="presOf" srcId="{EB6ADF83-ED1C-4A44-BBFF-24300B1D3B05}" destId="{BEE2A7D9-0DED-4924-89AC-F26ACF8E35E4}" srcOrd="0" destOrd="0" presId="urn:microsoft.com/office/officeart/2005/8/layout/chevron2"/>
    <dgm:cxn modelId="{03B2FBC3-8B77-4441-86F1-81CD38598E89}" type="presOf" srcId="{0A3FE97B-A330-42C0-AE7E-DBE10EF41346}" destId="{35CB09DF-2638-409D-A4D3-BAC24DB03AA5}" srcOrd="0" destOrd="1" presId="urn:microsoft.com/office/officeart/2005/8/layout/chevron2"/>
    <dgm:cxn modelId="{8AA7E9C5-B5B5-4A7C-891C-F8B15F90453D}" srcId="{0CD42B23-119A-4AC5-8693-BC07C4FEB254}" destId="{99AA5CE5-5C3C-48C4-9700-4FF1E33DA0F8}" srcOrd="0" destOrd="0" parTransId="{C9DAC70A-3625-432A-931A-C728A20C92A9}" sibTransId="{B7D5F31B-6D44-413D-B639-0AE1268CE0F1}"/>
    <dgm:cxn modelId="{470A29DC-DAC8-4B8B-92EE-987EA870DCDE}" type="presOf" srcId="{9588205F-77A5-4B3C-A554-E803CA331EDF}" destId="{6F22A327-D133-42AF-8B88-DE0005302D1E}" srcOrd="0" destOrd="0" presId="urn:microsoft.com/office/officeart/2005/8/layout/chevron2"/>
    <dgm:cxn modelId="{9BC8D7E2-6D26-48CF-B880-AAAC679A7FF8}" type="presOf" srcId="{DED39A54-4991-4F4D-A1C6-7B63939988CD}" destId="{8463652C-2640-499F-B83B-5F0C4BAF9A41}" srcOrd="0" destOrd="0" presId="urn:microsoft.com/office/officeart/2005/8/layout/chevron2"/>
    <dgm:cxn modelId="{3FB31AFC-A147-4647-AAE4-F75783FC163D}" type="presOf" srcId="{9805AE47-5550-4F4A-BEE7-6C0BE6579298}" destId="{35CB09DF-2638-409D-A4D3-BAC24DB03AA5}" srcOrd="0" destOrd="0" presId="urn:microsoft.com/office/officeart/2005/8/layout/chevron2"/>
    <dgm:cxn modelId="{B08CADD7-39AC-465C-B04C-BB79EDC6EEE4}" type="presParOf" srcId="{BEE2A7D9-0DED-4924-89AC-F26ACF8E35E4}" destId="{62AE0A4D-BD44-4202-B579-8D708A81C3F2}" srcOrd="0" destOrd="0" presId="urn:microsoft.com/office/officeart/2005/8/layout/chevron2"/>
    <dgm:cxn modelId="{AFB4336B-C42C-4375-9311-6C253B1DB027}" type="presParOf" srcId="{62AE0A4D-BD44-4202-B579-8D708A81C3F2}" destId="{773CC4D4-0DDF-4041-8124-0F29D2CD6579}" srcOrd="0" destOrd="0" presId="urn:microsoft.com/office/officeart/2005/8/layout/chevron2"/>
    <dgm:cxn modelId="{59C7D1E1-C959-41F1-BD1A-534356D4D36E}" type="presParOf" srcId="{62AE0A4D-BD44-4202-B579-8D708A81C3F2}" destId="{AC8A2A3B-1543-4326-9D1E-106DA157985B}" srcOrd="1" destOrd="0" presId="urn:microsoft.com/office/officeart/2005/8/layout/chevron2"/>
    <dgm:cxn modelId="{A0AD35B1-40E2-4C47-AD86-527B8710FA08}" type="presParOf" srcId="{BEE2A7D9-0DED-4924-89AC-F26ACF8E35E4}" destId="{F064E090-74D0-4EAA-8907-A95B8CED7851}" srcOrd="1" destOrd="0" presId="urn:microsoft.com/office/officeart/2005/8/layout/chevron2"/>
    <dgm:cxn modelId="{79F8884E-76A1-4384-AFEE-162972EB4468}" type="presParOf" srcId="{BEE2A7D9-0DED-4924-89AC-F26ACF8E35E4}" destId="{73D4A815-7093-4129-8D2B-D244A994AAB7}" srcOrd="2" destOrd="0" presId="urn:microsoft.com/office/officeart/2005/8/layout/chevron2"/>
    <dgm:cxn modelId="{8C424E78-6C26-45D9-BDE7-E0DEF9EFB770}" type="presParOf" srcId="{73D4A815-7093-4129-8D2B-D244A994AAB7}" destId="{1BFC0835-72E0-4E86-B4E9-F8B6AD6B446A}" srcOrd="0" destOrd="0" presId="urn:microsoft.com/office/officeart/2005/8/layout/chevron2"/>
    <dgm:cxn modelId="{82D9EA56-6FBC-4A73-8A2F-E2728851A900}" type="presParOf" srcId="{73D4A815-7093-4129-8D2B-D244A994AAB7}" destId="{18D9ABC1-5423-4FE5-9B5E-95962CC0CF85}" srcOrd="1" destOrd="0" presId="urn:microsoft.com/office/officeart/2005/8/layout/chevron2"/>
    <dgm:cxn modelId="{C23A6948-6F4C-4C62-87C9-793D76A365BE}" type="presParOf" srcId="{BEE2A7D9-0DED-4924-89AC-F26ACF8E35E4}" destId="{EFFC4C91-647D-4207-B51F-FF0001892EE5}" srcOrd="3" destOrd="0" presId="urn:microsoft.com/office/officeart/2005/8/layout/chevron2"/>
    <dgm:cxn modelId="{8A15750B-2F47-441F-9325-4B5CF7C1DE45}" type="presParOf" srcId="{BEE2A7D9-0DED-4924-89AC-F26ACF8E35E4}" destId="{831339DE-DB43-4B8A-9917-981F7474F7C5}" srcOrd="4" destOrd="0" presId="urn:microsoft.com/office/officeart/2005/8/layout/chevron2"/>
    <dgm:cxn modelId="{AD8E1BDC-920F-490D-A319-B85BE04466C3}" type="presParOf" srcId="{831339DE-DB43-4B8A-9917-981F7474F7C5}" destId="{A2692794-5758-4B43-B10C-11AA5EA0A906}" srcOrd="0" destOrd="0" presId="urn:microsoft.com/office/officeart/2005/8/layout/chevron2"/>
    <dgm:cxn modelId="{03C0DA77-BFCE-494B-B357-C4058230EFD8}" type="presParOf" srcId="{831339DE-DB43-4B8A-9917-981F7474F7C5}" destId="{35CB09DF-2638-409D-A4D3-BAC24DB03AA5}" srcOrd="1" destOrd="0" presId="urn:microsoft.com/office/officeart/2005/8/layout/chevron2"/>
    <dgm:cxn modelId="{3CF5A444-18E8-42FA-B072-C064D337A270}" type="presParOf" srcId="{BEE2A7D9-0DED-4924-89AC-F26ACF8E35E4}" destId="{4DF0E1E7-EC92-419E-B9AE-6E23962D9DB9}" srcOrd="5" destOrd="0" presId="urn:microsoft.com/office/officeart/2005/8/layout/chevron2"/>
    <dgm:cxn modelId="{53E677AF-0BC5-4635-A14F-C98FE649F056}" type="presParOf" srcId="{BEE2A7D9-0DED-4924-89AC-F26ACF8E35E4}" destId="{B77F7F6B-7906-4E32-900A-287A8A9EF9B6}" srcOrd="6" destOrd="0" presId="urn:microsoft.com/office/officeart/2005/8/layout/chevron2"/>
    <dgm:cxn modelId="{DCF4C8E0-91CC-487A-BAF7-51647AB13157}" type="presParOf" srcId="{B77F7F6B-7906-4E32-900A-287A8A9EF9B6}" destId="{2ECBBF12-0CCC-41A5-A341-6699661D07EF}" srcOrd="0" destOrd="0" presId="urn:microsoft.com/office/officeart/2005/8/layout/chevron2"/>
    <dgm:cxn modelId="{E0FA5979-63CE-4B0F-A903-2568BED603FA}" type="presParOf" srcId="{B77F7F6B-7906-4E32-900A-287A8A9EF9B6}" destId="{FCA2A8BD-3409-4E74-9FFD-8F7A4BA629D4}" srcOrd="1" destOrd="0" presId="urn:microsoft.com/office/officeart/2005/8/layout/chevron2"/>
    <dgm:cxn modelId="{DD4E08FE-5C0C-4DA3-9F96-2880D493A7B1}" type="presParOf" srcId="{BEE2A7D9-0DED-4924-89AC-F26ACF8E35E4}" destId="{DF18AA3B-B51E-4631-A59E-C7A91A467E6F}" srcOrd="7" destOrd="0" presId="urn:microsoft.com/office/officeart/2005/8/layout/chevron2"/>
    <dgm:cxn modelId="{72CC07EB-D3CB-4C16-9AE1-314B2C8CCD91}" type="presParOf" srcId="{BEE2A7D9-0DED-4924-89AC-F26ACF8E35E4}" destId="{5A10FCAC-430F-46A6-BD7E-6A2004E838B7}" srcOrd="8" destOrd="0" presId="urn:microsoft.com/office/officeart/2005/8/layout/chevron2"/>
    <dgm:cxn modelId="{A41BCC20-190C-4774-804C-1B99FF21D982}" type="presParOf" srcId="{5A10FCAC-430F-46A6-BD7E-6A2004E838B7}" destId="{8463652C-2640-499F-B83B-5F0C4BAF9A41}" srcOrd="0" destOrd="0" presId="urn:microsoft.com/office/officeart/2005/8/layout/chevron2"/>
    <dgm:cxn modelId="{DD4C7EF2-CB9D-4B22-9FD8-BF3772F4A762}" type="presParOf" srcId="{5A10FCAC-430F-46A6-BD7E-6A2004E838B7}" destId="{FD552017-8F68-416D-97FB-DB5DFE480A53}" srcOrd="1" destOrd="0" presId="urn:microsoft.com/office/officeart/2005/8/layout/chevron2"/>
    <dgm:cxn modelId="{3D4C8B0E-F2B0-4297-870B-B16BA085FD26}" type="presParOf" srcId="{BEE2A7D9-0DED-4924-89AC-F26ACF8E35E4}" destId="{1FF85EED-AED5-4177-ADAE-9AE71301FE2D}" srcOrd="9" destOrd="0" presId="urn:microsoft.com/office/officeart/2005/8/layout/chevron2"/>
    <dgm:cxn modelId="{71A3159E-9FCF-4BAA-BECE-8A4C07D97B58}" type="presParOf" srcId="{BEE2A7D9-0DED-4924-89AC-F26ACF8E35E4}" destId="{410D4BA7-0404-4800-8F96-31B1BB743B6B}" srcOrd="10" destOrd="0" presId="urn:microsoft.com/office/officeart/2005/8/layout/chevron2"/>
    <dgm:cxn modelId="{6046B545-810A-484F-B633-46F54AB543E1}" type="presParOf" srcId="{410D4BA7-0404-4800-8F96-31B1BB743B6B}" destId="{6F22A327-D133-42AF-8B88-DE0005302D1E}" srcOrd="0" destOrd="0" presId="urn:microsoft.com/office/officeart/2005/8/layout/chevron2"/>
    <dgm:cxn modelId="{4A889E42-725E-4FCE-A75B-7F8E2D74D4CA}" type="presParOf" srcId="{410D4BA7-0404-4800-8F96-31B1BB743B6B}" destId="{6B4F048D-4277-465A-BFF1-4E8E5BAC5F8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dgm:t>
        <a:bodyPr/>
        <a:lstStyle/>
        <a:p>
          <a:r>
            <a:rPr lang="ru-RU" sz="2000" dirty="0">
              <a:solidFill>
                <a:schemeClr val="tx1"/>
              </a:solidFill>
            </a:rPr>
            <a:t>Переговоры</a:t>
          </a:r>
          <a:endParaRPr lang="en-US" sz="2000" dirty="0">
            <a:solidFill>
              <a:schemeClr val="tx1"/>
            </a:solidFill>
          </a:endParaRPr>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E64729F8-5891-4E8E-97CB-E952BC639063}">
      <dgm:prSet phldrT="[Text]" custT="1"/>
      <dgm:spPr>
        <a:solidFill>
          <a:schemeClr val="accent2">
            <a:lumMod val="60000"/>
            <a:lumOff val="40000"/>
          </a:schemeClr>
        </a:solidFill>
      </dgm:spPr>
      <dgm:t>
        <a:bodyPr/>
        <a:lstStyle/>
        <a:p>
          <a:r>
            <a:rPr lang="ru-RU" sz="2000" dirty="0">
              <a:solidFill>
                <a:schemeClr val="tx1"/>
              </a:solidFill>
            </a:rPr>
            <a:t>Бенефициар</a:t>
          </a:r>
          <a:endParaRPr lang="en-US" sz="2000" dirty="0">
            <a:solidFill>
              <a:schemeClr val="tx1"/>
            </a:solidFill>
          </a:endParaRPr>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custT="1"/>
      <dgm:spPr>
        <a:solidFill>
          <a:schemeClr val="accent2">
            <a:lumMod val="20000"/>
            <a:lumOff val="80000"/>
            <a:alpha val="90000"/>
          </a:schemeClr>
        </a:solidFill>
      </dgm:spPr>
      <dgm:t>
        <a:bodyPr/>
        <a:lstStyle/>
        <a:p>
          <a:pPr algn="just"/>
          <a:r>
            <a:rPr lang="ru-RU" sz="1400" dirty="0"/>
            <a:t>Бенефициар должен в первую очередь вести переговоры с участником торгов, который был оценен как предлагающий лучшее соотношение цены и качества.</a:t>
          </a:r>
          <a:r>
            <a:rPr lang="en-GB" sz="1400" dirty="0"/>
            <a:t> </a:t>
          </a:r>
          <a:endParaRPr lang="en-US" sz="140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EB1E3BE8-6A46-4ABB-B9E3-CEB99DBBD3E5}">
      <dgm:prSet phldrT="[Text]"/>
      <dgm:spPr/>
      <dgm:t>
        <a:bodyPr/>
        <a:lstStyle/>
        <a:p>
          <a:pPr algn="l"/>
          <a:endParaRPr lang="en-US" sz="2200" dirty="0"/>
        </a:p>
      </dgm:t>
    </dgm:pt>
    <dgm:pt modelId="{50D7CBCC-60F1-494B-B0D0-CF825F2D945C}" type="parTrans" cxnId="{9A3D1888-F3A1-4FCE-930D-35DFFC13D44A}">
      <dgm:prSet/>
      <dgm:spPr/>
      <dgm:t>
        <a:bodyPr/>
        <a:lstStyle/>
        <a:p>
          <a:endParaRPr lang="en-US"/>
        </a:p>
      </dgm:t>
    </dgm:pt>
    <dgm:pt modelId="{A701A4E6-CD02-4E35-84D8-99D038BD3B49}" type="sibTrans" cxnId="{9A3D1888-F3A1-4FCE-930D-35DFFC13D44A}">
      <dgm:prSet/>
      <dgm:spPr/>
      <dgm:t>
        <a:bodyPr/>
        <a:lstStyle/>
        <a:p>
          <a:endParaRPr lang="en-US"/>
        </a:p>
      </dgm:t>
    </dgm:pt>
    <dgm:pt modelId="{644544C8-345C-4DBD-9328-21CE8FE6174D}">
      <dgm:prSet custT="1"/>
      <dgm:spPr/>
      <dgm:t>
        <a:bodyPr/>
        <a:lstStyle/>
        <a:p>
          <a:pPr algn="just"/>
          <a:r>
            <a:rPr lang="ru-RU" sz="2000" dirty="0"/>
            <a:t>Переговоры могут включать в себя положения и условия, цену и/или социальные, экологические и инновационные аспекты, если они не изменяют минимальные требования к заявке.</a:t>
          </a:r>
          <a:endParaRPr lang="en-US" sz="2000" dirty="0"/>
        </a:p>
      </dgm:t>
    </dgm:pt>
    <dgm:pt modelId="{28CEC640-C5FE-41D9-94B5-EA622B48D98C}" type="parTrans" cxnId="{1F11635A-0E53-4968-B62A-CAA1844D034F}">
      <dgm:prSet/>
      <dgm:spPr/>
      <dgm:t>
        <a:bodyPr/>
        <a:lstStyle/>
        <a:p>
          <a:endParaRPr lang="en-US"/>
        </a:p>
      </dgm:t>
    </dgm:pt>
    <dgm:pt modelId="{02975C31-113B-4F72-84C8-DF7B82D68105}" type="sibTrans" cxnId="{1F11635A-0E53-4968-B62A-CAA1844D034F}">
      <dgm:prSet/>
      <dgm:spPr/>
      <dgm:t>
        <a:bodyPr/>
        <a:lstStyle/>
        <a:p>
          <a:endParaRPr lang="en-US"/>
        </a:p>
      </dgm:t>
    </dgm:pt>
    <dgm:pt modelId="{B0681307-286B-4DB1-B8E0-56D2FA809130}">
      <dgm:prSet/>
      <dgm:spPr/>
      <dgm:t>
        <a:bodyPr/>
        <a:lstStyle/>
        <a:p>
          <a:pPr algn="l"/>
          <a:endParaRPr lang="en-US" sz="2200" dirty="0"/>
        </a:p>
      </dgm:t>
    </dgm:pt>
    <dgm:pt modelId="{6F195BF7-C46E-4808-A0EC-BDA70B8A68EB}" type="parTrans" cxnId="{8B84255F-6427-4DFC-8479-BC5119BF4CC1}">
      <dgm:prSet/>
      <dgm:spPr/>
      <dgm:t>
        <a:bodyPr/>
        <a:lstStyle/>
        <a:p>
          <a:endParaRPr lang="en-US"/>
        </a:p>
      </dgm:t>
    </dgm:pt>
    <dgm:pt modelId="{CD4336CA-CFFB-4A04-A8A0-7863B4DE7D41}" type="sibTrans" cxnId="{8B84255F-6427-4DFC-8479-BC5119BF4CC1}">
      <dgm:prSet/>
      <dgm:spPr/>
      <dgm:t>
        <a:bodyPr/>
        <a:lstStyle/>
        <a:p>
          <a:endParaRPr lang="en-US"/>
        </a:p>
      </dgm:t>
    </dgm:pt>
    <dgm:pt modelId="{560E0811-06CE-4ABF-9EC0-9904186E924D}">
      <dgm:prSet custT="1"/>
      <dgm:spPr>
        <a:solidFill>
          <a:schemeClr val="accent2">
            <a:lumMod val="20000"/>
            <a:lumOff val="80000"/>
            <a:alpha val="90000"/>
          </a:schemeClr>
        </a:solidFill>
      </dgm:spPr>
      <dgm:t>
        <a:bodyPr/>
        <a:lstStyle/>
        <a:p>
          <a:pPr algn="just"/>
          <a:r>
            <a:rPr lang="ru-RU" sz="1400" dirty="0"/>
            <a:t>Если результат является неудовлетворительным или соглашение не достигнуто, бенефициар может затем вести переговоры с участником, предлагающим следующее в рейтинге лучшее соотношение цены и качества и т. д. до тех пор, пока не будет достигнут удовлетворительный результат.</a:t>
          </a:r>
          <a:endParaRPr lang="en-GB" sz="1400" dirty="0"/>
        </a:p>
      </dgm:t>
    </dgm:pt>
    <dgm:pt modelId="{E5486A08-2DC7-4013-80D2-F0354D034240}" type="parTrans" cxnId="{0BFA9C25-96CF-48EE-AFFF-FECB1450044C}">
      <dgm:prSet/>
      <dgm:spPr/>
      <dgm:t>
        <a:bodyPr/>
        <a:lstStyle/>
        <a:p>
          <a:endParaRPr lang="en-US"/>
        </a:p>
      </dgm:t>
    </dgm:pt>
    <dgm:pt modelId="{2227F272-AB70-4FC9-BB0B-E6AE7FC51602}" type="sibTrans" cxnId="{0BFA9C25-96CF-48EE-AFFF-FECB1450044C}">
      <dgm:prSet/>
      <dgm:spPr/>
      <dgm:t>
        <a:bodyPr/>
        <a:lstStyle/>
        <a:p>
          <a:endParaRPr lang="en-US"/>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custScaleY="101129" custLinFactNeighborX="-372" custLinFactNeighborY="-100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custLinFactNeighborX="2873" custLinFactNeighborY="344">
        <dgm:presLayoutVars>
          <dgm:bulletEnabled val="1"/>
        </dgm:presLayoutVars>
      </dgm:prSet>
      <dgm:spPr/>
    </dgm:pt>
  </dgm:ptLst>
  <dgm:cxnLst>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1B523F21-BDED-47E4-955A-9CD97F391E8B}" type="presOf" srcId="{644544C8-345C-4DBD-9328-21CE8FE6174D}" destId="{F9174E01-2620-4301-9BD3-BF4F848FA21A}" srcOrd="0" destOrd="1" presId="urn:microsoft.com/office/officeart/2005/8/layout/hList1"/>
    <dgm:cxn modelId="{0BFA9C25-96CF-48EE-AFFF-FECB1450044C}" srcId="{E64729F8-5891-4E8E-97CB-E952BC639063}" destId="{560E0811-06CE-4ABF-9EC0-9904186E924D}" srcOrd="1" destOrd="0" parTransId="{E5486A08-2DC7-4013-80D2-F0354D034240}" sibTransId="{2227F272-AB70-4FC9-BB0B-E6AE7FC51602}"/>
    <dgm:cxn modelId="{5C606F29-189B-4A7F-A0AD-1AE8A9E65003}" type="presOf" srcId="{B0681307-286B-4DB1-B8E0-56D2FA809130}" destId="{F9174E01-2620-4301-9BD3-BF4F848FA21A}" srcOrd="0" destOrd="2" presId="urn:microsoft.com/office/officeart/2005/8/layout/hList1"/>
    <dgm:cxn modelId="{C49A632E-1B66-430B-BF60-701B6FC2B577}" type="presOf" srcId="{EB1E3BE8-6A46-4ABB-B9E3-CEB99DBBD3E5}" destId="{F9174E01-2620-4301-9BD3-BF4F848FA21A}" srcOrd="0" destOrd="0" presId="urn:microsoft.com/office/officeart/2005/8/layout/hList1"/>
    <dgm:cxn modelId="{3DE1185F-3E22-40BD-9C83-3C3CC5DF7FC5}" type="presOf" srcId="{E64729F8-5891-4E8E-97CB-E952BC639063}" destId="{1A2F9FE5-6893-4937-AFB6-3EA1BB9AB021}" srcOrd="0" destOrd="0" presId="urn:microsoft.com/office/officeart/2005/8/layout/hList1"/>
    <dgm:cxn modelId="{8B84255F-6427-4DFC-8479-BC5119BF4CC1}" srcId="{00E91121-E67A-4FAA-85D8-BA30EB7A4066}" destId="{B0681307-286B-4DB1-B8E0-56D2FA809130}" srcOrd="2" destOrd="0" parTransId="{6F195BF7-C46E-4808-A0EC-BDA70B8A68EB}" sibTransId="{CD4336CA-CFFB-4A04-A8A0-7863B4DE7D41}"/>
    <dgm:cxn modelId="{1F11635A-0E53-4968-B62A-CAA1844D034F}" srcId="{00E91121-E67A-4FAA-85D8-BA30EB7A4066}" destId="{644544C8-345C-4DBD-9328-21CE8FE6174D}" srcOrd="1" destOrd="0" parTransId="{28CEC640-C5FE-41D9-94B5-EA622B48D98C}" sibTransId="{02975C31-113B-4F72-84C8-DF7B82D68105}"/>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9A3D1888-F3A1-4FCE-930D-35DFFC13D44A}" srcId="{00E91121-E67A-4FAA-85D8-BA30EB7A4066}" destId="{EB1E3BE8-6A46-4ABB-B9E3-CEB99DBBD3E5}" srcOrd="0" destOrd="0" parTransId="{50D7CBCC-60F1-494B-B0D0-CF825F2D945C}" sibTransId="{A701A4E6-CD02-4E35-84D8-99D038BD3B49}"/>
    <dgm:cxn modelId="{A858729F-60C6-46AC-99D4-2797ADF40950}" srcId="{11580097-DEB5-40B6-8A33-E8D06BACAFDE}" destId="{00E91121-E67A-4FAA-85D8-BA30EB7A4066}" srcOrd="0" destOrd="0" parTransId="{86E1AE66-CA4B-41FA-B2D0-FD9F9ACDF9DE}" sibTransId="{2D65464C-CE88-4755-9874-332C531C8DCF}"/>
    <dgm:cxn modelId="{6982A1BB-B2DB-4945-96E1-1F0125773C7B}" type="presOf" srcId="{560E0811-06CE-4ABF-9EC0-9904186E924D}" destId="{4433689F-B444-490B-BE16-BAC57E636C02}" srcOrd="0" destOrd="1" presId="urn:microsoft.com/office/officeart/2005/8/layout/hList1"/>
    <dgm:cxn modelId="{B0C238E8-D2F8-4856-BFB4-FCE3150BE07D}" type="presOf" srcId="{00E91121-E67A-4FAA-85D8-BA30EB7A4066}" destId="{CFA91F05-9FC3-4274-802D-E7567CB8BCA1}" srcOrd="0" destOrd="0"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47C1F3D-9599-4208-8562-BEC12E6B11F7}"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CCBEB092-B5C9-4648-A2FE-1ED63015DC07}">
      <dgm:prSet custT="1"/>
      <dgm:spPr>
        <a:solidFill>
          <a:srgbClr val="9AEAE4"/>
        </a:solidFill>
      </dgm:spPr>
      <dgm:t>
        <a:bodyPr/>
        <a:lstStyle/>
        <a:p>
          <a:pPr algn="ctr" rtl="0"/>
          <a:r>
            <a:rPr lang="ru-RU" sz="2000" dirty="0">
              <a:solidFill>
                <a:schemeClr val="tx1"/>
              </a:solidFill>
            </a:rPr>
            <a:t>Договорные документы должны четко определять</a:t>
          </a:r>
          <a:r>
            <a:rPr lang="en-US" sz="2000" dirty="0">
              <a:solidFill>
                <a:schemeClr val="tx1"/>
              </a:solidFill>
            </a:rPr>
            <a:t>:</a:t>
          </a:r>
          <a:endParaRPr lang="en-GB" sz="2000" dirty="0">
            <a:solidFill>
              <a:schemeClr val="tx1"/>
            </a:solidFill>
          </a:endParaRPr>
        </a:p>
      </dgm:t>
    </dgm:pt>
    <dgm:pt modelId="{D84C394A-4110-412C-BC15-9DF334CDDF94}" type="parTrans" cxnId="{15282DC3-A823-46E0-B3C3-B6D415F35C10}">
      <dgm:prSet/>
      <dgm:spPr/>
      <dgm:t>
        <a:bodyPr/>
        <a:lstStyle/>
        <a:p>
          <a:endParaRPr lang="en-US"/>
        </a:p>
      </dgm:t>
    </dgm:pt>
    <dgm:pt modelId="{504B8B28-6044-47A6-91E7-18CB717108BC}" type="sibTrans" cxnId="{15282DC3-A823-46E0-B3C3-B6D415F35C10}">
      <dgm:prSet/>
      <dgm:spPr/>
      <dgm:t>
        <a:bodyPr/>
        <a:lstStyle/>
        <a:p>
          <a:endParaRPr lang="en-US"/>
        </a:p>
      </dgm:t>
    </dgm:pt>
    <dgm:pt modelId="{832492BC-DA11-422A-9D9D-C117871B2CE9}">
      <dgm:prSet custT="1"/>
      <dgm:spPr/>
      <dgm:t>
        <a:bodyPr/>
        <a:lstStyle/>
        <a:p>
          <a:r>
            <a:rPr lang="ru-RU" altLang="en-US" sz="2000" dirty="0"/>
            <a:t>Поставляемые товары</a:t>
          </a:r>
          <a:r>
            <a:rPr lang="en-US" altLang="en-US" sz="2000" dirty="0"/>
            <a:t>;</a:t>
          </a:r>
          <a:endParaRPr lang="en-US" sz="2000" dirty="0"/>
        </a:p>
      </dgm:t>
    </dgm:pt>
    <dgm:pt modelId="{0576FA56-5370-4153-BBA1-98A7075F75C1}" type="parTrans" cxnId="{28F4C648-B1D4-4E2B-B948-4B5E51CA7E99}">
      <dgm:prSet/>
      <dgm:spPr/>
      <dgm:t>
        <a:bodyPr/>
        <a:lstStyle/>
        <a:p>
          <a:endParaRPr lang="en-US"/>
        </a:p>
      </dgm:t>
    </dgm:pt>
    <dgm:pt modelId="{DA1F6919-2304-4177-AFC5-E3DFA2C0D90F}" type="sibTrans" cxnId="{28F4C648-B1D4-4E2B-B948-4B5E51CA7E99}">
      <dgm:prSet/>
      <dgm:spPr/>
      <dgm:t>
        <a:bodyPr/>
        <a:lstStyle/>
        <a:p>
          <a:endParaRPr lang="en-US"/>
        </a:p>
      </dgm:t>
    </dgm:pt>
    <dgm:pt modelId="{675D967D-C629-4BD9-98D9-2F0A62E70FF6}">
      <dgm:prSet custT="1"/>
      <dgm:spPr/>
      <dgm:t>
        <a:bodyPr/>
        <a:lstStyle/>
        <a:p>
          <a:r>
            <a:rPr lang="ru-RU" altLang="en-US" sz="2000" dirty="0"/>
            <a:t>Результаты сопутствующих услуг, которые должны быть предоставлены;</a:t>
          </a:r>
          <a:r>
            <a:rPr lang="en-US" altLang="en-US" sz="2000" dirty="0"/>
            <a:t> </a:t>
          </a:r>
        </a:p>
      </dgm:t>
    </dgm:pt>
    <dgm:pt modelId="{B4606B30-AB8E-460E-9A76-75FEA6183FB8}" type="parTrans" cxnId="{F94C25E7-5B44-40CA-B8D8-E3935C83B96E}">
      <dgm:prSet/>
      <dgm:spPr/>
      <dgm:t>
        <a:bodyPr/>
        <a:lstStyle/>
        <a:p>
          <a:endParaRPr lang="en-US"/>
        </a:p>
      </dgm:t>
    </dgm:pt>
    <dgm:pt modelId="{C228BB4B-E26D-4945-A3A4-4A96AA153568}" type="sibTrans" cxnId="{F94C25E7-5B44-40CA-B8D8-E3935C83B96E}">
      <dgm:prSet/>
      <dgm:spPr/>
      <dgm:t>
        <a:bodyPr/>
        <a:lstStyle/>
        <a:p>
          <a:endParaRPr lang="en-US"/>
        </a:p>
      </dgm:t>
    </dgm:pt>
    <dgm:pt modelId="{8B53E9F0-EE2A-457B-B612-651B20C0ACF5}">
      <dgm:prSet custT="1"/>
      <dgm:spPr/>
      <dgm:t>
        <a:bodyPr/>
        <a:lstStyle/>
        <a:p>
          <a:r>
            <a:rPr lang="ru-RU" altLang="en-US" sz="2000" dirty="0"/>
            <a:t>Обязанности сторон</a:t>
          </a:r>
          <a:endParaRPr lang="en-US" altLang="en-US" sz="2000" dirty="0"/>
        </a:p>
      </dgm:t>
    </dgm:pt>
    <dgm:pt modelId="{EEBEBCF3-7346-48A2-859E-CFF354332A6E}" type="parTrans" cxnId="{1CB522BA-5908-4AB9-B021-61EB8127FC14}">
      <dgm:prSet/>
      <dgm:spPr/>
      <dgm:t>
        <a:bodyPr/>
        <a:lstStyle/>
        <a:p>
          <a:endParaRPr lang="en-US"/>
        </a:p>
      </dgm:t>
    </dgm:pt>
    <dgm:pt modelId="{31C94062-F9F8-4204-A36E-7E9E00D541CC}" type="sibTrans" cxnId="{1CB522BA-5908-4AB9-B021-61EB8127FC14}">
      <dgm:prSet/>
      <dgm:spPr/>
      <dgm:t>
        <a:bodyPr/>
        <a:lstStyle/>
        <a:p>
          <a:endParaRPr lang="en-US"/>
        </a:p>
      </dgm:t>
    </dgm:pt>
    <dgm:pt modelId="{0B53F298-DEAD-4D20-8468-995348D1F8DE}" type="pres">
      <dgm:prSet presAssocID="{847C1F3D-9599-4208-8562-BEC12E6B11F7}" presName="diagram" presStyleCnt="0">
        <dgm:presLayoutVars>
          <dgm:dir/>
          <dgm:animLvl val="lvl"/>
          <dgm:resizeHandles val="exact"/>
        </dgm:presLayoutVars>
      </dgm:prSet>
      <dgm:spPr/>
    </dgm:pt>
    <dgm:pt modelId="{C4F99F8F-0D34-4D9F-96CD-4DAFEB311508}" type="pres">
      <dgm:prSet presAssocID="{CCBEB092-B5C9-4648-A2FE-1ED63015DC07}" presName="compNode" presStyleCnt="0"/>
      <dgm:spPr/>
    </dgm:pt>
    <dgm:pt modelId="{6E21B2F5-FABA-40BF-BB54-E9492DC0F76C}" type="pres">
      <dgm:prSet presAssocID="{CCBEB092-B5C9-4648-A2FE-1ED63015DC07}" presName="childRect" presStyleLbl="bgAcc1" presStyleIdx="0" presStyleCnt="1" custLinFactNeighborX="-690" custLinFactNeighborY="42987">
        <dgm:presLayoutVars>
          <dgm:bulletEnabled val="1"/>
        </dgm:presLayoutVars>
      </dgm:prSet>
      <dgm:spPr/>
    </dgm:pt>
    <dgm:pt modelId="{1BEFE60C-F9BF-4B70-874B-B42C505392FD}" type="pres">
      <dgm:prSet presAssocID="{CCBEB092-B5C9-4648-A2FE-1ED63015DC07}" presName="parentText" presStyleLbl="node1" presStyleIdx="0" presStyleCnt="0">
        <dgm:presLayoutVars>
          <dgm:chMax val="0"/>
          <dgm:bulletEnabled val="1"/>
        </dgm:presLayoutVars>
      </dgm:prSet>
      <dgm:spPr/>
    </dgm:pt>
    <dgm:pt modelId="{F295BB33-2574-4060-853C-96B522927D01}" type="pres">
      <dgm:prSet presAssocID="{CCBEB092-B5C9-4648-A2FE-1ED63015DC07}" presName="parentRect" presStyleLbl="alignNode1" presStyleIdx="0" presStyleCnt="1" custLinFactY="-100000" custLinFactNeighborX="345" custLinFactNeighborY="-142764"/>
      <dgm:spPr>
        <a:prstGeom prst="flowChartAlternateProcess">
          <a:avLst/>
        </a:prstGeom>
      </dgm:spPr>
    </dgm:pt>
    <dgm:pt modelId="{90C9DAF0-2FD0-425B-A15F-BDD6BF817A52}" type="pres">
      <dgm:prSet presAssocID="{CCBEB092-B5C9-4648-A2FE-1ED63015DC07}" presName="adorn" presStyleLbl="fgAccFollow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Lst>
  <dgm:cxnLst>
    <dgm:cxn modelId="{42709817-EBDC-425D-B0CF-75511553B166}" type="presOf" srcId="{8B53E9F0-EE2A-457B-B612-651B20C0ACF5}" destId="{6E21B2F5-FABA-40BF-BB54-E9492DC0F76C}" srcOrd="0" destOrd="2" presId="urn:microsoft.com/office/officeart/2005/8/layout/bList2"/>
    <dgm:cxn modelId="{11A7BC2F-E997-4A7A-9EAD-F848CFDD1ECF}" type="presOf" srcId="{CCBEB092-B5C9-4648-A2FE-1ED63015DC07}" destId="{F295BB33-2574-4060-853C-96B522927D01}" srcOrd="1" destOrd="0" presId="urn:microsoft.com/office/officeart/2005/8/layout/bList2"/>
    <dgm:cxn modelId="{E33C3A65-FA9C-44EE-928A-639D1AA61DB0}" type="presOf" srcId="{832492BC-DA11-422A-9D9D-C117871B2CE9}" destId="{6E21B2F5-FABA-40BF-BB54-E9492DC0F76C}" srcOrd="0" destOrd="0" presId="urn:microsoft.com/office/officeart/2005/8/layout/bList2"/>
    <dgm:cxn modelId="{28F4C648-B1D4-4E2B-B948-4B5E51CA7E99}" srcId="{CCBEB092-B5C9-4648-A2FE-1ED63015DC07}" destId="{832492BC-DA11-422A-9D9D-C117871B2CE9}" srcOrd="0" destOrd="0" parTransId="{0576FA56-5370-4153-BBA1-98A7075F75C1}" sibTransId="{DA1F6919-2304-4177-AFC5-E3DFA2C0D90F}"/>
    <dgm:cxn modelId="{12228E74-364D-4237-B051-BDF81C499985}" type="presOf" srcId="{847C1F3D-9599-4208-8562-BEC12E6B11F7}" destId="{0B53F298-DEAD-4D20-8468-995348D1F8DE}" srcOrd="0" destOrd="0" presId="urn:microsoft.com/office/officeart/2005/8/layout/bList2"/>
    <dgm:cxn modelId="{DE37F48C-7D69-4576-B997-12DDAAE6A403}" type="presOf" srcId="{CCBEB092-B5C9-4648-A2FE-1ED63015DC07}" destId="{1BEFE60C-F9BF-4B70-874B-B42C505392FD}" srcOrd="0" destOrd="0" presId="urn:microsoft.com/office/officeart/2005/8/layout/bList2"/>
    <dgm:cxn modelId="{1CB522BA-5908-4AB9-B021-61EB8127FC14}" srcId="{CCBEB092-B5C9-4648-A2FE-1ED63015DC07}" destId="{8B53E9F0-EE2A-457B-B612-651B20C0ACF5}" srcOrd="2" destOrd="0" parTransId="{EEBEBCF3-7346-48A2-859E-CFF354332A6E}" sibTransId="{31C94062-F9F8-4204-A36E-7E9E00D541CC}"/>
    <dgm:cxn modelId="{15282DC3-A823-46E0-B3C3-B6D415F35C10}" srcId="{847C1F3D-9599-4208-8562-BEC12E6B11F7}" destId="{CCBEB092-B5C9-4648-A2FE-1ED63015DC07}" srcOrd="0" destOrd="0" parTransId="{D84C394A-4110-412C-BC15-9DF334CDDF94}" sibTransId="{504B8B28-6044-47A6-91E7-18CB717108BC}"/>
    <dgm:cxn modelId="{37F604C9-1F93-4507-B3D5-EEE212A91748}" type="presOf" srcId="{675D967D-C629-4BD9-98D9-2F0A62E70FF6}" destId="{6E21B2F5-FABA-40BF-BB54-E9492DC0F76C}" srcOrd="0" destOrd="1" presId="urn:microsoft.com/office/officeart/2005/8/layout/bList2"/>
    <dgm:cxn modelId="{F94C25E7-5B44-40CA-B8D8-E3935C83B96E}" srcId="{CCBEB092-B5C9-4648-A2FE-1ED63015DC07}" destId="{675D967D-C629-4BD9-98D9-2F0A62E70FF6}" srcOrd="1" destOrd="0" parTransId="{B4606B30-AB8E-460E-9A76-75FEA6183FB8}" sibTransId="{C228BB4B-E26D-4945-A3A4-4A96AA153568}"/>
    <dgm:cxn modelId="{EC10BA44-01A8-46A9-9DCB-2680511583F9}" type="presParOf" srcId="{0B53F298-DEAD-4D20-8468-995348D1F8DE}" destId="{C4F99F8F-0D34-4D9F-96CD-4DAFEB311508}" srcOrd="0" destOrd="0" presId="urn:microsoft.com/office/officeart/2005/8/layout/bList2"/>
    <dgm:cxn modelId="{9EFC7A1A-91F4-4BA6-8291-F932F9140862}" type="presParOf" srcId="{C4F99F8F-0D34-4D9F-96CD-4DAFEB311508}" destId="{6E21B2F5-FABA-40BF-BB54-E9492DC0F76C}" srcOrd="0" destOrd="0" presId="urn:microsoft.com/office/officeart/2005/8/layout/bList2"/>
    <dgm:cxn modelId="{52196052-5A59-4F72-899C-9910A6833523}" type="presParOf" srcId="{C4F99F8F-0D34-4D9F-96CD-4DAFEB311508}" destId="{1BEFE60C-F9BF-4B70-874B-B42C505392FD}" srcOrd="1" destOrd="0" presId="urn:microsoft.com/office/officeart/2005/8/layout/bList2"/>
    <dgm:cxn modelId="{9CED144E-1BFD-47C3-AC1F-1853F7B4C2AA}" type="presParOf" srcId="{C4F99F8F-0D34-4D9F-96CD-4DAFEB311508}" destId="{F295BB33-2574-4060-853C-96B522927D01}" srcOrd="2" destOrd="0" presId="urn:microsoft.com/office/officeart/2005/8/layout/bList2"/>
    <dgm:cxn modelId="{A54546CA-5957-4AB4-B7E4-B41F5FAEA2C3}" type="presParOf" srcId="{C4F99F8F-0D34-4D9F-96CD-4DAFEB311508}" destId="{90C9DAF0-2FD0-425B-A15F-BDD6BF817A52}"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078FBC0-CBB0-45B9-AC3C-7D54B0A373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6FFEBD-87FA-4042-B66A-F83AA6544A69}">
      <dgm:prSet custT="1"/>
      <dgm:spPr>
        <a:solidFill>
          <a:srgbClr val="CEADD7"/>
        </a:solidFill>
        <a:ln>
          <a:solidFill>
            <a:schemeClr val="tx1"/>
          </a:solidFill>
        </a:ln>
      </dgm:spPr>
      <dgm:t>
        <a:bodyPr/>
        <a:lstStyle/>
        <a:p>
          <a:pPr algn="ctr" rtl="0"/>
          <a:r>
            <a:rPr lang="ru-RU" sz="2000" dirty="0">
              <a:solidFill>
                <a:schemeClr val="tx1"/>
              </a:solidFill>
            </a:rPr>
            <a:t>Общие </a:t>
          </a:r>
          <a:endParaRPr lang="en-GB" sz="2000" dirty="0">
            <a:solidFill>
              <a:schemeClr val="tx1"/>
            </a:solidFill>
          </a:endParaRPr>
        </a:p>
      </dgm:t>
    </dgm:pt>
    <dgm:pt modelId="{F7B168F3-AA6E-46F9-9F6B-850DE5F4CB7A}" type="parTrans" cxnId="{CB91AD31-5063-4CD4-B8CD-7B45F0B3D5E8}">
      <dgm:prSet/>
      <dgm:spPr/>
      <dgm:t>
        <a:bodyPr/>
        <a:lstStyle/>
        <a:p>
          <a:pPr algn="ctr"/>
          <a:endParaRPr lang="en-US"/>
        </a:p>
      </dgm:t>
    </dgm:pt>
    <dgm:pt modelId="{F1478DD9-28F6-4601-9727-43CED99E91C3}" type="sibTrans" cxnId="{CB91AD31-5063-4CD4-B8CD-7B45F0B3D5E8}">
      <dgm:prSet/>
      <dgm:spPr/>
      <dgm:t>
        <a:bodyPr/>
        <a:lstStyle/>
        <a:p>
          <a:pPr algn="ctr"/>
          <a:endParaRPr lang="en-US"/>
        </a:p>
      </dgm:t>
    </dgm:pt>
    <dgm:pt modelId="{7A7E3233-5A98-44E2-B34B-7801C60B73FD}">
      <dgm:prSet custT="1"/>
      <dgm:spPr>
        <a:solidFill>
          <a:srgbClr val="CEADD7"/>
        </a:solidFill>
        <a:ln>
          <a:solidFill>
            <a:schemeClr val="tx1"/>
          </a:solidFill>
        </a:ln>
      </dgm:spPr>
      <dgm:t>
        <a:bodyPr/>
        <a:lstStyle/>
        <a:p>
          <a:pPr algn="ctr" rtl="0"/>
          <a:r>
            <a:rPr lang="ru-RU" sz="2000" dirty="0">
              <a:solidFill>
                <a:schemeClr val="tx1"/>
              </a:solidFill>
            </a:rPr>
            <a:t>Особые</a:t>
          </a:r>
          <a:endParaRPr lang="en-GB" sz="2000" dirty="0">
            <a:solidFill>
              <a:schemeClr val="tx1"/>
            </a:solidFill>
          </a:endParaRPr>
        </a:p>
      </dgm:t>
    </dgm:pt>
    <dgm:pt modelId="{CD6A4050-BB3E-4227-BCCC-8E5A4A1D7464}" type="parTrans" cxnId="{3EDDBE9C-E7B5-48AD-A309-E5CB41D64A3C}">
      <dgm:prSet/>
      <dgm:spPr/>
      <dgm:t>
        <a:bodyPr/>
        <a:lstStyle/>
        <a:p>
          <a:pPr algn="ctr"/>
          <a:endParaRPr lang="en-US"/>
        </a:p>
      </dgm:t>
    </dgm:pt>
    <dgm:pt modelId="{7CE961A7-4673-4F65-8ABE-BCB1A58605EF}" type="sibTrans" cxnId="{3EDDBE9C-E7B5-48AD-A309-E5CB41D64A3C}">
      <dgm:prSet/>
      <dgm:spPr/>
      <dgm:t>
        <a:bodyPr/>
        <a:lstStyle/>
        <a:p>
          <a:pPr algn="ctr"/>
          <a:endParaRPr lang="en-US"/>
        </a:p>
      </dgm:t>
    </dgm:pt>
    <dgm:pt modelId="{CADD7709-199F-471F-8052-FCE7C3E83CF7}" type="pres">
      <dgm:prSet presAssocID="{F078FBC0-CBB0-45B9-AC3C-7D54B0A37370}" presName="linear" presStyleCnt="0">
        <dgm:presLayoutVars>
          <dgm:animLvl val="lvl"/>
          <dgm:resizeHandles val="exact"/>
        </dgm:presLayoutVars>
      </dgm:prSet>
      <dgm:spPr/>
    </dgm:pt>
    <dgm:pt modelId="{655D3CF7-B6A4-452E-89CA-2F1FA5F6B073}" type="pres">
      <dgm:prSet presAssocID="{706FFEBD-87FA-4042-B66A-F83AA6544A69}" presName="parentText" presStyleLbl="node1" presStyleIdx="0" presStyleCnt="2">
        <dgm:presLayoutVars>
          <dgm:chMax val="0"/>
          <dgm:bulletEnabled val="1"/>
        </dgm:presLayoutVars>
      </dgm:prSet>
      <dgm:spPr/>
    </dgm:pt>
    <dgm:pt modelId="{C44BB40D-B16D-4931-AAE5-A8098598C98A}" type="pres">
      <dgm:prSet presAssocID="{F1478DD9-28F6-4601-9727-43CED99E91C3}" presName="spacer" presStyleCnt="0"/>
      <dgm:spPr/>
    </dgm:pt>
    <dgm:pt modelId="{95C75D8B-C300-4CC5-94EF-95483FA45FDD}" type="pres">
      <dgm:prSet presAssocID="{7A7E3233-5A98-44E2-B34B-7801C60B73FD}" presName="parentText" presStyleLbl="node1" presStyleIdx="1" presStyleCnt="2">
        <dgm:presLayoutVars>
          <dgm:chMax val="0"/>
          <dgm:bulletEnabled val="1"/>
        </dgm:presLayoutVars>
      </dgm:prSet>
      <dgm:spPr/>
    </dgm:pt>
  </dgm:ptLst>
  <dgm:cxnLst>
    <dgm:cxn modelId="{CB91AD31-5063-4CD4-B8CD-7B45F0B3D5E8}" srcId="{F078FBC0-CBB0-45B9-AC3C-7D54B0A37370}" destId="{706FFEBD-87FA-4042-B66A-F83AA6544A69}" srcOrd="0" destOrd="0" parTransId="{F7B168F3-AA6E-46F9-9F6B-850DE5F4CB7A}" sibTransId="{F1478DD9-28F6-4601-9727-43CED99E91C3}"/>
    <dgm:cxn modelId="{767F0552-549E-44D7-A29C-B1455A5C45AD}" type="presOf" srcId="{7A7E3233-5A98-44E2-B34B-7801C60B73FD}" destId="{95C75D8B-C300-4CC5-94EF-95483FA45FDD}" srcOrd="0" destOrd="0" presId="urn:microsoft.com/office/officeart/2005/8/layout/vList2"/>
    <dgm:cxn modelId="{7317EE91-3491-4EEF-8AD4-B7690450B5C4}" type="presOf" srcId="{F078FBC0-CBB0-45B9-AC3C-7D54B0A37370}" destId="{CADD7709-199F-471F-8052-FCE7C3E83CF7}" srcOrd="0" destOrd="0" presId="urn:microsoft.com/office/officeart/2005/8/layout/vList2"/>
    <dgm:cxn modelId="{F09B6F92-2CA9-4AB0-B84D-D7A8E950B5C2}" type="presOf" srcId="{706FFEBD-87FA-4042-B66A-F83AA6544A69}" destId="{655D3CF7-B6A4-452E-89CA-2F1FA5F6B073}" srcOrd="0" destOrd="0" presId="urn:microsoft.com/office/officeart/2005/8/layout/vList2"/>
    <dgm:cxn modelId="{3EDDBE9C-E7B5-48AD-A309-E5CB41D64A3C}" srcId="{F078FBC0-CBB0-45B9-AC3C-7D54B0A37370}" destId="{7A7E3233-5A98-44E2-B34B-7801C60B73FD}" srcOrd="1" destOrd="0" parTransId="{CD6A4050-BB3E-4227-BCCC-8E5A4A1D7464}" sibTransId="{7CE961A7-4673-4F65-8ABE-BCB1A58605EF}"/>
    <dgm:cxn modelId="{DA4BD8DF-9D29-47A4-8115-5F541A40E0CD}" type="presParOf" srcId="{CADD7709-199F-471F-8052-FCE7C3E83CF7}" destId="{655D3CF7-B6A4-452E-89CA-2F1FA5F6B073}" srcOrd="0" destOrd="0" presId="urn:microsoft.com/office/officeart/2005/8/layout/vList2"/>
    <dgm:cxn modelId="{707EFE76-C66E-4CC7-9215-3F067FD1357B}" type="presParOf" srcId="{CADD7709-199F-471F-8052-FCE7C3E83CF7}" destId="{C44BB40D-B16D-4931-AAE5-A8098598C98A}" srcOrd="1" destOrd="0" presId="urn:microsoft.com/office/officeart/2005/8/layout/vList2"/>
    <dgm:cxn modelId="{03BCE79D-7C36-43CB-8B74-F1692CCB0579}" type="presParOf" srcId="{CADD7709-199F-471F-8052-FCE7C3E83CF7}" destId="{95C75D8B-C300-4CC5-94EF-95483FA45FDD}"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AB3C553-CEEE-4BF5-A5D6-1F4F7531689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4605B390-087F-4871-8012-D22D3890D621}">
      <dgm:prSet/>
      <dgm:spPr>
        <a:solidFill>
          <a:schemeClr val="accent2">
            <a:lumMod val="60000"/>
            <a:lumOff val="40000"/>
          </a:schemeClr>
        </a:solidFill>
      </dgm:spPr>
      <dgm:t>
        <a:bodyPr/>
        <a:lstStyle/>
        <a:p>
          <a:pPr rtl="0"/>
          <a:r>
            <a:rPr lang="ru-RU" dirty="0">
              <a:solidFill>
                <a:schemeClr val="tx1"/>
              </a:solidFill>
            </a:rPr>
            <a:t>В ТД указывается </a:t>
          </a:r>
          <a:r>
            <a:rPr lang="ru-RU" u="sng" dirty="0">
              <a:solidFill>
                <a:schemeClr val="tx1"/>
              </a:solidFill>
            </a:rPr>
            <a:t>форма</a:t>
          </a:r>
          <a:r>
            <a:rPr lang="ru-RU" dirty="0">
              <a:solidFill>
                <a:schemeClr val="tx1"/>
              </a:solidFill>
            </a:rPr>
            <a:t> (банковская гарантия или гарантия исполнения) и </a:t>
          </a:r>
          <a:r>
            <a:rPr lang="ru-RU" u="sng" dirty="0">
              <a:solidFill>
                <a:schemeClr val="tx1"/>
              </a:solidFill>
            </a:rPr>
            <a:t>сумма</a:t>
          </a:r>
          <a:r>
            <a:rPr lang="ru-RU" dirty="0">
              <a:solidFill>
                <a:schemeClr val="tx1"/>
              </a:solidFill>
            </a:rPr>
            <a:t> (обычно составляет 10% от договорной цены).</a:t>
          </a:r>
          <a:r>
            <a:rPr lang="en-US" dirty="0">
              <a:solidFill>
                <a:schemeClr val="tx1"/>
              </a:solidFill>
            </a:rPr>
            <a:t> </a:t>
          </a:r>
          <a:endParaRPr lang="en-GB" dirty="0">
            <a:solidFill>
              <a:schemeClr val="tx1"/>
            </a:solidFill>
          </a:endParaRPr>
        </a:p>
      </dgm:t>
    </dgm:pt>
    <dgm:pt modelId="{87797414-0F36-44F9-ADB7-C1B00B3B9EFC}" type="parTrans" cxnId="{67BEEAE7-BAA7-44EB-B8DB-75D03AD79E63}">
      <dgm:prSet/>
      <dgm:spPr/>
      <dgm:t>
        <a:bodyPr/>
        <a:lstStyle/>
        <a:p>
          <a:endParaRPr lang="en-US"/>
        </a:p>
      </dgm:t>
    </dgm:pt>
    <dgm:pt modelId="{8BF6C2C6-9827-4F09-BA41-F699B676A398}" type="sibTrans" cxnId="{67BEEAE7-BAA7-44EB-B8DB-75D03AD79E63}">
      <dgm:prSet/>
      <dgm:spPr/>
      <dgm:t>
        <a:bodyPr/>
        <a:lstStyle/>
        <a:p>
          <a:endParaRPr lang="en-US"/>
        </a:p>
      </dgm:t>
    </dgm:pt>
    <dgm:pt modelId="{71511EEB-1811-44EA-9931-B82BEE024918}">
      <dgm:prSet/>
      <dgm:spPr>
        <a:solidFill>
          <a:schemeClr val="accent2">
            <a:lumMod val="40000"/>
            <a:lumOff val="60000"/>
          </a:schemeClr>
        </a:solidFill>
      </dgm:spPr>
      <dgm:t>
        <a:bodyPr/>
        <a:lstStyle/>
        <a:p>
          <a:r>
            <a:rPr lang="ru-RU" altLang="en-US" dirty="0">
              <a:solidFill>
                <a:schemeClr val="tx1"/>
              </a:solidFill>
            </a:rPr>
            <a:t>Если требуется гарантия исполнения договора</a:t>
          </a:r>
          <a:endParaRPr lang="en-US" altLang="en-US" dirty="0">
            <a:solidFill>
              <a:schemeClr val="tx1"/>
            </a:solidFill>
          </a:endParaRPr>
        </a:p>
      </dgm:t>
    </dgm:pt>
    <dgm:pt modelId="{FA8E3FB6-7004-406C-B712-8ED433CB6D19}" type="parTrans" cxnId="{453C003F-B177-4C61-B259-CA9724BA5D30}">
      <dgm:prSet/>
      <dgm:spPr/>
      <dgm:t>
        <a:bodyPr/>
        <a:lstStyle/>
        <a:p>
          <a:endParaRPr lang="en-US"/>
        </a:p>
      </dgm:t>
    </dgm:pt>
    <dgm:pt modelId="{72DD7939-C11A-482A-9583-070185694A70}" type="sibTrans" cxnId="{453C003F-B177-4C61-B259-CA9724BA5D30}">
      <dgm:prSet/>
      <dgm:spPr>
        <a:solidFill>
          <a:schemeClr val="accent2">
            <a:lumMod val="75000"/>
          </a:schemeClr>
        </a:solidFill>
      </dgm:spPr>
      <dgm:t>
        <a:bodyPr/>
        <a:lstStyle/>
        <a:p>
          <a:endParaRPr lang="en-US"/>
        </a:p>
      </dgm:t>
    </dgm:pt>
    <dgm:pt modelId="{02889B6B-552F-4130-B1E1-40BE463E3CAB}" type="pres">
      <dgm:prSet presAssocID="{DAB3C553-CEEE-4BF5-A5D6-1F4F75316894}" presName="linearFlow" presStyleCnt="0">
        <dgm:presLayoutVars>
          <dgm:resizeHandles val="exact"/>
        </dgm:presLayoutVars>
      </dgm:prSet>
      <dgm:spPr/>
    </dgm:pt>
    <dgm:pt modelId="{F5796C38-CCA7-4719-AE93-C3383DD5EF0A}" type="pres">
      <dgm:prSet presAssocID="{71511EEB-1811-44EA-9931-B82BEE024918}" presName="node" presStyleLbl="node1" presStyleIdx="0" presStyleCnt="2">
        <dgm:presLayoutVars>
          <dgm:bulletEnabled val="1"/>
        </dgm:presLayoutVars>
      </dgm:prSet>
      <dgm:spPr/>
    </dgm:pt>
    <dgm:pt modelId="{E29D5745-2B96-49A1-AD18-83CA16701BF5}" type="pres">
      <dgm:prSet presAssocID="{72DD7939-C11A-482A-9583-070185694A70}" presName="sibTrans" presStyleLbl="sibTrans2D1" presStyleIdx="0" presStyleCnt="1"/>
      <dgm:spPr/>
    </dgm:pt>
    <dgm:pt modelId="{7FDDAFDA-0487-41A2-AA15-21BDC390B798}" type="pres">
      <dgm:prSet presAssocID="{72DD7939-C11A-482A-9583-070185694A70}" presName="connectorText" presStyleLbl="sibTrans2D1" presStyleIdx="0" presStyleCnt="1"/>
      <dgm:spPr/>
    </dgm:pt>
    <dgm:pt modelId="{973A1280-7849-4E30-A3A8-E000FDD1D5D8}" type="pres">
      <dgm:prSet presAssocID="{4605B390-087F-4871-8012-D22D3890D621}" presName="node" presStyleLbl="node1" presStyleIdx="1" presStyleCnt="2" custScaleX="204366" custLinFactNeighborX="-3348" custLinFactNeighborY="-1593">
        <dgm:presLayoutVars>
          <dgm:bulletEnabled val="1"/>
        </dgm:presLayoutVars>
      </dgm:prSet>
      <dgm:spPr/>
    </dgm:pt>
  </dgm:ptLst>
  <dgm:cxnLst>
    <dgm:cxn modelId="{453C003F-B177-4C61-B259-CA9724BA5D30}" srcId="{DAB3C553-CEEE-4BF5-A5D6-1F4F75316894}" destId="{71511EEB-1811-44EA-9931-B82BEE024918}" srcOrd="0" destOrd="0" parTransId="{FA8E3FB6-7004-406C-B712-8ED433CB6D19}" sibTransId="{72DD7939-C11A-482A-9583-070185694A70}"/>
    <dgm:cxn modelId="{CC157762-891B-4748-9EAA-98784212CF9B}" type="presOf" srcId="{72DD7939-C11A-482A-9583-070185694A70}" destId="{7FDDAFDA-0487-41A2-AA15-21BDC390B798}" srcOrd="1" destOrd="0" presId="urn:microsoft.com/office/officeart/2005/8/layout/process2"/>
    <dgm:cxn modelId="{2FBCBE63-F4A3-450F-9048-D68EC5B26895}" type="presOf" srcId="{4605B390-087F-4871-8012-D22D3890D621}" destId="{973A1280-7849-4E30-A3A8-E000FDD1D5D8}" srcOrd="0" destOrd="0" presId="urn:microsoft.com/office/officeart/2005/8/layout/process2"/>
    <dgm:cxn modelId="{4830697F-DA43-4650-9FF8-07A7C5158499}" type="presOf" srcId="{DAB3C553-CEEE-4BF5-A5D6-1F4F75316894}" destId="{02889B6B-552F-4130-B1E1-40BE463E3CAB}" srcOrd="0" destOrd="0" presId="urn:microsoft.com/office/officeart/2005/8/layout/process2"/>
    <dgm:cxn modelId="{FECFEB91-6124-4C4C-9DC4-8A755DD6EC31}" type="presOf" srcId="{72DD7939-C11A-482A-9583-070185694A70}" destId="{E29D5745-2B96-49A1-AD18-83CA16701BF5}" srcOrd="0" destOrd="0" presId="urn:microsoft.com/office/officeart/2005/8/layout/process2"/>
    <dgm:cxn modelId="{8AB349AB-E435-470E-BFE8-D104C0AD80D4}" type="presOf" srcId="{71511EEB-1811-44EA-9931-B82BEE024918}" destId="{F5796C38-CCA7-4719-AE93-C3383DD5EF0A}" srcOrd="0" destOrd="0" presId="urn:microsoft.com/office/officeart/2005/8/layout/process2"/>
    <dgm:cxn modelId="{67BEEAE7-BAA7-44EB-B8DB-75D03AD79E63}" srcId="{DAB3C553-CEEE-4BF5-A5D6-1F4F75316894}" destId="{4605B390-087F-4871-8012-D22D3890D621}" srcOrd="1" destOrd="0" parTransId="{87797414-0F36-44F9-ADB7-C1B00B3B9EFC}" sibTransId="{8BF6C2C6-9827-4F09-BA41-F699B676A398}"/>
    <dgm:cxn modelId="{BF701CE1-4E03-4B37-A32F-B3170D7E063C}" type="presParOf" srcId="{02889B6B-552F-4130-B1E1-40BE463E3CAB}" destId="{F5796C38-CCA7-4719-AE93-C3383DD5EF0A}" srcOrd="0" destOrd="0" presId="urn:microsoft.com/office/officeart/2005/8/layout/process2"/>
    <dgm:cxn modelId="{FBEDC4DF-4E0A-48EC-9F35-1612567EFD60}" type="presParOf" srcId="{02889B6B-552F-4130-B1E1-40BE463E3CAB}" destId="{E29D5745-2B96-49A1-AD18-83CA16701BF5}" srcOrd="1" destOrd="0" presId="urn:microsoft.com/office/officeart/2005/8/layout/process2"/>
    <dgm:cxn modelId="{2CA098BC-3FF0-4CEE-9F75-C38A3DF8575A}" type="presParOf" srcId="{E29D5745-2B96-49A1-AD18-83CA16701BF5}" destId="{7FDDAFDA-0487-41A2-AA15-21BDC390B798}" srcOrd="0" destOrd="0" presId="urn:microsoft.com/office/officeart/2005/8/layout/process2"/>
    <dgm:cxn modelId="{2439CA7F-ED49-44CC-96C5-0F3854EE730B}" type="presParOf" srcId="{02889B6B-552F-4130-B1E1-40BE463E3CAB}" destId="{973A1280-7849-4E30-A3A8-E000FDD1D5D8}"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C638D29-8DF4-4FAF-9718-106C95DAE92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2035E13-36DD-4EF9-AE96-77E930BC493F}">
      <dgm:prSet/>
      <dgm:spPr/>
      <dgm:t>
        <a:bodyPr/>
        <a:lstStyle/>
        <a:p>
          <a:pPr rtl="0"/>
          <a:r>
            <a:rPr lang="ru-RU" dirty="0"/>
            <a:t>Неисполнение обязательств не считается неисполнением обязательств, если оно вызвано форс-мажорными обстоятельствами, определенными в договоре.</a:t>
          </a:r>
          <a:endParaRPr lang="en-GB" dirty="0"/>
        </a:p>
      </dgm:t>
    </dgm:pt>
    <dgm:pt modelId="{6CC7DA94-2760-4245-923C-248BB0C75E5E}" type="parTrans" cxnId="{58F8DC40-DF19-497D-84E7-8BA658CACB94}">
      <dgm:prSet/>
      <dgm:spPr/>
      <dgm:t>
        <a:bodyPr/>
        <a:lstStyle/>
        <a:p>
          <a:endParaRPr lang="en-US"/>
        </a:p>
      </dgm:t>
    </dgm:pt>
    <dgm:pt modelId="{090480C5-573E-4BB5-80C3-FECD6730F79D}" type="sibTrans" cxnId="{58F8DC40-DF19-497D-84E7-8BA658CACB94}">
      <dgm:prSet/>
      <dgm:spPr/>
      <dgm:t>
        <a:bodyPr/>
        <a:lstStyle/>
        <a:p>
          <a:endParaRPr lang="en-US"/>
        </a:p>
      </dgm:t>
    </dgm:pt>
    <dgm:pt modelId="{883F4ECE-D3A3-43AC-9B35-207BAA34128C}" type="pres">
      <dgm:prSet presAssocID="{3C638D29-8DF4-4FAF-9718-106C95DAE92C}" presName="linearFlow" presStyleCnt="0">
        <dgm:presLayoutVars>
          <dgm:dir/>
          <dgm:resizeHandles val="exact"/>
        </dgm:presLayoutVars>
      </dgm:prSet>
      <dgm:spPr/>
    </dgm:pt>
    <dgm:pt modelId="{0A5E3874-FD25-4979-8E65-BAF30CAC71AC}" type="pres">
      <dgm:prSet presAssocID="{12035E13-36DD-4EF9-AE96-77E930BC493F}" presName="composite" presStyleCnt="0"/>
      <dgm:spPr/>
    </dgm:pt>
    <dgm:pt modelId="{915B8637-91D7-407C-82A7-4291AC230EF0}" type="pres">
      <dgm:prSet presAssocID="{12035E13-36DD-4EF9-AE96-77E930BC493F}" presName="imgShp" presStyleLbl="fgImgPlace1" presStyleIdx="0" presStyleCnt="1" custScaleX="76660" custScaleY="79600" custLinFactNeighborX="-65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312" r="-4312"/>
          </a:stretch>
        </a:blipFill>
      </dgm:spPr>
    </dgm:pt>
    <dgm:pt modelId="{352E86AB-CF5C-4758-9D66-5E31D422916D}" type="pres">
      <dgm:prSet presAssocID="{12035E13-36DD-4EF9-AE96-77E930BC493F}" presName="txShp" presStyleLbl="node1" presStyleIdx="0" presStyleCnt="1" custScaleX="120266">
        <dgm:presLayoutVars>
          <dgm:bulletEnabled val="1"/>
        </dgm:presLayoutVars>
      </dgm:prSet>
      <dgm:spPr/>
    </dgm:pt>
  </dgm:ptLst>
  <dgm:cxnLst>
    <dgm:cxn modelId="{A813F528-AD49-4AF3-BC14-0DB0641407F3}" type="presOf" srcId="{3C638D29-8DF4-4FAF-9718-106C95DAE92C}" destId="{883F4ECE-D3A3-43AC-9B35-207BAA34128C}" srcOrd="0" destOrd="0" presId="urn:microsoft.com/office/officeart/2005/8/layout/vList3"/>
    <dgm:cxn modelId="{58F8DC40-DF19-497D-84E7-8BA658CACB94}" srcId="{3C638D29-8DF4-4FAF-9718-106C95DAE92C}" destId="{12035E13-36DD-4EF9-AE96-77E930BC493F}" srcOrd="0" destOrd="0" parTransId="{6CC7DA94-2760-4245-923C-248BB0C75E5E}" sibTransId="{090480C5-573E-4BB5-80C3-FECD6730F79D}"/>
    <dgm:cxn modelId="{1921C245-E914-4381-89F7-1635C8BFDB10}" type="presOf" srcId="{12035E13-36DD-4EF9-AE96-77E930BC493F}" destId="{352E86AB-CF5C-4758-9D66-5E31D422916D}" srcOrd="0" destOrd="0" presId="urn:microsoft.com/office/officeart/2005/8/layout/vList3"/>
    <dgm:cxn modelId="{D39F7875-CE52-4379-8FB3-4C4F32F23981}" type="presParOf" srcId="{883F4ECE-D3A3-43AC-9B35-207BAA34128C}" destId="{0A5E3874-FD25-4979-8E65-BAF30CAC71AC}" srcOrd="0" destOrd="0" presId="urn:microsoft.com/office/officeart/2005/8/layout/vList3"/>
    <dgm:cxn modelId="{3E7AFC96-9DEA-4DD5-A645-0969A599840D}" type="presParOf" srcId="{0A5E3874-FD25-4979-8E65-BAF30CAC71AC}" destId="{915B8637-91D7-407C-82A7-4291AC230EF0}" srcOrd="0" destOrd="0" presId="urn:microsoft.com/office/officeart/2005/8/layout/vList3"/>
    <dgm:cxn modelId="{530475C6-9249-4395-8F6B-29E4B2A6A682}" type="presParOf" srcId="{0A5E3874-FD25-4979-8E65-BAF30CAC71AC}" destId="{352E86AB-CF5C-4758-9D66-5E31D422916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0C869E9-BEC3-4928-BED5-33815CD9DF3C}"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n-US"/>
        </a:p>
      </dgm:t>
    </dgm:pt>
    <dgm:pt modelId="{4CEE9351-830C-4027-99F2-4F2422629612}">
      <dgm:prSet/>
      <dgm:spPr/>
      <dgm:t>
        <a:bodyPr/>
        <a:lstStyle/>
        <a:p>
          <a:pPr rtl="0"/>
          <a:r>
            <a:rPr lang="en-GB" dirty="0"/>
            <a:t>≥ 6 </a:t>
          </a:r>
          <a:r>
            <a:rPr lang="ru-RU" dirty="0"/>
            <a:t>недель с момента публикации</a:t>
          </a:r>
          <a:r>
            <a:rPr lang="en-GB" dirty="0"/>
            <a:t> </a:t>
          </a:r>
          <a:r>
            <a:rPr lang="ru-RU" dirty="0"/>
            <a:t>уведомления о закупках в рамках МКТ или МКТ/СЧ </a:t>
          </a:r>
          <a:endParaRPr lang="en-GB" dirty="0"/>
        </a:p>
      </dgm:t>
    </dgm:pt>
    <dgm:pt modelId="{E63FCC7C-FA95-4600-B5F0-37DE65713D37}" type="parTrans" cxnId="{A6CFC810-2D58-4E94-9D7B-FEA65BF9D586}">
      <dgm:prSet/>
      <dgm:spPr/>
      <dgm:t>
        <a:bodyPr/>
        <a:lstStyle/>
        <a:p>
          <a:endParaRPr lang="en-US"/>
        </a:p>
      </dgm:t>
    </dgm:pt>
    <dgm:pt modelId="{0EA10806-69EE-47EC-8755-8BCCDAD1B2F4}" type="sibTrans" cxnId="{A6CFC810-2D58-4E94-9D7B-FEA65BF9D586}">
      <dgm:prSet/>
      <dgm:spPr/>
      <dgm:t>
        <a:bodyPr/>
        <a:lstStyle/>
        <a:p>
          <a:endParaRPr lang="en-US"/>
        </a:p>
      </dgm:t>
    </dgm:pt>
    <dgm:pt modelId="{9B5B2AB9-7673-4216-9212-D760E99728B9}">
      <dgm:prSet/>
      <dgm:spPr/>
      <dgm:t>
        <a:bodyPr/>
        <a:lstStyle/>
        <a:p>
          <a:pPr rtl="0"/>
          <a:r>
            <a:rPr lang="en-GB" dirty="0"/>
            <a:t>≥ 4 </a:t>
          </a:r>
          <a:r>
            <a:rPr lang="ru-RU" dirty="0"/>
            <a:t>недель в рамках НКТ</a:t>
          </a:r>
          <a:endParaRPr lang="en-GB" dirty="0"/>
        </a:p>
      </dgm:t>
    </dgm:pt>
    <dgm:pt modelId="{EEB616BA-D7B4-4C0E-A0BA-9093CE7DC4F0}" type="parTrans" cxnId="{B07DE9A6-3555-4D74-930A-A6BAE9CD8FC8}">
      <dgm:prSet/>
      <dgm:spPr/>
      <dgm:t>
        <a:bodyPr/>
        <a:lstStyle/>
        <a:p>
          <a:endParaRPr lang="en-US"/>
        </a:p>
      </dgm:t>
    </dgm:pt>
    <dgm:pt modelId="{E105E713-494C-467B-8CB7-5C3355AAF767}" type="sibTrans" cxnId="{B07DE9A6-3555-4D74-930A-A6BAE9CD8FC8}">
      <dgm:prSet/>
      <dgm:spPr/>
      <dgm:t>
        <a:bodyPr/>
        <a:lstStyle/>
        <a:p>
          <a:endParaRPr lang="en-US"/>
        </a:p>
      </dgm:t>
    </dgm:pt>
    <dgm:pt modelId="{8B30933D-72FA-4E8B-9212-E64E1D3CBA9F}">
      <dgm:prSet/>
      <dgm:spPr/>
      <dgm:t>
        <a:bodyPr/>
        <a:lstStyle/>
        <a:p>
          <a:pPr rtl="0"/>
          <a:r>
            <a:rPr lang="en-GB" dirty="0"/>
            <a:t>≥ 12 </a:t>
          </a:r>
          <a:r>
            <a:rPr lang="ru-RU" dirty="0"/>
            <a:t>недель для сложных технологических установок или большого объема работ</a:t>
          </a:r>
          <a:endParaRPr lang="en-GB" dirty="0"/>
        </a:p>
      </dgm:t>
    </dgm:pt>
    <dgm:pt modelId="{B77A737D-162C-4141-9B5C-D909D10BEC7A}" type="parTrans" cxnId="{3734E847-C1DE-4B2D-A85D-0584877970FB}">
      <dgm:prSet/>
      <dgm:spPr/>
      <dgm:t>
        <a:bodyPr/>
        <a:lstStyle/>
        <a:p>
          <a:endParaRPr lang="en-US"/>
        </a:p>
      </dgm:t>
    </dgm:pt>
    <dgm:pt modelId="{E5C27599-9981-46DB-BA0A-E3EA903582FE}" type="sibTrans" cxnId="{3734E847-C1DE-4B2D-A85D-0584877970FB}">
      <dgm:prSet/>
      <dgm:spPr/>
      <dgm:t>
        <a:bodyPr/>
        <a:lstStyle/>
        <a:p>
          <a:endParaRPr lang="en-US"/>
        </a:p>
      </dgm:t>
    </dgm:pt>
    <dgm:pt modelId="{E30DE494-18B6-4670-A6A7-A73F10343FF1}">
      <dgm:prSet/>
      <dgm:spPr/>
      <dgm:t>
        <a:bodyPr/>
        <a:lstStyle/>
        <a:p>
          <a:pPr rtl="0"/>
          <a:r>
            <a:rPr lang="en-GB" dirty="0"/>
            <a:t>≥ 4 </a:t>
          </a:r>
          <a:r>
            <a:rPr lang="ru-RU" dirty="0"/>
            <a:t>недель для предварительной квалификации</a:t>
          </a:r>
          <a:endParaRPr lang="en-GB" dirty="0"/>
        </a:p>
      </dgm:t>
    </dgm:pt>
    <dgm:pt modelId="{EFC91630-EA6D-4527-9A51-FB1C24D5B1CE}" type="parTrans" cxnId="{2CF431FA-785B-462E-8360-28E5A412CD51}">
      <dgm:prSet/>
      <dgm:spPr/>
      <dgm:t>
        <a:bodyPr/>
        <a:lstStyle/>
        <a:p>
          <a:endParaRPr lang="en-US"/>
        </a:p>
      </dgm:t>
    </dgm:pt>
    <dgm:pt modelId="{4D06E23C-1EF0-4FB3-AD2C-874EE747E030}" type="sibTrans" cxnId="{2CF431FA-785B-462E-8360-28E5A412CD51}">
      <dgm:prSet/>
      <dgm:spPr/>
      <dgm:t>
        <a:bodyPr/>
        <a:lstStyle/>
        <a:p>
          <a:endParaRPr lang="en-US"/>
        </a:p>
      </dgm:t>
    </dgm:pt>
    <dgm:pt modelId="{A04374B3-27E5-43D2-9154-CB0B38A7EACB}">
      <dgm:prSet/>
      <dgm:spPr/>
      <dgm:t>
        <a:bodyPr/>
        <a:lstStyle/>
        <a:p>
          <a:pPr rtl="0"/>
          <a:r>
            <a:rPr lang="ru-RU" dirty="0"/>
            <a:t>от 10 до 30 дней для закупки на открытом рынке/запроса котировок </a:t>
          </a:r>
          <a:endParaRPr lang="en-GB" dirty="0"/>
        </a:p>
      </dgm:t>
    </dgm:pt>
    <dgm:pt modelId="{0F226A50-5BE8-4B8D-A97D-D5FCF3930269}" type="parTrans" cxnId="{C21ABE18-F576-4552-9D85-9D3EC87276F4}">
      <dgm:prSet/>
      <dgm:spPr/>
      <dgm:t>
        <a:bodyPr/>
        <a:lstStyle/>
        <a:p>
          <a:endParaRPr lang="en-US"/>
        </a:p>
      </dgm:t>
    </dgm:pt>
    <dgm:pt modelId="{189E37CE-2807-4102-877A-08A85EFABD9C}" type="sibTrans" cxnId="{C21ABE18-F576-4552-9D85-9D3EC87276F4}">
      <dgm:prSet/>
      <dgm:spPr/>
      <dgm:t>
        <a:bodyPr/>
        <a:lstStyle/>
        <a:p>
          <a:endParaRPr lang="en-US"/>
        </a:p>
      </dgm:t>
    </dgm:pt>
    <dgm:pt modelId="{ED8625AB-E019-4F1B-B98D-5D5AB1CA60F7}" type="pres">
      <dgm:prSet presAssocID="{A0C869E9-BEC3-4928-BED5-33815CD9DF3C}" presName="outerComposite" presStyleCnt="0">
        <dgm:presLayoutVars>
          <dgm:chMax val="5"/>
          <dgm:dir/>
          <dgm:resizeHandles val="exact"/>
        </dgm:presLayoutVars>
      </dgm:prSet>
      <dgm:spPr/>
    </dgm:pt>
    <dgm:pt modelId="{6BB95DDF-24BB-476D-94B3-54ECA8A97F29}" type="pres">
      <dgm:prSet presAssocID="{A0C869E9-BEC3-4928-BED5-33815CD9DF3C}" presName="dummyMaxCanvas" presStyleCnt="0">
        <dgm:presLayoutVars/>
      </dgm:prSet>
      <dgm:spPr/>
    </dgm:pt>
    <dgm:pt modelId="{4D92DE88-F5CC-4D11-B0FE-8A10D584F81B}" type="pres">
      <dgm:prSet presAssocID="{A0C869E9-BEC3-4928-BED5-33815CD9DF3C}" presName="FiveNodes_1" presStyleLbl="node1" presStyleIdx="0" presStyleCnt="5" custLinFactNeighborX="821" custLinFactNeighborY="19365">
        <dgm:presLayoutVars>
          <dgm:bulletEnabled val="1"/>
        </dgm:presLayoutVars>
      </dgm:prSet>
      <dgm:spPr/>
    </dgm:pt>
    <dgm:pt modelId="{160E14EB-888D-405D-A812-42BF1A4B1805}" type="pres">
      <dgm:prSet presAssocID="{A0C869E9-BEC3-4928-BED5-33815CD9DF3C}" presName="FiveNodes_2" presStyleLbl="node1" presStyleIdx="1" presStyleCnt="5">
        <dgm:presLayoutVars>
          <dgm:bulletEnabled val="1"/>
        </dgm:presLayoutVars>
      </dgm:prSet>
      <dgm:spPr/>
    </dgm:pt>
    <dgm:pt modelId="{A6304829-9308-436E-9820-F5357BE0DEC9}" type="pres">
      <dgm:prSet presAssocID="{A0C869E9-BEC3-4928-BED5-33815CD9DF3C}" presName="FiveNodes_3" presStyleLbl="node1" presStyleIdx="2" presStyleCnt="5" custLinFactNeighborX="771" custLinFactNeighborY="-2402">
        <dgm:presLayoutVars>
          <dgm:bulletEnabled val="1"/>
        </dgm:presLayoutVars>
      </dgm:prSet>
      <dgm:spPr/>
    </dgm:pt>
    <dgm:pt modelId="{E8CE6569-F6F7-4E98-9DF5-5B5BCEA020FF}" type="pres">
      <dgm:prSet presAssocID="{A0C869E9-BEC3-4928-BED5-33815CD9DF3C}" presName="FiveNodes_4" presStyleLbl="node1" presStyleIdx="3" presStyleCnt="5">
        <dgm:presLayoutVars>
          <dgm:bulletEnabled val="1"/>
        </dgm:presLayoutVars>
      </dgm:prSet>
      <dgm:spPr/>
    </dgm:pt>
    <dgm:pt modelId="{A8DC5D0D-5922-410B-A629-E70C20B776DE}" type="pres">
      <dgm:prSet presAssocID="{A0C869E9-BEC3-4928-BED5-33815CD9DF3C}" presName="FiveNodes_5" presStyleLbl="node1" presStyleIdx="4" presStyleCnt="5">
        <dgm:presLayoutVars>
          <dgm:bulletEnabled val="1"/>
        </dgm:presLayoutVars>
      </dgm:prSet>
      <dgm:spPr/>
    </dgm:pt>
    <dgm:pt modelId="{CF0326C0-2EE1-4676-B4D4-95EA616ABFFA}" type="pres">
      <dgm:prSet presAssocID="{A0C869E9-BEC3-4928-BED5-33815CD9DF3C}" presName="FiveConn_1-2" presStyleLbl="fgAccFollowNode1" presStyleIdx="0" presStyleCnt="4">
        <dgm:presLayoutVars>
          <dgm:bulletEnabled val="1"/>
        </dgm:presLayoutVars>
      </dgm:prSet>
      <dgm:spPr/>
    </dgm:pt>
    <dgm:pt modelId="{7FFB03E7-842C-4FFB-BD7B-B895B04704B9}" type="pres">
      <dgm:prSet presAssocID="{A0C869E9-BEC3-4928-BED5-33815CD9DF3C}" presName="FiveConn_2-3" presStyleLbl="fgAccFollowNode1" presStyleIdx="1" presStyleCnt="4">
        <dgm:presLayoutVars>
          <dgm:bulletEnabled val="1"/>
        </dgm:presLayoutVars>
      </dgm:prSet>
      <dgm:spPr/>
    </dgm:pt>
    <dgm:pt modelId="{22FC87D7-698A-4623-A2E4-5AD56CE3FA61}" type="pres">
      <dgm:prSet presAssocID="{A0C869E9-BEC3-4928-BED5-33815CD9DF3C}" presName="FiveConn_3-4" presStyleLbl="fgAccFollowNode1" presStyleIdx="2" presStyleCnt="4">
        <dgm:presLayoutVars>
          <dgm:bulletEnabled val="1"/>
        </dgm:presLayoutVars>
      </dgm:prSet>
      <dgm:spPr/>
    </dgm:pt>
    <dgm:pt modelId="{ACC5D1DA-83CC-4E60-AC07-02B57405240F}" type="pres">
      <dgm:prSet presAssocID="{A0C869E9-BEC3-4928-BED5-33815CD9DF3C}" presName="FiveConn_4-5" presStyleLbl="fgAccFollowNode1" presStyleIdx="3" presStyleCnt="4">
        <dgm:presLayoutVars>
          <dgm:bulletEnabled val="1"/>
        </dgm:presLayoutVars>
      </dgm:prSet>
      <dgm:spPr/>
    </dgm:pt>
    <dgm:pt modelId="{40622FF6-92A8-4E0D-A3B3-6C1B931A284F}" type="pres">
      <dgm:prSet presAssocID="{A0C869E9-BEC3-4928-BED5-33815CD9DF3C}" presName="FiveNodes_1_text" presStyleLbl="node1" presStyleIdx="4" presStyleCnt="5">
        <dgm:presLayoutVars>
          <dgm:bulletEnabled val="1"/>
        </dgm:presLayoutVars>
      </dgm:prSet>
      <dgm:spPr/>
    </dgm:pt>
    <dgm:pt modelId="{A96DC15B-7DBF-4C9C-847E-1B67532597D0}" type="pres">
      <dgm:prSet presAssocID="{A0C869E9-BEC3-4928-BED5-33815CD9DF3C}" presName="FiveNodes_2_text" presStyleLbl="node1" presStyleIdx="4" presStyleCnt="5">
        <dgm:presLayoutVars>
          <dgm:bulletEnabled val="1"/>
        </dgm:presLayoutVars>
      </dgm:prSet>
      <dgm:spPr/>
    </dgm:pt>
    <dgm:pt modelId="{ADFACF4A-10DD-4183-AE25-8A907BC99CA9}" type="pres">
      <dgm:prSet presAssocID="{A0C869E9-BEC3-4928-BED5-33815CD9DF3C}" presName="FiveNodes_3_text" presStyleLbl="node1" presStyleIdx="4" presStyleCnt="5">
        <dgm:presLayoutVars>
          <dgm:bulletEnabled val="1"/>
        </dgm:presLayoutVars>
      </dgm:prSet>
      <dgm:spPr/>
    </dgm:pt>
    <dgm:pt modelId="{DF8035DC-910A-476C-BE6E-92310F2D3C7B}" type="pres">
      <dgm:prSet presAssocID="{A0C869E9-BEC3-4928-BED5-33815CD9DF3C}" presName="FiveNodes_4_text" presStyleLbl="node1" presStyleIdx="4" presStyleCnt="5">
        <dgm:presLayoutVars>
          <dgm:bulletEnabled val="1"/>
        </dgm:presLayoutVars>
      </dgm:prSet>
      <dgm:spPr/>
    </dgm:pt>
    <dgm:pt modelId="{A6315AFE-6436-404F-B956-3E1863D50C3F}" type="pres">
      <dgm:prSet presAssocID="{A0C869E9-BEC3-4928-BED5-33815CD9DF3C}" presName="FiveNodes_5_text" presStyleLbl="node1" presStyleIdx="4" presStyleCnt="5">
        <dgm:presLayoutVars>
          <dgm:bulletEnabled val="1"/>
        </dgm:presLayoutVars>
      </dgm:prSet>
      <dgm:spPr/>
    </dgm:pt>
  </dgm:ptLst>
  <dgm:cxnLst>
    <dgm:cxn modelId="{6B4F3A05-4FA5-46D7-B728-8E6A550CC8AA}" type="presOf" srcId="{4CEE9351-830C-4027-99F2-4F2422629612}" destId="{4D92DE88-F5CC-4D11-B0FE-8A10D584F81B}" srcOrd="0" destOrd="0" presId="urn:microsoft.com/office/officeart/2005/8/layout/vProcess5"/>
    <dgm:cxn modelId="{50CAB50B-F8DE-489B-965C-AD34746D3D86}" type="presOf" srcId="{E105E713-494C-467B-8CB7-5C3355AAF767}" destId="{7FFB03E7-842C-4FFB-BD7B-B895B04704B9}" srcOrd="0" destOrd="0" presId="urn:microsoft.com/office/officeart/2005/8/layout/vProcess5"/>
    <dgm:cxn modelId="{A6CFC810-2D58-4E94-9D7B-FEA65BF9D586}" srcId="{A0C869E9-BEC3-4928-BED5-33815CD9DF3C}" destId="{4CEE9351-830C-4027-99F2-4F2422629612}" srcOrd="0" destOrd="0" parTransId="{E63FCC7C-FA95-4600-B5F0-37DE65713D37}" sibTransId="{0EA10806-69EE-47EC-8755-8BCCDAD1B2F4}"/>
    <dgm:cxn modelId="{C21ABE18-F576-4552-9D85-9D3EC87276F4}" srcId="{A0C869E9-BEC3-4928-BED5-33815CD9DF3C}" destId="{A04374B3-27E5-43D2-9154-CB0B38A7EACB}" srcOrd="4" destOrd="0" parTransId="{0F226A50-5BE8-4B8D-A97D-D5FCF3930269}" sibTransId="{189E37CE-2807-4102-877A-08A85EFABD9C}"/>
    <dgm:cxn modelId="{17B22121-E113-4876-AF2A-F5DA6DD65618}" type="presOf" srcId="{E30DE494-18B6-4670-A6A7-A73F10343FF1}" destId="{E8CE6569-F6F7-4E98-9DF5-5B5BCEA020FF}" srcOrd="0" destOrd="0" presId="urn:microsoft.com/office/officeart/2005/8/layout/vProcess5"/>
    <dgm:cxn modelId="{24571527-B895-44EB-9754-47B6DC735C6E}" type="presOf" srcId="{0EA10806-69EE-47EC-8755-8BCCDAD1B2F4}" destId="{CF0326C0-2EE1-4676-B4D4-95EA616ABFFA}" srcOrd="0" destOrd="0" presId="urn:microsoft.com/office/officeart/2005/8/layout/vProcess5"/>
    <dgm:cxn modelId="{E38CEC3F-DF8A-460C-96A2-8E7F8FB54945}" type="presOf" srcId="{4D06E23C-1EF0-4FB3-AD2C-874EE747E030}" destId="{ACC5D1DA-83CC-4E60-AC07-02B57405240F}" srcOrd="0" destOrd="0" presId="urn:microsoft.com/office/officeart/2005/8/layout/vProcess5"/>
    <dgm:cxn modelId="{8A765965-D0ED-497D-8946-7A79E0197C82}" type="presOf" srcId="{8B30933D-72FA-4E8B-9212-E64E1D3CBA9F}" destId="{ADFACF4A-10DD-4183-AE25-8A907BC99CA9}" srcOrd="1" destOrd="0" presId="urn:microsoft.com/office/officeart/2005/8/layout/vProcess5"/>
    <dgm:cxn modelId="{D658DA46-CB84-463E-B96B-DB88DD6A5A6A}" type="presOf" srcId="{A04374B3-27E5-43D2-9154-CB0B38A7EACB}" destId="{A6315AFE-6436-404F-B956-3E1863D50C3F}" srcOrd="1" destOrd="0" presId="urn:microsoft.com/office/officeart/2005/8/layout/vProcess5"/>
    <dgm:cxn modelId="{3734E847-C1DE-4B2D-A85D-0584877970FB}" srcId="{A0C869E9-BEC3-4928-BED5-33815CD9DF3C}" destId="{8B30933D-72FA-4E8B-9212-E64E1D3CBA9F}" srcOrd="2" destOrd="0" parTransId="{B77A737D-162C-4141-9B5C-D909D10BEC7A}" sibTransId="{E5C27599-9981-46DB-BA0A-E3EA903582FE}"/>
    <dgm:cxn modelId="{3515446A-F49B-4EB3-BF98-71FFC7C1F1AA}" type="presOf" srcId="{9B5B2AB9-7673-4216-9212-D760E99728B9}" destId="{160E14EB-888D-405D-A812-42BF1A4B1805}" srcOrd="0" destOrd="0" presId="urn:microsoft.com/office/officeart/2005/8/layout/vProcess5"/>
    <dgm:cxn modelId="{7EB6096B-4EA2-4FF7-A97C-501928FDD9DF}" type="presOf" srcId="{A04374B3-27E5-43D2-9154-CB0B38A7EACB}" destId="{A8DC5D0D-5922-410B-A629-E70C20B776DE}" srcOrd="0" destOrd="0" presId="urn:microsoft.com/office/officeart/2005/8/layout/vProcess5"/>
    <dgm:cxn modelId="{C45A1B4D-4267-4E7B-9F33-3D1149A8340B}" type="presOf" srcId="{E5C27599-9981-46DB-BA0A-E3EA903582FE}" destId="{22FC87D7-698A-4623-A2E4-5AD56CE3FA61}" srcOrd="0" destOrd="0" presId="urn:microsoft.com/office/officeart/2005/8/layout/vProcess5"/>
    <dgm:cxn modelId="{B07DE9A6-3555-4D74-930A-A6BAE9CD8FC8}" srcId="{A0C869E9-BEC3-4928-BED5-33815CD9DF3C}" destId="{9B5B2AB9-7673-4216-9212-D760E99728B9}" srcOrd="1" destOrd="0" parTransId="{EEB616BA-D7B4-4C0E-A0BA-9093CE7DC4F0}" sibTransId="{E105E713-494C-467B-8CB7-5C3355AAF767}"/>
    <dgm:cxn modelId="{3ED9BECE-E65A-4609-A551-5AD24A8B1213}" type="presOf" srcId="{8B30933D-72FA-4E8B-9212-E64E1D3CBA9F}" destId="{A6304829-9308-436E-9820-F5357BE0DEC9}" srcOrd="0" destOrd="0" presId="urn:microsoft.com/office/officeart/2005/8/layout/vProcess5"/>
    <dgm:cxn modelId="{70FBC6CF-F991-4194-B413-1149ED10ED3E}" type="presOf" srcId="{E30DE494-18B6-4670-A6A7-A73F10343FF1}" destId="{DF8035DC-910A-476C-BE6E-92310F2D3C7B}" srcOrd="1" destOrd="0" presId="urn:microsoft.com/office/officeart/2005/8/layout/vProcess5"/>
    <dgm:cxn modelId="{02C3B0D3-0520-4DCB-92C0-D56FD001C1A4}" type="presOf" srcId="{4CEE9351-830C-4027-99F2-4F2422629612}" destId="{40622FF6-92A8-4E0D-A3B3-6C1B931A284F}" srcOrd="1" destOrd="0" presId="urn:microsoft.com/office/officeart/2005/8/layout/vProcess5"/>
    <dgm:cxn modelId="{1D2A9BD6-B9E4-4B1A-8E89-C6820DC4B6D3}" type="presOf" srcId="{A0C869E9-BEC3-4928-BED5-33815CD9DF3C}" destId="{ED8625AB-E019-4F1B-B98D-5D5AB1CA60F7}" srcOrd="0" destOrd="0" presId="urn:microsoft.com/office/officeart/2005/8/layout/vProcess5"/>
    <dgm:cxn modelId="{3A2990DC-5415-45D5-A9A0-29054F037D9C}" type="presOf" srcId="{9B5B2AB9-7673-4216-9212-D760E99728B9}" destId="{A96DC15B-7DBF-4C9C-847E-1B67532597D0}" srcOrd="1" destOrd="0" presId="urn:microsoft.com/office/officeart/2005/8/layout/vProcess5"/>
    <dgm:cxn modelId="{2CF431FA-785B-462E-8360-28E5A412CD51}" srcId="{A0C869E9-BEC3-4928-BED5-33815CD9DF3C}" destId="{E30DE494-18B6-4670-A6A7-A73F10343FF1}" srcOrd="3" destOrd="0" parTransId="{EFC91630-EA6D-4527-9A51-FB1C24D5B1CE}" sibTransId="{4D06E23C-1EF0-4FB3-AD2C-874EE747E030}"/>
    <dgm:cxn modelId="{CCF15DCA-55DD-4269-B938-BE4628A0DEFE}" type="presParOf" srcId="{ED8625AB-E019-4F1B-B98D-5D5AB1CA60F7}" destId="{6BB95DDF-24BB-476D-94B3-54ECA8A97F29}" srcOrd="0" destOrd="0" presId="urn:microsoft.com/office/officeart/2005/8/layout/vProcess5"/>
    <dgm:cxn modelId="{FD3B0364-10B3-41A2-988B-7E295632B171}" type="presParOf" srcId="{ED8625AB-E019-4F1B-B98D-5D5AB1CA60F7}" destId="{4D92DE88-F5CC-4D11-B0FE-8A10D584F81B}" srcOrd="1" destOrd="0" presId="urn:microsoft.com/office/officeart/2005/8/layout/vProcess5"/>
    <dgm:cxn modelId="{A678ECBE-FABC-42D8-BA35-0563E5878025}" type="presParOf" srcId="{ED8625AB-E019-4F1B-B98D-5D5AB1CA60F7}" destId="{160E14EB-888D-405D-A812-42BF1A4B1805}" srcOrd="2" destOrd="0" presId="urn:microsoft.com/office/officeart/2005/8/layout/vProcess5"/>
    <dgm:cxn modelId="{6786BD3B-EE92-4304-8491-8271ED0D1707}" type="presParOf" srcId="{ED8625AB-E019-4F1B-B98D-5D5AB1CA60F7}" destId="{A6304829-9308-436E-9820-F5357BE0DEC9}" srcOrd="3" destOrd="0" presId="urn:microsoft.com/office/officeart/2005/8/layout/vProcess5"/>
    <dgm:cxn modelId="{3F91BB24-CFDE-465E-8979-A1A36BB98F2D}" type="presParOf" srcId="{ED8625AB-E019-4F1B-B98D-5D5AB1CA60F7}" destId="{E8CE6569-F6F7-4E98-9DF5-5B5BCEA020FF}" srcOrd="4" destOrd="0" presId="urn:microsoft.com/office/officeart/2005/8/layout/vProcess5"/>
    <dgm:cxn modelId="{AE967443-6334-416D-B577-6ABCBAF7641C}" type="presParOf" srcId="{ED8625AB-E019-4F1B-B98D-5D5AB1CA60F7}" destId="{A8DC5D0D-5922-410B-A629-E70C20B776DE}" srcOrd="5" destOrd="0" presId="urn:microsoft.com/office/officeart/2005/8/layout/vProcess5"/>
    <dgm:cxn modelId="{EC4866FD-4C02-45A8-B60C-C301812CD1EC}" type="presParOf" srcId="{ED8625AB-E019-4F1B-B98D-5D5AB1CA60F7}" destId="{CF0326C0-2EE1-4676-B4D4-95EA616ABFFA}" srcOrd="6" destOrd="0" presId="urn:microsoft.com/office/officeart/2005/8/layout/vProcess5"/>
    <dgm:cxn modelId="{5D43F616-978E-4B40-B93B-D8A7B6E67283}" type="presParOf" srcId="{ED8625AB-E019-4F1B-B98D-5D5AB1CA60F7}" destId="{7FFB03E7-842C-4FFB-BD7B-B895B04704B9}" srcOrd="7" destOrd="0" presId="urn:microsoft.com/office/officeart/2005/8/layout/vProcess5"/>
    <dgm:cxn modelId="{9819DEB2-F106-47EB-8EFA-5D4E9397A949}" type="presParOf" srcId="{ED8625AB-E019-4F1B-B98D-5D5AB1CA60F7}" destId="{22FC87D7-698A-4623-A2E4-5AD56CE3FA61}" srcOrd="8" destOrd="0" presId="urn:microsoft.com/office/officeart/2005/8/layout/vProcess5"/>
    <dgm:cxn modelId="{24743C88-35A3-4531-ADCD-74BF6C646D8C}" type="presParOf" srcId="{ED8625AB-E019-4F1B-B98D-5D5AB1CA60F7}" destId="{ACC5D1DA-83CC-4E60-AC07-02B57405240F}" srcOrd="9" destOrd="0" presId="urn:microsoft.com/office/officeart/2005/8/layout/vProcess5"/>
    <dgm:cxn modelId="{4B687A1A-39CD-4514-9610-155A1D528C1B}" type="presParOf" srcId="{ED8625AB-E019-4F1B-B98D-5D5AB1CA60F7}" destId="{40622FF6-92A8-4E0D-A3B3-6C1B931A284F}" srcOrd="10" destOrd="0" presId="urn:microsoft.com/office/officeart/2005/8/layout/vProcess5"/>
    <dgm:cxn modelId="{ABEF10EB-F6AE-44EA-82DB-0B1614ABD3FC}" type="presParOf" srcId="{ED8625AB-E019-4F1B-B98D-5D5AB1CA60F7}" destId="{A96DC15B-7DBF-4C9C-847E-1B67532597D0}" srcOrd="11" destOrd="0" presId="urn:microsoft.com/office/officeart/2005/8/layout/vProcess5"/>
    <dgm:cxn modelId="{3FE48636-85C6-49E8-9F57-01DDE132E3E3}" type="presParOf" srcId="{ED8625AB-E019-4F1B-B98D-5D5AB1CA60F7}" destId="{ADFACF4A-10DD-4183-AE25-8A907BC99CA9}" srcOrd="12" destOrd="0" presId="urn:microsoft.com/office/officeart/2005/8/layout/vProcess5"/>
    <dgm:cxn modelId="{B07FD91D-0860-4C98-9725-75EC5A0D40F5}" type="presParOf" srcId="{ED8625AB-E019-4F1B-B98D-5D5AB1CA60F7}" destId="{DF8035DC-910A-476C-BE6E-92310F2D3C7B}" srcOrd="13" destOrd="0" presId="urn:microsoft.com/office/officeart/2005/8/layout/vProcess5"/>
    <dgm:cxn modelId="{AAA4F4F1-A97F-4825-B120-8A729698E190}" type="presParOf" srcId="{ED8625AB-E019-4F1B-B98D-5D5AB1CA60F7}" destId="{A6315AFE-6436-404F-B956-3E1863D50C3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928DB88-67E6-4696-8829-491E94E119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A0DA309-2745-4A76-9E90-73376B38CCF8}">
      <dgm:prSet custT="1"/>
      <dgm:spPr>
        <a:solidFill>
          <a:srgbClr val="FFFFCC"/>
        </a:solidFill>
      </dgm:spPr>
      <dgm:t>
        <a:bodyPr/>
        <a:lstStyle/>
        <a:p>
          <a:pPr rtl="0"/>
          <a:r>
            <a:rPr lang="ru-RU" sz="1800" dirty="0">
              <a:solidFill>
                <a:schemeClr val="tx1"/>
              </a:solidFill>
            </a:rPr>
            <a:t>Публичное вскрытие конвертов </a:t>
          </a:r>
          <a:endParaRPr lang="en-GB" sz="1800" dirty="0">
            <a:solidFill>
              <a:schemeClr val="tx1"/>
            </a:solidFill>
          </a:endParaRPr>
        </a:p>
      </dgm:t>
    </dgm:pt>
    <dgm:pt modelId="{E71B4D6B-F3A9-46AE-9B37-5AD7E956D856}" type="parTrans" cxnId="{1117EA90-9E07-4EFA-8C68-8B553E077133}">
      <dgm:prSet/>
      <dgm:spPr/>
      <dgm:t>
        <a:bodyPr/>
        <a:lstStyle/>
        <a:p>
          <a:endParaRPr lang="en-US"/>
        </a:p>
      </dgm:t>
    </dgm:pt>
    <dgm:pt modelId="{B4F0F90C-CD42-4F3F-9DA5-D67DA569BC9F}" type="sibTrans" cxnId="{1117EA90-9E07-4EFA-8C68-8B553E077133}">
      <dgm:prSet/>
      <dgm:spPr/>
      <dgm:t>
        <a:bodyPr/>
        <a:lstStyle/>
        <a:p>
          <a:endParaRPr lang="en-US"/>
        </a:p>
      </dgm:t>
    </dgm:pt>
    <dgm:pt modelId="{0B34ACC3-5B89-48E6-9175-D2E34FB1531D}">
      <dgm:prSet custT="1"/>
      <dgm:spPr>
        <a:solidFill>
          <a:schemeClr val="accent4">
            <a:lumMod val="20000"/>
            <a:lumOff val="80000"/>
          </a:schemeClr>
        </a:solidFill>
      </dgm:spPr>
      <dgm:t>
        <a:bodyPr/>
        <a:lstStyle/>
        <a:p>
          <a:pPr rtl="0"/>
          <a:r>
            <a:rPr lang="ru-RU" sz="2000" dirty="0">
              <a:solidFill>
                <a:schemeClr val="tx1"/>
              </a:solidFill>
            </a:rPr>
            <a:t>Дата и время указываются в приглашении к участию в торгах (то же самое, что и крайний срок подачи заявок)</a:t>
          </a:r>
          <a:endParaRPr lang="en-GB" sz="2000" dirty="0">
            <a:solidFill>
              <a:schemeClr val="tx1"/>
            </a:solidFill>
          </a:endParaRPr>
        </a:p>
      </dgm:t>
    </dgm:pt>
    <dgm:pt modelId="{5FF004D8-9E18-47AA-86CB-4D6E247671B5}" type="parTrans" cxnId="{0E079F3E-A800-423C-AED1-9B9FC315AD77}">
      <dgm:prSet/>
      <dgm:spPr/>
      <dgm:t>
        <a:bodyPr/>
        <a:lstStyle/>
        <a:p>
          <a:endParaRPr lang="en-US"/>
        </a:p>
      </dgm:t>
    </dgm:pt>
    <dgm:pt modelId="{0C054FD7-FA16-4039-A501-7A3D6F689DC5}" type="sibTrans" cxnId="{0E079F3E-A800-423C-AED1-9B9FC315AD77}">
      <dgm:prSet/>
      <dgm:spPr/>
      <dgm:t>
        <a:bodyPr/>
        <a:lstStyle/>
        <a:p>
          <a:endParaRPr lang="en-US"/>
        </a:p>
      </dgm:t>
    </dgm:pt>
    <dgm:pt modelId="{E8774877-8678-4D49-BF6C-C37A0E09C21A}">
      <dgm:prSet custT="1"/>
      <dgm:spPr>
        <a:solidFill>
          <a:schemeClr val="accent4">
            <a:lumMod val="40000"/>
            <a:lumOff val="60000"/>
          </a:schemeClr>
        </a:solidFill>
      </dgm:spPr>
      <dgm:t>
        <a:bodyPr/>
        <a:lstStyle/>
        <a:p>
          <a:pPr rtl="0"/>
          <a:r>
            <a:rPr lang="ru-RU" sz="1800" dirty="0">
              <a:solidFill>
                <a:schemeClr val="tx1"/>
              </a:solidFill>
            </a:rPr>
            <a:t>Конверты с заявками, не вскрытые на открытом заседании, </a:t>
          </a:r>
          <a:r>
            <a:rPr lang="ru-RU" sz="1800" b="1" dirty="0">
              <a:solidFill>
                <a:schemeClr val="tx1"/>
              </a:solidFill>
            </a:rPr>
            <a:t>не</a:t>
          </a:r>
          <a:r>
            <a:rPr lang="ru-RU" sz="1800" dirty="0">
              <a:solidFill>
                <a:schemeClr val="tx1"/>
              </a:solidFill>
            </a:rPr>
            <a:t> рассматриваются.</a:t>
          </a:r>
          <a:endParaRPr lang="en-GB" sz="1800" dirty="0">
            <a:solidFill>
              <a:schemeClr val="tx1"/>
            </a:solidFill>
          </a:endParaRPr>
        </a:p>
      </dgm:t>
    </dgm:pt>
    <dgm:pt modelId="{39D379F6-B0A9-4933-8932-DE51996488D2}" type="parTrans" cxnId="{0574DACD-DCF1-4A1F-86FF-271B32E2092B}">
      <dgm:prSet/>
      <dgm:spPr/>
      <dgm:t>
        <a:bodyPr/>
        <a:lstStyle/>
        <a:p>
          <a:endParaRPr lang="en-US"/>
        </a:p>
      </dgm:t>
    </dgm:pt>
    <dgm:pt modelId="{4DD84889-2C16-4747-9A09-02F604A9972A}" type="sibTrans" cxnId="{0574DACD-DCF1-4A1F-86FF-271B32E2092B}">
      <dgm:prSet/>
      <dgm:spPr/>
      <dgm:t>
        <a:bodyPr/>
        <a:lstStyle/>
        <a:p>
          <a:endParaRPr lang="en-US"/>
        </a:p>
      </dgm:t>
    </dgm:pt>
    <dgm:pt modelId="{BBC70DA2-0CF5-4586-A703-BB6198E8660B}">
      <dgm:prSet custT="1"/>
      <dgm:spPr>
        <a:solidFill>
          <a:schemeClr val="accent2">
            <a:lumMod val="40000"/>
            <a:lumOff val="60000"/>
          </a:schemeClr>
        </a:solidFill>
      </dgm:spPr>
      <dgm:t>
        <a:bodyPr/>
        <a:lstStyle/>
        <a:p>
          <a:pPr rtl="0"/>
          <a:r>
            <a:rPr lang="ru-RU" sz="1600" dirty="0">
              <a:solidFill>
                <a:schemeClr val="tx1"/>
              </a:solidFill>
            </a:rPr>
            <a:t>Конверты, полученные после окончания срока подачи заявок, возвращаются невскрытыми.</a:t>
          </a:r>
          <a:endParaRPr lang="en-GB" sz="1600" dirty="0">
            <a:solidFill>
              <a:schemeClr val="tx1"/>
            </a:solidFill>
          </a:endParaRPr>
        </a:p>
      </dgm:t>
    </dgm:pt>
    <dgm:pt modelId="{B296CE84-980E-4A53-96C4-CC02D84C284B}" type="parTrans" cxnId="{2E52A221-E87D-4E7B-B4AD-9AE2E23684B1}">
      <dgm:prSet/>
      <dgm:spPr/>
      <dgm:t>
        <a:bodyPr/>
        <a:lstStyle/>
        <a:p>
          <a:endParaRPr lang="en-US"/>
        </a:p>
      </dgm:t>
    </dgm:pt>
    <dgm:pt modelId="{080D4240-2CB3-43FD-B73B-CE08383C7992}" type="sibTrans" cxnId="{2E52A221-E87D-4E7B-B4AD-9AE2E23684B1}">
      <dgm:prSet/>
      <dgm:spPr/>
      <dgm:t>
        <a:bodyPr/>
        <a:lstStyle/>
        <a:p>
          <a:endParaRPr lang="en-US"/>
        </a:p>
      </dgm:t>
    </dgm:pt>
    <dgm:pt modelId="{96C676F7-0506-4382-ABD5-327C66C4E459}">
      <dgm:prSet custT="1"/>
      <dgm:spPr>
        <a:solidFill>
          <a:schemeClr val="accent2">
            <a:lumMod val="60000"/>
            <a:lumOff val="40000"/>
          </a:schemeClr>
        </a:solidFill>
      </dgm:spPr>
      <dgm:t>
        <a:bodyPr/>
        <a:lstStyle/>
        <a:p>
          <a:pPr rtl="0"/>
          <a:r>
            <a:rPr lang="ru-RU" sz="1600" dirty="0">
              <a:solidFill>
                <a:schemeClr val="tx1"/>
              </a:solidFill>
            </a:rPr>
            <a:t>Имя участника торгов и общая сумма каждой заявки (за лот, если применимо), включая любые скидки и альтернативные предложения, зачитываются вслух и протоколируются.</a:t>
          </a:r>
          <a:r>
            <a:rPr lang="en-US" sz="1600" dirty="0">
              <a:solidFill>
                <a:schemeClr val="tx1"/>
              </a:solidFill>
            </a:rPr>
            <a:t> </a:t>
          </a:r>
          <a:endParaRPr lang="en-GB" sz="1600" dirty="0">
            <a:solidFill>
              <a:schemeClr val="tx1"/>
            </a:solidFill>
          </a:endParaRPr>
        </a:p>
      </dgm:t>
    </dgm:pt>
    <dgm:pt modelId="{CB697035-6E4E-44D3-BEC4-824E324B57C3}" type="parTrans" cxnId="{022D11AD-EF32-499F-ACE5-64861E2A6717}">
      <dgm:prSet/>
      <dgm:spPr/>
      <dgm:t>
        <a:bodyPr/>
        <a:lstStyle/>
        <a:p>
          <a:endParaRPr lang="en-US"/>
        </a:p>
      </dgm:t>
    </dgm:pt>
    <dgm:pt modelId="{18852590-3CDD-44A8-874B-2D9DC72D94E7}" type="sibTrans" cxnId="{022D11AD-EF32-499F-ACE5-64861E2A6717}">
      <dgm:prSet/>
      <dgm:spPr/>
      <dgm:t>
        <a:bodyPr/>
        <a:lstStyle/>
        <a:p>
          <a:endParaRPr lang="en-US"/>
        </a:p>
      </dgm:t>
    </dgm:pt>
    <dgm:pt modelId="{BB0387ED-8F32-4BE2-900F-8FCAE23B07B5}" type="pres">
      <dgm:prSet presAssocID="{1928DB88-67E6-4696-8829-491E94E119BB}" presName="CompostProcess" presStyleCnt="0">
        <dgm:presLayoutVars>
          <dgm:dir/>
          <dgm:resizeHandles val="exact"/>
        </dgm:presLayoutVars>
      </dgm:prSet>
      <dgm:spPr/>
    </dgm:pt>
    <dgm:pt modelId="{6485B0E1-6888-495B-B247-544ED5A06982}" type="pres">
      <dgm:prSet presAssocID="{1928DB88-67E6-4696-8829-491E94E119BB}" presName="arrow" presStyleLbl="bgShp" presStyleIdx="0" presStyleCnt="1"/>
      <dgm:spPr/>
    </dgm:pt>
    <dgm:pt modelId="{E9615879-A7BA-4862-BF36-2CF1D191B79C}" type="pres">
      <dgm:prSet presAssocID="{1928DB88-67E6-4696-8829-491E94E119BB}" presName="linearProcess" presStyleCnt="0"/>
      <dgm:spPr/>
    </dgm:pt>
    <dgm:pt modelId="{A6B0AF16-7813-4920-BF7D-683AD17BC664}" type="pres">
      <dgm:prSet presAssocID="{EA0DA309-2745-4A76-9E90-73376B38CCF8}" presName="textNode" presStyleLbl="node1" presStyleIdx="0" presStyleCnt="5">
        <dgm:presLayoutVars>
          <dgm:bulletEnabled val="1"/>
        </dgm:presLayoutVars>
      </dgm:prSet>
      <dgm:spPr/>
    </dgm:pt>
    <dgm:pt modelId="{06DD4B06-0487-45DC-8484-9AD448CD3619}" type="pres">
      <dgm:prSet presAssocID="{B4F0F90C-CD42-4F3F-9DA5-D67DA569BC9F}" presName="sibTrans" presStyleCnt="0"/>
      <dgm:spPr/>
    </dgm:pt>
    <dgm:pt modelId="{DE0F40B0-E9E9-48CE-A5BB-4E472594248F}" type="pres">
      <dgm:prSet presAssocID="{0B34ACC3-5B89-48E6-9175-D2E34FB1531D}" presName="textNode" presStyleLbl="node1" presStyleIdx="1" presStyleCnt="5" custScaleX="141979" custScaleY="157043">
        <dgm:presLayoutVars>
          <dgm:bulletEnabled val="1"/>
        </dgm:presLayoutVars>
      </dgm:prSet>
      <dgm:spPr/>
    </dgm:pt>
    <dgm:pt modelId="{030F2F40-2EE8-4F1B-A807-4FF984E24EAB}" type="pres">
      <dgm:prSet presAssocID="{0C054FD7-FA16-4039-A501-7A3D6F689DC5}" presName="sibTrans" presStyleCnt="0"/>
      <dgm:spPr/>
    </dgm:pt>
    <dgm:pt modelId="{2E4117B3-9A3F-4740-B958-527AEDFF71E5}" type="pres">
      <dgm:prSet presAssocID="{E8774877-8678-4D49-BF6C-C37A0E09C21A}" presName="textNode" presStyleLbl="node1" presStyleIdx="2" presStyleCnt="5" custScaleX="151827">
        <dgm:presLayoutVars>
          <dgm:bulletEnabled val="1"/>
        </dgm:presLayoutVars>
      </dgm:prSet>
      <dgm:spPr/>
    </dgm:pt>
    <dgm:pt modelId="{BA25763A-4E0D-4C30-BA70-F08F555BD332}" type="pres">
      <dgm:prSet presAssocID="{4DD84889-2C16-4747-9A09-02F604A9972A}" presName="sibTrans" presStyleCnt="0"/>
      <dgm:spPr/>
    </dgm:pt>
    <dgm:pt modelId="{2C53D206-D804-4DFC-A289-EE100501AAEB}" type="pres">
      <dgm:prSet presAssocID="{BBC70DA2-0CF5-4586-A703-BB6198E8660B}" presName="textNode" presStyleLbl="node1" presStyleIdx="3" presStyleCnt="5" custScaleX="136858" custScaleY="120995">
        <dgm:presLayoutVars>
          <dgm:bulletEnabled val="1"/>
        </dgm:presLayoutVars>
      </dgm:prSet>
      <dgm:spPr/>
    </dgm:pt>
    <dgm:pt modelId="{801D072D-7D11-4A7D-94E7-62EEEC6B3CB3}" type="pres">
      <dgm:prSet presAssocID="{080D4240-2CB3-43FD-B73B-CE08383C7992}" presName="sibTrans" presStyleCnt="0"/>
      <dgm:spPr/>
    </dgm:pt>
    <dgm:pt modelId="{27847D0C-15EA-427D-9D6D-70B350CD50FC}" type="pres">
      <dgm:prSet presAssocID="{96C676F7-0506-4382-ABD5-327C66C4E459}" presName="textNode" presStyleLbl="node1" presStyleIdx="4" presStyleCnt="5" custScaleX="162923" custScaleY="193091">
        <dgm:presLayoutVars>
          <dgm:bulletEnabled val="1"/>
        </dgm:presLayoutVars>
      </dgm:prSet>
      <dgm:spPr/>
    </dgm:pt>
  </dgm:ptLst>
  <dgm:cxnLst>
    <dgm:cxn modelId="{B387411D-ECFE-4053-9937-F7D80CACD38E}" type="presOf" srcId="{BBC70DA2-0CF5-4586-A703-BB6198E8660B}" destId="{2C53D206-D804-4DFC-A289-EE100501AAEB}" srcOrd="0" destOrd="0" presId="urn:microsoft.com/office/officeart/2005/8/layout/hProcess9"/>
    <dgm:cxn modelId="{2E52A221-E87D-4E7B-B4AD-9AE2E23684B1}" srcId="{1928DB88-67E6-4696-8829-491E94E119BB}" destId="{BBC70DA2-0CF5-4586-A703-BB6198E8660B}" srcOrd="3" destOrd="0" parTransId="{B296CE84-980E-4A53-96C4-CC02D84C284B}" sibTransId="{080D4240-2CB3-43FD-B73B-CE08383C7992}"/>
    <dgm:cxn modelId="{0E079F3E-A800-423C-AED1-9B9FC315AD77}" srcId="{1928DB88-67E6-4696-8829-491E94E119BB}" destId="{0B34ACC3-5B89-48E6-9175-D2E34FB1531D}" srcOrd="1" destOrd="0" parTransId="{5FF004D8-9E18-47AA-86CB-4D6E247671B5}" sibTransId="{0C054FD7-FA16-4039-A501-7A3D6F689DC5}"/>
    <dgm:cxn modelId="{1117EA90-9E07-4EFA-8C68-8B553E077133}" srcId="{1928DB88-67E6-4696-8829-491E94E119BB}" destId="{EA0DA309-2745-4A76-9E90-73376B38CCF8}" srcOrd="0" destOrd="0" parTransId="{E71B4D6B-F3A9-46AE-9B37-5AD7E956D856}" sibTransId="{B4F0F90C-CD42-4F3F-9DA5-D67DA569BC9F}"/>
    <dgm:cxn modelId="{FD720DAA-0895-46AB-826B-2F9CC1EB9F85}" type="presOf" srcId="{0B34ACC3-5B89-48E6-9175-D2E34FB1531D}" destId="{DE0F40B0-E9E9-48CE-A5BB-4E472594248F}" srcOrd="0" destOrd="0" presId="urn:microsoft.com/office/officeart/2005/8/layout/hProcess9"/>
    <dgm:cxn modelId="{022D11AD-EF32-499F-ACE5-64861E2A6717}" srcId="{1928DB88-67E6-4696-8829-491E94E119BB}" destId="{96C676F7-0506-4382-ABD5-327C66C4E459}" srcOrd="4" destOrd="0" parTransId="{CB697035-6E4E-44D3-BEC4-824E324B57C3}" sibTransId="{18852590-3CDD-44A8-874B-2D9DC72D94E7}"/>
    <dgm:cxn modelId="{D89112AD-8E2C-4150-83C3-B81DC6604B54}" type="presOf" srcId="{1928DB88-67E6-4696-8829-491E94E119BB}" destId="{BB0387ED-8F32-4BE2-900F-8FCAE23B07B5}" srcOrd="0" destOrd="0" presId="urn:microsoft.com/office/officeart/2005/8/layout/hProcess9"/>
    <dgm:cxn modelId="{0574DACD-DCF1-4A1F-86FF-271B32E2092B}" srcId="{1928DB88-67E6-4696-8829-491E94E119BB}" destId="{E8774877-8678-4D49-BF6C-C37A0E09C21A}" srcOrd="2" destOrd="0" parTransId="{39D379F6-B0A9-4933-8932-DE51996488D2}" sibTransId="{4DD84889-2C16-4747-9A09-02F604A9972A}"/>
    <dgm:cxn modelId="{DA534FD1-934A-413A-995D-2EE90EA4912B}" type="presOf" srcId="{E8774877-8678-4D49-BF6C-C37A0E09C21A}" destId="{2E4117B3-9A3F-4740-B958-527AEDFF71E5}" srcOrd="0" destOrd="0" presId="urn:microsoft.com/office/officeart/2005/8/layout/hProcess9"/>
    <dgm:cxn modelId="{D72A21D9-9B47-4E97-A12C-08C1FD29B43D}" type="presOf" srcId="{EA0DA309-2745-4A76-9E90-73376B38CCF8}" destId="{A6B0AF16-7813-4920-BF7D-683AD17BC664}" srcOrd="0" destOrd="0" presId="urn:microsoft.com/office/officeart/2005/8/layout/hProcess9"/>
    <dgm:cxn modelId="{CE6CBDDD-03CB-49B1-A37C-EC78C2E0481A}" type="presOf" srcId="{96C676F7-0506-4382-ABD5-327C66C4E459}" destId="{27847D0C-15EA-427D-9D6D-70B350CD50FC}" srcOrd="0" destOrd="0" presId="urn:microsoft.com/office/officeart/2005/8/layout/hProcess9"/>
    <dgm:cxn modelId="{B18BCE3F-B2E4-419F-82B7-A692BEE8B9DB}" type="presParOf" srcId="{BB0387ED-8F32-4BE2-900F-8FCAE23B07B5}" destId="{6485B0E1-6888-495B-B247-544ED5A06982}" srcOrd="0" destOrd="0" presId="urn:microsoft.com/office/officeart/2005/8/layout/hProcess9"/>
    <dgm:cxn modelId="{918E52BE-A06A-408B-8801-D33481993193}" type="presParOf" srcId="{BB0387ED-8F32-4BE2-900F-8FCAE23B07B5}" destId="{E9615879-A7BA-4862-BF36-2CF1D191B79C}" srcOrd="1" destOrd="0" presId="urn:microsoft.com/office/officeart/2005/8/layout/hProcess9"/>
    <dgm:cxn modelId="{5C467B15-FF4E-4D46-9EEC-C49C164B1E80}" type="presParOf" srcId="{E9615879-A7BA-4862-BF36-2CF1D191B79C}" destId="{A6B0AF16-7813-4920-BF7D-683AD17BC664}" srcOrd="0" destOrd="0" presId="urn:microsoft.com/office/officeart/2005/8/layout/hProcess9"/>
    <dgm:cxn modelId="{BF3EE37A-4D03-4A56-B067-AF1B1C82B118}" type="presParOf" srcId="{E9615879-A7BA-4862-BF36-2CF1D191B79C}" destId="{06DD4B06-0487-45DC-8484-9AD448CD3619}" srcOrd="1" destOrd="0" presId="urn:microsoft.com/office/officeart/2005/8/layout/hProcess9"/>
    <dgm:cxn modelId="{933D371A-635A-4EF0-9E9F-C411D5696632}" type="presParOf" srcId="{E9615879-A7BA-4862-BF36-2CF1D191B79C}" destId="{DE0F40B0-E9E9-48CE-A5BB-4E472594248F}" srcOrd="2" destOrd="0" presId="urn:microsoft.com/office/officeart/2005/8/layout/hProcess9"/>
    <dgm:cxn modelId="{6F9A2DC8-40E9-4D7D-A682-AD9DC3FFD9F3}" type="presParOf" srcId="{E9615879-A7BA-4862-BF36-2CF1D191B79C}" destId="{030F2F40-2EE8-4F1B-A807-4FF984E24EAB}" srcOrd="3" destOrd="0" presId="urn:microsoft.com/office/officeart/2005/8/layout/hProcess9"/>
    <dgm:cxn modelId="{9520B085-64D3-41C6-B32A-868ECA4C3ACA}" type="presParOf" srcId="{E9615879-A7BA-4862-BF36-2CF1D191B79C}" destId="{2E4117B3-9A3F-4740-B958-527AEDFF71E5}" srcOrd="4" destOrd="0" presId="urn:microsoft.com/office/officeart/2005/8/layout/hProcess9"/>
    <dgm:cxn modelId="{3BF5F8BA-4C21-4A73-BF62-0B7248A7F5D0}" type="presParOf" srcId="{E9615879-A7BA-4862-BF36-2CF1D191B79C}" destId="{BA25763A-4E0D-4C30-BA70-F08F555BD332}" srcOrd="5" destOrd="0" presId="urn:microsoft.com/office/officeart/2005/8/layout/hProcess9"/>
    <dgm:cxn modelId="{00288763-899C-414C-81AB-DE89EC0E7B96}" type="presParOf" srcId="{E9615879-A7BA-4862-BF36-2CF1D191B79C}" destId="{2C53D206-D804-4DFC-A289-EE100501AAEB}" srcOrd="6" destOrd="0" presId="urn:microsoft.com/office/officeart/2005/8/layout/hProcess9"/>
    <dgm:cxn modelId="{D8861452-A078-4CDD-AEB1-CF6BB9909803}" type="presParOf" srcId="{E9615879-A7BA-4862-BF36-2CF1D191B79C}" destId="{801D072D-7D11-4A7D-94E7-62EEEC6B3CB3}" srcOrd="7" destOrd="0" presId="urn:microsoft.com/office/officeart/2005/8/layout/hProcess9"/>
    <dgm:cxn modelId="{3A7433CA-1218-4F45-9D56-D72204634414}" type="presParOf" srcId="{E9615879-A7BA-4862-BF36-2CF1D191B79C}" destId="{27847D0C-15EA-427D-9D6D-70B350CD50FC}"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5F4278-6B17-4C25-B620-CCFEBBB0FC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39BC84F-C8D1-4918-9D2E-FB34E4A5FA1E}">
      <dgm:prSet/>
      <dgm:spPr>
        <a:solidFill>
          <a:schemeClr val="accent6"/>
        </a:solidFill>
      </dgm:spPr>
      <dgm:t>
        <a:bodyPr/>
        <a:lstStyle/>
        <a:p>
          <a:pPr rtl="0"/>
          <a:r>
            <a:rPr lang="ru-RU" dirty="0"/>
            <a:t>Платежи по договорам с паушальной ценой обычно принимаются при успешном выполнении этапов договора.</a:t>
          </a:r>
          <a:endParaRPr lang="en-GB" dirty="0"/>
        </a:p>
      </dgm:t>
    </dgm:pt>
    <dgm:pt modelId="{CD059942-0B7E-4ECB-9ABF-A7DAA43CCA53}" type="parTrans" cxnId="{8B55337D-7D61-48DE-B9F1-650557746178}">
      <dgm:prSet/>
      <dgm:spPr/>
      <dgm:t>
        <a:bodyPr/>
        <a:lstStyle/>
        <a:p>
          <a:endParaRPr lang="en-US"/>
        </a:p>
      </dgm:t>
    </dgm:pt>
    <dgm:pt modelId="{215CEA10-4545-4128-A6B5-4B04DE915920}" type="sibTrans" cxnId="{8B55337D-7D61-48DE-B9F1-650557746178}">
      <dgm:prSet/>
      <dgm:spPr/>
      <dgm:t>
        <a:bodyPr/>
        <a:lstStyle/>
        <a:p>
          <a:endParaRPr lang="en-US"/>
        </a:p>
      </dgm:t>
    </dgm:pt>
    <dgm:pt modelId="{78AE69F0-AA46-4D4D-8D1F-13BD10BE159C}">
      <dgm:prSet/>
      <dgm:spPr>
        <a:solidFill>
          <a:schemeClr val="accent2"/>
        </a:solidFill>
      </dgm:spPr>
      <dgm:t>
        <a:bodyPr/>
        <a:lstStyle/>
        <a:p>
          <a:pPr rtl="0"/>
          <a:r>
            <a:rPr lang="ru-RU" dirty="0"/>
            <a:t>Оплата может выполняться в процентах от общей суммы договора.</a:t>
          </a:r>
          <a:r>
            <a:rPr lang="en-US" dirty="0"/>
            <a:t> </a:t>
          </a:r>
          <a:endParaRPr lang="en-GB" dirty="0"/>
        </a:p>
      </dgm:t>
    </dgm:pt>
    <dgm:pt modelId="{51CC6211-826F-4A8F-908F-70AB096F609B}" type="parTrans" cxnId="{456431E0-2843-406B-A681-3EB9C632A493}">
      <dgm:prSet/>
      <dgm:spPr/>
      <dgm:t>
        <a:bodyPr/>
        <a:lstStyle/>
        <a:p>
          <a:endParaRPr lang="en-US"/>
        </a:p>
      </dgm:t>
    </dgm:pt>
    <dgm:pt modelId="{8224BAAF-57BB-47E6-844C-3CDAC8D93501}" type="sibTrans" cxnId="{456431E0-2843-406B-A681-3EB9C632A493}">
      <dgm:prSet/>
      <dgm:spPr/>
      <dgm:t>
        <a:bodyPr/>
        <a:lstStyle/>
        <a:p>
          <a:endParaRPr lang="en-US"/>
        </a:p>
      </dgm:t>
    </dgm:pt>
    <dgm:pt modelId="{86E1C6D8-D293-42E9-AB5F-82F8F20D6295}">
      <dgm:prSet/>
      <dgm:spPr>
        <a:solidFill>
          <a:schemeClr val="accent4"/>
        </a:solidFill>
      </dgm:spPr>
      <dgm:t>
        <a:bodyPr/>
        <a:lstStyle/>
        <a:p>
          <a:pPr rtl="0"/>
          <a:r>
            <a:rPr lang="ru-RU" dirty="0"/>
            <a:t>Договора с паушальной ценой используются, когда результаты могут быть четко и точно определены.</a:t>
          </a:r>
          <a:endParaRPr lang="en-GB" dirty="0"/>
        </a:p>
      </dgm:t>
    </dgm:pt>
    <dgm:pt modelId="{D7324C19-68C5-42E6-A9C4-B12616E19A21}" type="parTrans" cxnId="{344D6C87-F40B-4EFE-A155-D6185EFF4188}">
      <dgm:prSet/>
      <dgm:spPr/>
      <dgm:t>
        <a:bodyPr/>
        <a:lstStyle/>
        <a:p>
          <a:endParaRPr lang="en-US"/>
        </a:p>
      </dgm:t>
    </dgm:pt>
    <dgm:pt modelId="{644EDC5D-9D7E-44A0-B45A-A95409911CD8}" type="sibTrans" cxnId="{344D6C87-F40B-4EFE-A155-D6185EFF4188}">
      <dgm:prSet/>
      <dgm:spPr/>
      <dgm:t>
        <a:bodyPr/>
        <a:lstStyle/>
        <a:p>
          <a:endParaRPr lang="en-US"/>
        </a:p>
      </dgm:t>
    </dgm:pt>
    <dgm:pt modelId="{1AD4BC61-021E-48D3-8583-52B39371DBAB}">
      <dgm:prSet/>
      <dgm:spPr/>
      <dgm:t>
        <a:bodyPr/>
        <a:lstStyle/>
        <a:p>
          <a:pPr rtl="0"/>
          <a:r>
            <a:rPr lang="ru-RU" dirty="0"/>
            <a:t>В случае</a:t>
          </a:r>
          <a:r>
            <a:rPr lang="en-US" dirty="0"/>
            <a:t> </a:t>
          </a:r>
          <a:r>
            <a:rPr lang="ru-RU" dirty="0"/>
            <a:t>договоров с паушальной ценой основными факторами, на которые должен обратить внимание бенефициар, являются:</a:t>
          </a:r>
          <a:endParaRPr lang="en-GB" dirty="0"/>
        </a:p>
      </dgm:t>
    </dgm:pt>
    <dgm:pt modelId="{2F57EEAB-E489-455F-8185-ACAF8952D5ED}" type="parTrans" cxnId="{7F657356-D911-47D7-A674-46C0F171C825}">
      <dgm:prSet/>
      <dgm:spPr/>
      <dgm:t>
        <a:bodyPr/>
        <a:lstStyle/>
        <a:p>
          <a:endParaRPr lang="en-US"/>
        </a:p>
      </dgm:t>
    </dgm:pt>
    <dgm:pt modelId="{22BE3787-575E-4D00-9D56-13E092472EFD}" type="sibTrans" cxnId="{7F657356-D911-47D7-A674-46C0F171C825}">
      <dgm:prSet/>
      <dgm:spPr/>
      <dgm:t>
        <a:bodyPr/>
        <a:lstStyle/>
        <a:p>
          <a:endParaRPr lang="en-US"/>
        </a:p>
      </dgm:t>
    </dgm:pt>
    <dgm:pt modelId="{2E2E373C-E8C0-42A2-92C6-274095470B28}">
      <dgm:prSet/>
      <dgm:spPr>
        <a:solidFill>
          <a:schemeClr val="accent1">
            <a:lumMod val="40000"/>
            <a:lumOff val="60000"/>
          </a:schemeClr>
        </a:solidFill>
      </dgm:spPr>
      <dgm:t>
        <a:bodyPr/>
        <a:lstStyle/>
        <a:p>
          <a:pPr rtl="0"/>
          <a:r>
            <a:rPr lang="ru-RU" dirty="0"/>
            <a:t>эффективная система обеспечения качества на объекте;</a:t>
          </a:r>
          <a:endParaRPr lang="en-GB" dirty="0"/>
        </a:p>
      </dgm:t>
    </dgm:pt>
    <dgm:pt modelId="{C4F8B91B-8188-408B-A4C4-B51C4C02202A}" type="parTrans" cxnId="{D554F706-D99F-4EEF-A0BB-8BE08DCE9569}">
      <dgm:prSet/>
      <dgm:spPr/>
      <dgm:t>
        <a:bodyPr/>
        <a:lstStyle/>
        <a:p>
          <a:endParaRPr lang="en-US"/>
        </a:p>
      </dgm:t>
    </dgm:pt>
    <dgm:pt modelId="{12E73F0C-68A0-40E1-B0AF-61AD082CAAC8}" type="sibTrans" cxnId="{D554F706-D99F-4EEF-A0BB-8BE08DCE9569}">
      <dgm:prSet/>
      <dgm:spPr/>
      <dgm:t>
        <a:bodyPr/>
        <a:lstStyle/>
        <a:p>
          <a:endParaRPr lang="en-US"/>
        </a:p>
      </dgm:t>
    </dgm:pt>
    <dgm:pt modelId="{24964DB9-77B1-4004-A3BF-B0D32D73A9BE}">
      <dgm:prSet/>
      <dgm:spPr>
        <a:solidFill>
          <a:schemeClr val="accent1">
            <a:lumMod val="40000"/>
            <a:lumOff val="60000"/>
          </a:schemeClr>
        </a:solidFill>
      </dgm:spPr>
      <dgm:t>
        <a:bodyPr/>
        <a:lstStyle/>
        <a:p>
          <a:pPr rtl="0"/>
          <a:r>
            <a:rPr lang="ru-RU" dirty="0"/>
            <a:t>контроль за исполнением работы подрядчиком, чтобы своевременно выполнять этапы договора;</a:t>
          </a:r>
          <a:endParaRPr lang="en-GB" dirty="0"/>
        </a:p>
      </dgm:t>
    </dgm:pt>
    <dgm:pt modelId="{6F5741B5-73AE-4BF3-9BD9-331D94B031DE}" type="parTrans" cxnId="{FD5A8DE5-6544-44FF-81BE-BA43E09F4BC2}">
      <dgm:prSet/>
      <dgm:spPr/>
      <dgm:t>
        <a:bodyPr/>
        <a:lstStyle/>
        <a:p>
          <a:endParaRPr lang="en-US"/>
        </a:p>
      </dgm:t>
    </dgm:pt>
    <dgm:pt modelId="{F63E6E00-45DD-4F1B-B22F-5F5507E5E264}" type="sibTrans" cxnId="{FD5A8DE5-6544-44FF-81BE-BA43E09F4BC2}">
      <dgm:prSet/>
      <dgm:spPr/>
      <dgm:t>
        <a:bodyPr/>
        <a:lstStyle/>
        <a:p>
          <a:endParaRPr lang="en-US"/>
        </a:p>
      </dgm:t>
    </dgm:pt>
    <dgm:pt modelId="{C035E393-962F-46E0-8332-0CE6729CE569}">
      <dgm:prSet/>
      <dgm:spPr>
        <a:solidFill>
          <a:schemeClr val="accent1">
            <a:lumMod val="40000"/>
            <a:lumOff val="60000"/>
          </a:schemeClr>
        </a:solidFill>
      </dgm:spPr>
      <dgm:t>
        <a:bodyPr/>
        <a:lstStyle/>
        <a:p>
          <a:pPr rtl="0"/>
          <a:r>
            <a:rPr lang="ru-RU" dirty="0"/>
            <a:t>обеспечение своевременной поставки продукции с поддержанием уровня качества, требуемого договором.</a:t>
          </a:r>
          <a:endParaRPr lang="en-GB" dirty="0"/>
        </a:p>
      </dgm:t>
    </dgm:pt>
    <dgm:pt modelId="{20D5125A-6D1E-415B-8517-FF9273C626FC}" type="parTrans" cxnId="{89150367-9689-47C1-8016-8C046C9B118E}">
      <dgm:prSet/>
      <dgm:spPr/>
      <dgm:t>
        <a:bodyPr/>
        <a:lstStyle/>
        <a:p>
          <a:endParaRPr lang="en-US"/>
        </a:p>
      </dgm:t>
    </dgm:pt>
    <dgm:pt modelId="{1415E94D-F2F5-40E1-8BFA-830192BA6F00}" type="sibTrans" cxnId="{89150367-9689-47C1-8016-8C046C9B118E}">
      <dgm:prSet/>
      <dgm:spPr/>
      <dgm:t>
        <a:bodyPr/>
        <a:lstStyle/>
        <a:p>
          <a:endParaRPr lang="en-US"/>
        </a:p>
      </dgm:t>
    </dgm:pt>
    <dgm:pt modelId="{74ABBE7A-81AE-4CB8-9286-4A6EF07DEF4B}" type="pres">
      <dgm:prSet presAssocID="{1A5F4278-6B17-4C25-B620-CCFEBBB0FCD7}" presName="linear" presStyleCnt="0">
        <dgm:presLayoutVars>
          <dgm:animLvl val="lvl"/>
          <dgm:resizeHandles val="exact"/>
        </dgm:presLayoutVars>
      </dgm:prSet>
      <dgm:spPr/>
    </dgm:pt>
    <dgm:pt modelId="{D0A712B5-4FE7-4D67-AC42-5C9BC79A8AD3}" type="pres">
      <dgm:prSet presAssocID="{539BC84F-C8D1-4918-9D2E-FB34E4A5FA1E}" presName="parentText" presStyleLbl="node1" presStyleIdx="0" presStyleCnt="4">
        <dgm:presLayoutVars>
          <dgm:chMax val="0"/>
          <dgm:bulletEnabled val="1"/>
        </dgm:presLayoutVars>
      </dgm:prSet>
      <dgm:spPr/>
    </dgm:pt>
    <dgm:pt modelId="{C52909E1-93F2-45D0-B581-14AE3EC0E668}" type="pres">
      <dgm:prSet presAssocID="{215CEA10-4545-4128-A6B5-4B04DE915920}" presName="spacer" presStyleCnt="0"/>
      <dgm:spPr/>
    </dgm:pt>
    <dgm:pt modelId="{D76512D1-B447-4318-91F3-FBF097212145}" type="pres">
      <dgm:prSet presAssocID="{78AE69F0-AA46-4D4D-8D1F-13BD10BE159C}" presName="parentText" presStyleLbl="node1" presStyleIdx="1" presStyleCnt="4">
        <dgm:presLayoutVars>
          <dgm:chMax val="0"/>
          <dgm:bulletEnabled val="1"/>
        </dgm:presLayoutVars>
      </dgm:prSet>
      <dgm:spPr/>
    </dgm:pt>
    <dgm:pt modelId="{0FFE3815-8AFB-4E36-8DF1-1926D12B8CC0}" type="pres">
      <dgm:prSet presAssocID="{8224BAAF-57BB-47E6-844C-3CDAC8D93501}" presName="spacer" presStyleCnt="0"/>
      <dgm:spPr/>
    </dgm:pt>
    <dgm:pt modelId="{32D55086-D524-4C7B-A0BB-310E8FA7914E}" type="pres">
      <dgm:prSet presAssocID="{86E1C6D8-D293-42E9-AB5F-82F8F20D6295}" presName="parentText" presStyleLbl="node1" presStyleIdx="2" presStyleCnt="4">
        <dgm:presLayoutVars>
          <dgm:chMax val="0"/>
          <dgm:bulletEnabled val="1"/>
        </dgm:presLayoutVars>
      </dgm:prSet>
      <dgm:spPr/>
    </dgm:pt>
    <dgm:pt modelId="{4201C4CE-A336-49A0-831E-630A472A2DF2}" type="pres">
      <dgm:prSet presAssocID="{644EDC5D-9D7E-44A0-B45A-A95409911CD8}" presName="spacer" presStyleCnt="0"/>
      <dgm:spPr/>
    </dgm:pt>
    <dgm:pt modelId="{79A9BA48-D36D-4A22-93D0-42BC62C91B8C}" type="pres">
      <dgm:prSet presAssocID="{1AD4BC61-021E-48D3-8583-52B39371DBAB}" presName="parentText" presStyleLbl="node1" presStyleIdx="3" presStyleCnt="4">
        <dgm:presLayoutVars>
          <dgm:chMax val="0"/>
          <dgm:bulletEnabled val="1"/>
        </dgm:presLayoutVars>
      </dgm:prSet>
      <dgm:spPr/>
    </dgm:pt>
    <dgm:pt modelId="{849CB273-7A36-414C-A74E-A569753B125B}" type="pres">
      <dgm:prSet presAssocID="{1AD4BC61-021E-48D3-8583-52B39371DBAB}" presName="childText" presStyleLbl="revTx" presStyleIdx="0" presStyleCnt="1">
        <dgm:presLayoutVars>
          <dgm:bulletEnabled val="1"/>
        </dgm:presLayoutVars>
      </dgm:prSet>
      <dgm:spPr/>
    </dgm:pt>
  </dgm:ptLst>
  <dgm:cxnLst>
    <dgm:cxn modelId="{298EFA05-11FA-4C33-B719-DA404063355F}" type="presOf" srcId="{1A5F4278-6B17-4C25-B620-CCFEBBB0FCD7}" destId="{74ABBE7A-81AE-4CB8-9286-4A6EF07DEF4B}" srcOrd="0" destOrd="0" presId="urn:microsoft.com/office/officeart/2005/8/layout/vList2"/>
    <dgm:cxn modelId="{D554F706-D99F-4EEF-A0BB-8BE08DCE9569}" srcId="{1AD4BC61-021E-48D3-8583-52B39371DBAB}" destId="{2E2E373C-E8C0-42A2-92C6-274095470B28}" srcOrd="0" destOrd="0" parTransId="{C4F8B91B-8188-408B-A4C4-B51C4C02202A}" sibTransId="{12E73F0C-68A0-40E1-B0AF-61AD082CAAC8}"/>
    <dgm:cxn modelId="{C0F96216-4B3F-4E96-BDBF-3643289E74FE}" type="presOf" srcId="{539BC84F-C8D1-4918-9D2E-FB34E4A5FA1E}" destId="{D0A712B5-4FE7-4D67-AC42-5C9BC79A8AD3}" srcOrd="0" destOrd="0" presId="urn:microsoft.com/office/officeart/2005/8/layout/vList2"/>
    <dgm:cxn modelId="{02F8B91A-36A8-4509-A2D8-89D59AA2B3C3}" type="presOf" srcId="{86E1C6D8-D293-42E9-AB5F-82F8F20D6295}" destId="{32D55086-D524-4C7B-A0BB-310E8FA7914E}" srcOrd="0" destOrd="0" presId="urn:microsoft.com/office/officeart/2005/8/layout/vList2"/>
    <dgm:cxn modelId="{3567061F-BCDC-40E8-B7CF-ED1C18477B09}" type="presOf" srcId="{C035E393-962F-46E0-8332-0CE6729CE569}" destId="{849CB273-7A36-414C-A74E-A569753B125B}" srcOrd="0" destOrd="2" presId="urn:microsoft.com/office/officeart/2005/8/layout/vList2"/>
    <dgm:cxn modelId="{89150367-9689-47C1-8016-8C046C9B118E}" srcId="{1AD4BC61-021E-48D3-8583-52B39371DBAB}" destId="{C035E393-962F-46E0-8332-0CE6729CE569}" srcOrd="2" destOrd="0" parTransId="{20D5125A-6D1E-415B-8517-FF9273C626FC}" sibTransId="{1415E94D-F2F5-40E1-8BFA-830192BA6F00}"/>
    <dgm:cxn modelId="{3FC6E167-0166-4620-A126-AB77618982DD}" type="presOf" srcId="{1AD4BC61-021E-48D3-8583-52B39371DBAB}" destId="{79A9BA48-D36D-4A22-93D0-42BC62C91B8C}" srcOrd="0" destOrd="0" presId="urn:microsoft.com/office/officeart/2005/8/layout/vList2"/>
    <dgm:cxn modelId="{7F657356-D911-47D7-A674-46C0F171C825}" srcId="{1A5F4278-6B17-4C25-B620-CCFEBBB0FCD7}" destId="{1AD4BC61-021E-48D3-8583-52B39371DBAB}" srcOrd="3" destOrd="0" parTransId="{2F57EEAB-E489-455F-8185-ACAF8952D5ED}" sibTransId="{22BE3787-575E-4D00-9D56-13E092472EFD}"/>
    <dgm:cxn modelId="{8B55337D-7D61-48DE-B9F1-650557746178}" srcId="{1A5F4278-6B17-4C25-B620-CCFEBBB0FCD7}" destId="{539BC84F-C8D1-4918-9D2E-FB34E4A5FA1E}" srcOrd="0" destOrd="0" parTransId="{CD059942-0B7E-4ECB-9ABF-A7DAA43CCA53}" sibTransId="{215CEA10-4545-4128-A6B5-4B04DE915920}"/>
    <dgm:cxn modelId="{344D6C87-F40B-4EFE-A155-D6185EFF4188}" srcId="{1A5F4278-6B17-4C25-B620-CCFEBBB0FCD7}" destId="{86E1C6D8-D293-42E9-AB5F-82F8F20D6295}" srcOrd="2" destOrd="0" parTransId="{D7324C19-68C5-42E6-A9C4-B12616E19A21}" sibTransId="{644EDC5D-9D7E-44A0-B45A-A95409911CD8}"/>
    <dgm:cxn modelId="{AD5A95C5-7819-4DA7-907E-EB813819B52A}" type="presOf" srcId="{24964DB9-77B1-4004-A3BF-B0D32D73A9BE}" destId="{849CB273-7A36-414C-A74E-A569753B125B}" srcOrd="0" destOrd="1" presId="urn:microsoft.com/office/officeart/2005/8/layout/vList2"/>
    <dgm:cxn modelId="{D409DFD1-E709-4903-80C6-BBAE62EE61EF}" type="presOf" srcId="{2E2E373C-E8C0-42A2-92C6-274095470B28}" destId="{849CB273-7A36-414C-A74E-A569753B125B}" srcOrd="0" destOrd="0" presId="urn:microsoft.com/office/officeart/2005/8/layout/vList2"/>
    <dgm:cxn modelId="{456431E0-2843-406B-A681-3EB9C632A493}" srcId="{1A5F4278-6B17-4C25-B620-CCFEBBB0FCD7}" destId="{78AE69F0-AA46-4D4D-8D1F-13BD10BE159C}" srcOrd="1" destOrd="0" parTransId="{51CC6211-826F-4A8F-908F-70AB096F609B}" sibTransId="{8224BAAF-57BB-47E6-844C-3CDAC8D93501}"/>
    <dgm:cxn modelId="{FD5A8DE5-6544-44FF-81BE-BA43E09F4BC2}" srcId="{1AD4BC61-021E-48D3-8583-52B39371DBAB}" destId="{24964DB9-77B1-4004-A3BF-B0D32D73A9BE}" srcOrd="1" destOrd="0" parTransId="{6F5741B5-73AE-4BF3-9BD9-331D94B031DE}" sibTransId="{F63E6E00-45DD-4F1B-B22F-5F5507E5E264}"/>
    <dgm:cxn modelId="{61B0B9E9-F0E7-4CB5-BEE6-ECFABECE04DE}" type="presOf" srcId="{78AE69F0-AA46-4D4D-8D1F-13BD10BE159C}" destId="{D76512D1-B447-4318-91F3-FBF097212145}" srcOrd="0" destOrd="0" presId="urn:microsoft.com/office/officeart/2005/8/layout/vList2"/>
    <dgm:cxn modelId="{D33754A2-4999-4E69-A0B0-C55BF4F09546}" type="presParOf" srcId="{74ABBE7A-81AE-4CB8-9286-4A6EF07DEF4B}" destId="{D0A712B5-4FE7-4D67-AC42-5C9BC79A8AD3}" srcOrd="0" destOrd="0" presId="urn:microsoft.com/office/officeart/2005/8/layout/vList2"/>
    <dgm:cxn modelId="{C9B5EC0C-C8D9-4268-847B-D1A71C3790BC}" type="presParOf" srcId="{74ABBE7A-81AE-4CB8-9286-4A6EF07DEF4B}" destId="{C52909E1-93F2-45D0-B581-14AE3EC0E668}" srcOrd="1" destOrd="0" presId="urn:microsoft.com/office/officeart/2005/8/layout/vList2"/>
    <dgm:cxn modelId="{3D56EAFF-3951-4742-AE4E-998950238B79}" type="presParOf" srcId="{74ABBE7A-81AE-4CB8-9286-4A6EF07DEF4B}" destId="{D76512D1-B447-4318-91F3-FBF097212145}" srcOrd="2" destOrd="0" presId="urn:microsoft.com/office/officeart/2005/8/layout/vList2"/>
    <dgm:cxn modelId="{B09C3CB8-76EA-4C6E-AC3C-153A7EE5A65B}" type="presParOf" srcId="{74ABBE7A-81AE-4CB8-9286-4A6EF07DEF4B}" destId="{0FFE3815-8AFB-4E36-8DF1-1926D12B8CC0}" srcOrd="3" destOrd="0" presId="urn:microsoft.com/office/officeart/2005/8/layout/vList2"/>
    <dgm:cxn modelId="{3333A354-27D7-4548-90AC-24702CB51B14}" type="presParOf" srcId="{74ABBE7A-81AE-4CB8-9286-4A6EF07DEF4B}" destId="{32D55086-D524-4C7B-A0BB-310E8FA7914E}" srcOrd="4" destOrd="0" presId="urn:microsoft.com/office/officeart/2005/8/layout/vList2"/>
    <dgm:cxn modelId="{B669CF65-A30C-42D3-8131-A1AC9EB6521C}" type="presParOf" srcId="{74ABBE7A-81AE-4CB8-9286-4A6EF07DEF4B}" destId="{4201C4CE-A336-49A0-831E-630A472A2DF2}" srcOrd="5" destOrd="0" presId="urn:microsoft.com/office/officeart/2005/8/layout/vList2"/>
    <dgm:cxn modelId="{01A43B7B-381D-4980-BC72-959C0FC2405D}" type="presParOf" srcId="{74ABBE7A-81AE-4CB8-9286-4A6EF07DEF4B}" destId="{79A9BA48-D36D-4A22-93D0-42BC62C91B8C}" srcOrd="6" destOrd="0" presId="urn:microsoft.com/office/officeart/2005/8/layout/vList2"/>
    <dgm:cxn modelId="{D366CB35-1FDF-4FA3-8ECD-C4577BDD07A4}" type="presParOf" srcId="{74ABBE7A-81AE-4CB8-9286-4A6EF07DEF4B}" destId="{849CB273-7A36-414C-A74E-A569753B125B}"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A8C6D30-AA59-490A-AF30-77E7BF2A49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78000F8-9BA3-4137-A563-8F3AC8C8046E}">
      <dgm:prSet custT="1"/>
      <dgm:spPr/>
      <dgm:t>
        <a:bodyPr/>
        <a:lstStyle/>
        <a:p>
          <a:pPr rtl="0"/>
          <a:r>
            <a:rPr lang="ru-RU" sz="2000" dirty="0"/>
            <a:t>Разъяснения после вскрытия конвертов</a:t>
          </a:r>
          <a:r>
            <a:rPr lang="en-US" sz="2000" dirty="0"/>
            <a:t>:</a:t>
          </a:r>
          <a:endParaRPr lang="en-GB" sz="2000" dirty="0"/>
        </a:p>
      </dgm:t>
    </dgm:pt>
    <dgm:pt modelId="{87F91488-5800-4C0F-915F-B920EE5EAA32}" type="parTrans" cxnId="{10EB8E43-90E8-458E-9AB9-034CC99E5A53}">
      <dgm:prSet/>
      <dgm:spPr/>
      <dgm:t>
        <a:bodyPr/>
        <a:lstStyle/>
        <a:p>
          <a:endParaRPr lang="en-US"/>
        </a:p>
      </dgm:t>
    </dgm:pt>
    <dgm:pt modelId="{ED5BC77C-436F-4900-97A0-2A4D1E1F38C0}" type="sibTrans" cxnId="{10EB8E43-90E8-458E-9AB9-034CC99E5A53}">
      <dgm:prSet/>
      <dgm:spPr/>
      <dgm:t>
        <a:bodyPr/>
        <a:lstStyle/>
        <a:p>
          <a:endParaRPr lang="en-US"/>
        </a:p>
      </dgm:t>
    </dgm:pt>
    <dgm:pt modelId="{81943A62-1129-466F-8055-E5234D559977}">
      <dgm:prSet custT="1"/>
      <dgm:spPr/>
      <dgm:t>
        <a:bodyPr/>
        <a:lstStyle/>
        <a:p>
          <a:pPr rtl="0"/>
          <a:r>
            <a:rPr lang="ru-RU" sz="2000" dirty="0"/>
            <a:t>Необходимость оценки</a:t>
          </a:r>
          <a:endParaRPr lang="en-GB" sz="2000" dirty="0"/>
        </a:p>
      </dgm:t>
    </dgm:pt>
    <dgm:pt modelId="{C5941781-BBAF-455C-A484-4CC7F2FBE432}" type="parTrans" cxnId="{E384DC1E-5BA7-4635-A68D-7C4939439E95}">
      <dgm:prSet/>
      <dgm:spPr/>
      <dgm:t>
        <a:bodyPr/>
        <a:lstStyle/>
        <a:p>
          <a:endParaRPr lang="en-US"/>
        </a:p>
      </dgm:t>
    </dgm:pt>
    <dgm:pt modelId="{F8F34AC1-FDAA-443F-921A-4A9A6BB72B43}" type="sibTrans" cxnId="{E384DC1E-5BA7-4635-A68D-7C4939439E95}">
      <dgm:prSet/>
      <dgm:spPr/>
      <dgm:t>
        <a:bodyPr/>
        <a:lstStyle/>
        <a:p>
          <a:endParaRPr lang="en-US"/>
        </a:p>
      </dgm:t>
    </dgm:pt>
    <dgm:pt modelId="{ABFB3496-2F80-4712-ACF6-C15A3574907D}">
      <dgm:prSet custT="1"/>
      <dgm:spPr/>
      <dgm:t>
        <a:bodyPr/>
        <a:lstStyle/>
        <a:p>
          <a:pPr rtl="0"/>
          <a:r>
            <a:rPr lang="ru-RU" sz="2000" dirty="0"/>
            <a:t>Не меняет содержание или цену заявки</a:t>
          </a:r>
          <a:endParaRPr lang="en-GB" sz="2000" dirty="0"/>
        </a:p>
      </dgm:t>
    </dgm:pt>
    <dgm:pt modelId="{89616569-DCB9-4814-9C78-1B9BEC76FF7D}" type="parTrans" cxnId="{DE729496-D850-47D2-BC47-1DCAA558D750}">
      <dgm:prSet/>
      <dgm:spPr/>
      <dgm:t>
        <a:bodyPr/>
        <a:lstStyle/>
        <a:p>
          <a:endParaRPr lang="en-US"/>
        </a:p>
      </dgm:t>
    </dgm:pt>
    <dgm:pt modelId="{FC8F0CAB-8D17-4468-9292-86A99FD03427}" type="sibTrans" cxnId="{DE729496-D850-47D2-BC47-1DCAA558D750}">
      <dgm:prSet/>
      <dgm:spPr/>
      <dgm:t>
        <a:bodyPr/>
        <a:lstStyle/>
        <a:p>
          <a:endParaRPr lang="en-US"/>
        </a:p>
      </dgm:t>
    </dgm:pt>
    <dgm:pt modelId="{4CF40824-6630-483F-93F9-AEE3E17CFDCF}">
      <dgm:prSet custT="1"/>
      <dgm:spPr/>
      <dgm:t>
        <a:bodyPr/>
        <a:lstStyle/>
        <a:p>
          <a:pPr rtl="0"/>
          <a:r>
            <a:rPr lang="ru-RU" sz="2000" dirty="0"/>
            <a:t>Разъяснения должны быть в письменной форме</a:t>
          </a:r>
          <a:endParaRPr lang="en-GB" sz="2000" dirty="0"/>
        </a:p>
      </dgm:t>
    </dgm:pt>
    <dgm:pt modelId="{5C54DA43-2E68-4E41-825A-D3E426B1E217}" type="parTrans" cxnId="{0975B387-36ED-446D-8F9D-7451B9593846}">
      <dgm:prSet/>
      <dgm:spPr/>
      <dgm:t>
        <a:bodyPr/>
        <a:lstStyle/>
        <a:p>
          <a:endParaRPr lang="en-US"/>
        </a:p>
      </dgm:t>
    </dgm:pt>
    <dgm:pt modelId="{99105881-3CDD-44D5-AD9D-141A5E660001}" type="sibTrans" cxnId="{0975B387-36ED-446D-8F9D-7451B9593846}">
      <dgm:prSet/>
      <dgm:spPr/>
      <dgm:t>
        <a:bodyPr/>
        <a:lstStyle/>
        <a:p>
          <a:endParaRPr lang="en-US"/>
        </a:p>
      </dgm:t>
    </dgm:pt>
    <dgm:pt modelId="{E9CC65AC-ED81-4CD3-BF4B-6B9E613632D5}" type="pres">
      <dgm:prSet presAssocID="{8A8C6D30-AA59-490A-AF30-77E7BF2A4955}" presName="hierChild1" presStyleCnt="0">
        <dgm:presLayoutVars>
          <dgm:orgChart val="1"/>
          <dgm:chPref val="1"/>
          <dgm:dir/>
          <dgm:animOne val="branch"/>
          <dgm:animLvl val="lvl"/>
          <dgm:resizeHandles/>
        </dgm:presLayoutVars>
      </dgm:prSet>
      <dgm:spPr/>
    </dgm:pt>
    <dgm:pt modelId="{6DB63F6D-4140-4B7E-9467-574BBE702723}" type="pres">
      <dgm:prSet presAssocID="{A78000F8-9BA3-4137-A563-8F3AC8C8046E}" presName="hierRoot1" presStyleCnt="0">
        <dgm:presLayoutVars>
          <dgm:hierBranch val="init"/>
        </dgm:presLayoutVars>
      </dgm:prSet>
      <dgm:spPr/>
    </dgm:pt>
    <dgm:pt modelId="{DB05C015-CD08-4262-BA83-002A7E0EDA5D}" type="pres">
      <dgm:prSet presAssocID="{A78000F8-9BA3-4137-A563-8F3AC8C8046E}" presName="rootComposite1" presStyleCnt="0"/>
      <dgm:spPr/>
    </dgm:pt>
    <dgm:pt modelId="{7CA85F40-4ACF-48A0-A3B1-ABF9F60BFD52}" type="pres">
      <dgm:prSet presAssocID="{A78000F8-9BA3-4137-A563-8F3AC8C8046E}" presName="rootText1" presStyleLbl="node0" presStyleIdx="0" presStyleCnt="1">
        <dgm:presLayoutVars>
          <dgm:chPref val="3"/>
        </dgm:presLayoutVars>
      </dgm:prSet>
      <dgm:spPr/>
    </dgm:pt>
    <dgm:pt modelId="{F2225C92-2EDF-4F49-A80B-415FC3850D49}" type="pres">
      <dgm:prSet presAssocID="{A78000F8-9BA3-4137-A563-8F3AC8C8046E}" presName="rootConnector1" presStyleLbl="node1" presStyleIdx="0" presStyleCnt="0"/>
      <dgm:spPr/>
    </dgm:pt>
    <dgm:pt modelId="{7190E67F-2C1F-4AA7-BDDD-55CC1125E7EF}" type="pres">
      <dgm:prSet presAssocID="{A78000F8-9BA3-4137-A563-8F3AC8C8046E}" presName="hierChild2" presStyleCnt="0"/>
      <dgm:spPr/>
    </dgm:pt>
    <dgm:pt modelId="{484D42AE-67CE-4CAD-BD45-A9D60AFCF60C}" type="pres">
      <dgm:prSet presAssocID="{C5941781-BBAF-455C-A484-4CC7F2FBE432}" presName="Name37" presStyleLbl="parChTrans1D2" presStyleIdx="0" presStyleCnt="3"/>
      <dgm:spPr/>
    </dgm:pt>
    <dgm:pt modelId="{8CE6C199-CB33-473C-81E5-A08F36307B22}" type="pres">
      <dgm:prSet presAssocID="{81943A62-1129-466F-8055-E5234D559977}" presName="hierRoot2" presStyleCnt="0">
        <dgm:presLayoutVars>
          <dgm:hierBranch val="init"/>
        </dgm:presLayoutVars>
      </dgm:prSet>
      <dgm:spPr/>
    </dgm:pt>
    <dgm:pt modelId="{184364AC-70EF-4CC7-A8B7-26FD6336F2D4}" type="pres">
      <dgm:prSet presAssocID="{81943A62-1129-466F-8055-E5234D559977}" presName="rootComposite" presStyleCnt="0"/>
      <dgm:spPr/>
    </dgm:pt>
    <dgm:pt modelId="{B3700AC8-E5DE-48BA-B19E-F284BA205CD4}" type="pres">
      <dgm:prSet presAssocID="{81943A62-1129-466F-8055-E5234D559977}" presName="rootText" presStyleLbl="node2" presStyleIdx="0" presStyleCnt="3">
        <dgm:presLayoutVars>
          <dgm:chPref val="3"/>
        </dgm:presLayoutVars>
      </dgm:prSet>
      <dgm:spPr/>
    </dgm:pt>
    <dgm:pt modelId="{A101B25C-B91C-459D-BF35-DBC787BB424F}" type="pres">
      <dgm:prSet presAssocID="{81943A62-1129-466F-8055-E5234D559977}" presName="rootConnector" presStyleLbl="node2" presStyleIdx="0" presStyleCnt="3"/>
      <dgm:spPr/>
    </dgm:pt>
    <dgm:pt modelId="{A3A2C082-688B-4835-B252-518AF9956FC4}" type="pres">
      <dgm:prSet presAssocID="{81943A62-1129-466F-8055-E5234D559977}" presName="hierChild4" presStyleCnt="0"/>
      <dgm:spPr/>
    </dgm:pt>
    <dgm:pt modelId="{70C51E5D-F6F4-4674-B301-9C738FA1849B}" type="pres">
      <dgm:prSet presAssocID="{81943A62-1129-466F-8055-E5234D559977}" presName="hierChild5" presStyleCnt="0"/>
      <dgm:spPr/>
    </dgm:pt>
    <dgm:pt modelId="{8CD473D6-E31A-4246-AC2A-AF6C51BC24E5}" type="pres">
      <dgm:prSet presAssocID="{89616569-DCB9-4814-9C78-1B9BEC76FF7D}" presName="Name37" presStyleLbl="parChTrans1D2" presStyleIdx="1" presStyleCnt="3"/>
      <dgm:spPr/>
    </dgm:pt>
    <dgm:pt modelId="{87BC4214-6FAD-49C1-81B1-8A3E6F08821F}" type="pres">
      <dgm:prSet presAssocID="{ABFB3496-2F80-4712-ACF6-C15A3574907D}" presName="hierRoot2" presStyleCnt="0">
        <dgm:presLayoutVars>
          <dgm:hierBranch val="init"/>
        </dgm:presLayoutVars>
      </dgm:prSet>
      <dgm:spPr/>
    </dgm:pt>
    <dgm:pt modelId="{95BAC126-4A4E-4A34-AAF2-B073A7BFF836}" type="pres">
      <dgm:prSet presAssocID="{ABFB3496-2F80-4712-ACF6-C15A3574907D}" presName="rootComposite" presStyleCnt="0"/>
      <dgm:spPr/>
    </dgm:pt>
    <dgm:pt modelId="{B4E58BF2-3BE7-42E2-B829-F6AFBCE147F7}" type="pres">
      <dgm:prSet presAssocID="{ABFB3496-2F80-4712-ACF6-C15A3574907D}" presName="rootText" presStyleLbl="node2" presStyleIdx="1" presStyleCnt="3">
        <dgm:presLayoutVars>
          <dgm:chPref val="3"/>
        </dgm:presLayoutVars>
      </dgm:prSet>
      <dgm:spPr/>
    </dgm:pt>
    <dgm:pt modelId="{F6842F83-40E9-4307-A7CB-06EE411FD25B}" type="pres">
      <dgm:prSet presAssocID="{ABFB3496-2F80-4712-ACF6-C15A3574907D}" presName="rootConnector" presStyleLbl="node2" presStyleIdx="1" presStyleCnt="3"/>
      <dgm:spPr/>
    </dgm:pt>
    <dgm:pt modelId="{86299386-3972-49EE-B220-A00347C52C1B}" type="pres">
      <dgm:prSet presAssocID="{ABFB3496-2F80-4712-ACF6-C15A3574907D}" presName="hierChild4" presStyleCnt="0"/>
      <dgm:spPr/>
    </dgm:pt>
    <dgm:pt modelId="{863EB93D-6363-45D1-958F-33398DEC6B05}" type="pres">
      <dgm:prSet presAssocID="{ABFB3496-2F80-4712-ACF6-C15A3574907D}" presName="hierChild5" presStyleCnt="0"/>
      <dgm:spPr/>
    </dgm:pt>
    <dgm:pt modelId="{75046CE6-E10E-497E-82EB-6131CC2A00DC}" type="pres">
      <dgm:prSet presAssocID="{5C54DA43-2E68-4E41-825A-D3E426B1E217}" presName="Name37" presStyleLbl="parChTrans1D2" presStyleIdx="2" presStyleCnt="3"/>
      <dgm:spPr/>
    </dgm:pt>
    <dgm:pt modelId="{E96477C0-9A81-4CF4-BDF8-E592A186DA01}" type="pres">
      <dgm:prSet presAssocID="{4CF40824-6630-483F-93F9-AEE3E17CFDCF}" presName="hierRoot2" presStyleCnt="0">
        <dgm:presLayoutVars>
          <dgm:hierBranch val="init"/>
        </dgm:presLayoutVars>
      </dgm:prSet>
      <dgm:spPr/>
    </dgm:pt>
    <dgm:pt modelId="{D7F30E26-FD92-441D-9470-42EA205F9CF3}" type="pres">
      <dgm:prSet presAssocID="{4CF40824-6630-483F-93F9-AEE3E17CFDCF}" presName="rootComposite" presStyleCnt="0"/>
      <dgm:spPr/>
    </dgm:pt>
    <dgm:pt modelId="{C1DE80EC-7231-4DCE-AB09-0DF405FAE483}" type="pres">
      <dgm:prSet presAssocID="{4CF40824-6630-483F-93F9-AEE3E17CFDCF}" presName="rootText" presStyleLbl="node2" presStyleIdx="2" presStyleCnt="3">
        <dgm:presLayoutVars>
          <dgm:chPref val="3"/>
        </dgm:presLayoutVars>
      </dgm:prSet>
      <dgm:spPr/>
    </dgm:pt>
    <dgm:pt modelId="{2C6598FB-BDDA-44B3-A301-1BA4085B1F11}" type="pres">
      <dgm:prSet presAssocID="{4CF40824-6630-483F-93F9-AEE3E17CFDCF}" presName="rootConnector" presStyleLbl="node2" presStyleIdx="2" presStyleCnt="3"/>
      <dgm:spPr/>
    </dgm:pt>
    <dgm:pt modelId="{0730D0CF-781B-42D0-8323-A9717A9201FE}" type="pres">
      <dgm:prSet presAssocID="{4CF40824-6630-483F-93F9-AEE3E17CFDCF}" presName="hierChild4" presStyleCnt="0"/>
      <dgm:spPr/>
    </dgm:pt>
    <dgm:pt modelId="{C634881B-B07B-4EAA-B8DC-DBB2BB0DCDE6}" type="pres">
      <dgm:prSet presAssocID="{4CF40824-6630-483F-93F9-AEE3E17CFDCF}" presName="hierChild5" presStyleCnt="0"/>
      <dgm:spPr/>
    </dgm:pt>
    <dgm:pt modelId="{A9912386-B11B-4282-80E5-FD1ED2D67E2B}" type="pres">
      <dgm:prSet presAssocID="{A78000F8-9BA3-4137-A563-8F3AC8C8046E}" presName="hierChild3" presStyleCnt="0"/>
      <dgm:spPr/>
    </dgm:pt>
  </dgm:ptLst>
  <dgm:cxnLst>
    <dgm:cxn modelId="{47676B07-7C6D-4F2C-9C21-B321FC547F28}" type="presOf" srcId="{A78000F8-9BA3-4137-A563-8F3AC8C8046E}" destId="{7CA85F40-4ACF-48A0-A3B1-ABF9F60BFD52}" srcOrd="0" destOrd="0" presId="urn:microsoft.com/office/officeart/2005/8/layout/orgChart1"/>
    <dgm:cxn modelId="{E384DC1E-5BA7-4635-A68D-7C4939439E95}" srcId="{A78000F8-9BA3-4137-A563-8F3AC8C8046E}" destId="{81943A62-1129-466F-8055-E5234D559977}" srcOrd="0" destOrd="0" parTransId="{C5941781-BBAF-455C-A484-4CC7F2FBE432}" sibTransId="{F8F34AC1-FDAA-443F-921A-4A9A6BB72B43}"/>
    <dgm:cxn modelId="{10EB8E43-90E8-458E-9AB9-034CC99E5A53}" srcId="{8A8C6D30-AA59-490A-AF30-77E7BF2A4955}" destId="{A78000F8-9BA3-4137-A563-8F3AC8C8046E}" srcOrd="0" destOrd="0" parTransId="{87F91488-5800-4C0F-915F-B920EE5EAA32}" sibTransId="{ED5BC77C-436F-4900-97A0-2A4D1E1F38C0}"/>
    <dgm:cxn modelId="{61C74067-0400-413F-968C-E4A836B430AF}" type="presOf" srcId="{ABFB3496-2F80-4712-ACF6-C15A3574907D}" destId="{F6842F83-40E9-4307-A7CB-06EE411FD25B}" srcOrd="1" destOrd="0" presId="urn:microsoft.com/office/officeart/2005/8/layout/orgChart1"/>
    <dgm:cxn modelId="{9878B54B-A724-413F-9A7B-08219F090F79}" type="presOf" srcId="{4CF40824-6630-483F-93F9-AEE3E17CFDCF}" destId="{2C6598FB-BDDA-44B3-A301-1BA4085B1F11}" srcOrd="1" destOrd="0" presId="urn:microsoft.com/office/officeart/2005/8/layout/orgChart1"/>
    <dgm:cxn modelId="{85590270-C4D4-4139-9164-12B0968724C4}" type="presOf" srcId="{89616569-DCB9-4814-9C78-1B9BEC76FF7D}" destId="{8CD473D6-E31A-4246-AC2A-AF6C51BC24E5}" srcOrd="0" destOrd="0" presId="urn:microsoft.com/office/officeart/2005/8/layout/orgChart1"/>
    <dgm:cxn modelId="{0B39AC55-A547-4F19-A1D3-2FF6B6FDC7CD}" type="presOf" srcId="{8A8C6D30-AA59-490A-AF30-77E7BF2A4955}" destId="{E9CC65AC-ED81-4CD3-BF4B-6B9E613632D5}" srcOrd="0" destOrd="0" presId="urn:microsoft.com/office/officeart/2005/8/layout/orgChart1"/>
    <dgm:cxn modelId="{8624E756-8A72-4B74-B8F4-963DF8DC7849}" type="presOf" srcId="{5C54DA43-2E68-4E41-825A-D3E426B1E217}" destId="{75046CE6-E10E-497E-82EB-6131CC2A00DC}" srcOrd="0" destOrd="0" presId="urn:microsoft.com/office/officeart/2005/8/layout/orgChart1"/>
    <dgm:cxn modelId="{7BCD577B-5C79-483C-9212-9C31D0792320}" type="presOf" srcId="{ABFB3496-2F80-4712-ACF6-C15A3574907D}" destId="{B4E58BF2-3BE7-42E2-B829-F6AFBCE147F7}" srcOrd="0" destOrd="0" presId="urn:microsoft.com/office/officeart/2005/8/layout/orgChart1"/>
    <dgm:cxn modelId="{9C68D97E-98B1-4160-B478-44FE6F0EF8FD}" type="presOf" srcId="{C5941781-BBAF-455C-A484-4CC7F2FBE432}" destId="{484D42AE-67CE-4CAD-BD45-A9D60AFCF60C}" srcOrd="0" destOrd="0" presId="urn:microsoft.com/office/officeart/2005/8/layout/orgChart1"/>
    <dgm:cxn modelId="{0975B387-36ED-446D-8F9D-7451B9593846}" srcId="{A78000F8-9BA3-4137-A563-8F3AC8C8046E}" destId="{4CF40824-6630-483F-93F9-AEE3E17CFDCF}" srcOrd="2" destOrd="0" parTransId="{5C54DA43-2E68-4E41-825A-D3E426B1E217}" sibTransId="{99105881-3CDD-44D5-AD9D-141A5E660001}"/>
    <dgm:cxn modelId="{DE729496-D850-47D2-BC47-1DCAA558D750}" srcId="{A78000F8-9BA3-4137-A563-8F3AC8C8046E}" destId="{ABFB3496-2F80-4712-ACF6-C15A3574907D}" srcOrd="1" destOrd="0" parTransId="{89616569-DCB9-4814-9C78-1B9BEC76FF7D}" sibTransId="{FC8F0CAB-8D17-4468-9292-86A99FD03427}"/>
    <dgm:cxn modelId="{410AC9C1-5B6F-4AD6-BF1D-28E06A8F2CB7}" type="presOf" srcId="{81943A62-1129-466F-8055-E5234D559977}" destId="{A101B25C-B91C-459D-BF35-DBC787BB424F}" srcOrd="1" destOrd="0" presId="urn:microsoft.com/office/officeart/2005/8/layout/orgChart1"/>
    <dgm:cxn modelId="{E51530CC-F37E-4DA5-9F23-37C33CB35ABA}" type="presOf" srcId="{A78000F8-9BA3-4137-A563-8F3AC8C8046E}" destId="{F2225C92-2EDF-4F49-A80B-415FC3850D49}" srcOrd="1" destOrd="0" presId="urn:microsoft.com/office/officeart/2005/8/layout/orgChart1"/>
    <dgm:cxn modelId="{F0B4B8D3-F055-482C-A53C-73249D9B6F31}" type="presOf" srcId="{4CF40824-6630-483F-93F9-AEE3E17CFDCF}" destId="{C1DE80EC-7231-4DCE-AB09-0DF405FAE483}" srcOrd="0" destOrd="0" presId="urn:microsoft.com/office/officeart/2005/8/layout/orgChart1"/>
    <dgm:cxn modelId="{9C09A5FE-53FA-49FA-A799-69288982666C}" type="presOf" srcId="{81943A62-1129-466F-8055-E5234D559977}" destId="{B3700AC8-E5DE-48BA-B19E-F284BA205CD4}" srcOrd="0" destOrd="0" presId="urn:microsoft.com/office/officeart/2005/8/layout/orgChart1"/>
    <dgm:cxn modelId="{85816D95-E43E-4793-A53F-6930036EE499}" type="presParOf" srcId="{E9CC65AC-ED81-4CD3-BF4B-6B9E613632D5}" destId="{6DB63F6D-4140-4B7E-9467-574BBE702723}" srcOrd="0" destOrd="0" presId="urn:microsoft.com/office/officeart/2005/8/layout/orgChart1"/>
    <dgm:cxn modelId="{9B4EBDD1-250D-4783-A0CC-DEB45A1216D7}" type="presParOf" srcId="{6DB63F6D-4140-4B7E-9467-574BBE702723}" destId="{DB05C015-CD08-4262-BA83-002A7E0EDA5D}" srcOrd="0" destOrd="0" presId="urn:microsoft.com/office/officeart/2005/8/layout/orgChart1"/>
    <dgm:cxn modelId="{830139C4-01EA-4FCB-802E-0F8565CF829C}" type="presParOf" srcId="{DB05C015-CD08-4262-BA83-002A7E0EDA5D}" destId="{7CA85F40-4ACF-48A0-A3B1-ABF9F60BFD52}" srcOrd="0" destOrd="0" presId="urn:microsoft.com/office/officeart/2005/8/layout/orgChart1"/>
    <dgm:cxn modelId="{0A731DAF-302E-4C4D-AA85-018D8D246CA9}" type="presParOf" srcId="{DB05C015-CD08-4262-BA83-002A7E0EDA5D}" destId="{F2225C92-2EDF-4F49-A80B-415FC3850D49}" srcOrd="1" destOrd="0" presId="urn:microsoft.com/office/officeart/2005/8/layout/orgChart1"/>
    <dgm:cxn modelId="{31947FE9-238E-4079-8567-5E0957BD2818}" type="presParOf" srcId="{6DB63F6D-4140-4B7E-9467-574BBE702723}" destId="{7190E67F-2C1F-4AA7-BDDD-55CC1125E7EF}" srcOrd="1" destOrd="0" presId="urn:microsoft.com/office/officeart/2005/8/layout/orgChart1"/>
    <dgm:cxn modelId="{614AE64F-FA77-484A-8518-642ED7C535E9}" type="presParOf" srcId="{7190E67F-2C1F-4AA7-BDDD-55CC1125E7EF}" destId="{484D42AE-67CE-4CAD-BD45-A9D60AFCF60C}" srcOrd="0" destOrd="0" presId="urn:microsoft.com/office/officeart/2005/8/layout/orgChart1"/>
    <dgm:cxn modelId="{E3BB37C0-0865-4330-A11E-A8BCC8A411BB}" type="presParOf" srcId="{7190E67F-2C1F-4AA7-BDDD-55CC1125E7EF}" destId="{8CE6C199-CB33-473C-81E5-A08F36307B22}" srcOrd="1" destOrd="0" presId="urn:microsoft.com/office/officeart/2005/8/layout/orgChart1"/>
    <dgm:cxn modelId="{EF7DE1E1-3062-450F-B511-EB019C9DA344}" type="presParOf" srcId="{8CE6C199-CB33-473C-81E5-A08F36307B22}" destId="{184364AC-70EF-4CC7-A8B7-26FD6336F2D4}" srcOrd="0" destOrd="0" presId="urn:microsoft.com/office/officeart/2005/8/layout/orgChart1"/>
    <dgm:cxn modelId="{565E8BB9-610D-42FC-8839-60091C839112}" type="presParOf" srcId="{184364AC-70EF-4CC7-A8B7-26FD6336F2D4}" destId="{B3700AC8-E5DE-48BA-B19E-F284BA205CD4}" srcOrd="0" destOrd="0" presId="urn:microsoft.com/office/officeart/2005/8/layout/orgChart1"/>
    <dgm:cxn modelId="{1F18DD22-35C9-4948-92BD-71C41912D853}" type="presParOf" srcId="{184364AC-70EF-4CC7-A8B7-26FD6336F2D4}" destId="{A101B25C-B91C-459D-BF35-DBC787BB424F}" srcOrd="1" destOrd="0" presId="urn:microsoft.com/office/officeart/2005/8/layout/orgChart1"/>
    <dgm:cxn modelId="{2455EAA5-6697-42FB-B4E4-88E34B13114D}" type="presParOf" srcId="{8CE6C199-CB33-473C-81E5-A08F36307B22}" destId="{A3A2C082-688B-4835-B252-518AF9956FC4}" srcOrd="1" destOrd="0" presId="urn:microsoft.com/office/officeart/2005/8/layout/orgChart1"/>
    <dgm:cxn modelId="{2AE56C0E-F44B-4F67-B4CB-35DF15595A03}" type="presParOf" srcId="{8CE6C199-CB33-473C-81E5-A08F36307B22}" destId="{70C51E5D-F6F4-4674-B301-9C738FA1849B}" srcOrd="2" destOrd="0" presId="urn:microsoft.com/office/officeart/2005/8/layout/orgChart1"/>
    <dgm:cxn modelId="{41C511C6-3F5D-4144-AFA7-6C848C0302C9}" type="presParOf" srcId="{7190E67F-2C1F-4AA7-BDDD-55CC1125E7EF}" destId="{8CD473D6-E31A-4246-AC2A-AF6C51BC24E5}" srcOrd="2" destOrd="0" presId="urn:microsoft.com/office/officeart/2005/8/layout/orgChart1"/>
    <dgm:cxn modelId="{DD852DBD-6782-42CB-BFAF-523F9944D601}" type="presParOf" srcId="{7190E67F-2C1F-4AA7-BDDD-55CC1125E7EF}" destId="{87BC4214-6FAD-49C1-81B1-8A3E6F08821F}" srcOrd="3" destOrd="0" presId="urn:microsoft.com/office/officeart/2005/8/layout/orgChart1"/>
    <dgm:cxn modelId="{46690BCE-31F3-4127-9E09-00633B18F988}" type="presParOf" srcId="{87BC4214-6FAD-49C1-81B1-8A3E6F08821F}" destId="{95BAC126-4A4E-4A34-AAF2-B073A7BFF836}" srcOrd="0" destOrd="0" presId="urn:microsoft.com/office/officeart/2005/8/layout/orgChart1"/>
    <dgm:cxn modelId="{323076A4-879E-430B-AFE8-5EDAFABCF1CB}" type="presParOf" srcId="{95BAC126-4A4E-4A34-AAF2-B073A7BFF836}" destId="{B4E58BF2-3BE7-42E2-B829-F6AFBCE147F7}" srcOrd="0" destOrd="0" presId="urn:microsoft.com/office/officeart/2005/8/layout/orgChart1"/>
    <dgm:cxn modelId="{C3FAFE47-5CD6-4FC5-94F7-6E1F2DA26E39}" type="presParOf" srcId="{95BAC126-4A4E-4A34-AAF2-B073A7BFF836}" destId="{F6842F83-40E9-4307-A7CB-06EE411FD25B}" srcOrd="1" destOrd="0" presId="urn:microsoft.com/office/officeart/2005/8/layout/orgChart1"/>
    <dgm:cxn modelId="{68EBF46E-1A84-44B7-AFEE-FE6685DC8732}" type="presParOf" srcId="{87BC4214-6FAD-49C1-81B1-8A3E6F08821F}" destId="{86299386-3972-49EE-B220-A00347C52C1B}" srcOrd="1" destOrd="0" presId="urn:microsoft.com/office/officeart/2005/8/layout/orgChart1"/>
    <dgm:cxn modelId="{A56C988E-BC4C-4F76-AC75-5188CD141B8C}" type="presParOf" srcId="{87BC4214-6FAD-49C1-81B1-8A3E6F08821F}" destId="{863EB93D-6363-45D1-958F-33398DEC6B05}" srcOrd="2" destOrd="0" presId="urn:microsoft.com/office/officeart/2005/8/layout/orgChart1"/>
    <dgm:cxn modelId="{2715AC8A-0AEE-49AC-82A0-84F5850043B4}" type="presParOf" srcId="{7190E67F-2C1F-4AA7-BDDD-55CC1125E7EF}" destId="{75046CE6-E10E-497E-82EB-6131CC2A00DC}" srcOrd="4" destOrd="0" presId="urn:microsoft.com/office/officeart/2005/8/layout/orgChart1"/>
    <dgm:cxn modelId="{4F21367E-74D3-4CB0-894D-6D0C7FEF24BE}" type="presParOf" srcId="{7190E67F-2C1F-4AA7-BDDD-55CC1125E7EF}" destId="{E96477C0-9A81-4CF4-BDF8-E592A186DA01}" srcOrd="5" destOrd="0" presId="urn:microsoft.com/office/officeart/2005/8/layout/orgChart1"/>
    <dgm:cxn modelId="{C6E080A4-400E-48AF-BCEB-E632667A2CA0}" type="presParOf" srcId="{E96477C0-9A81-4CF4-BDF8-E592A186DA01}" destId="{D7F30E26-FD92-441D-9470-42EA205F9CF3}" srcOrd="0" destOrd="0" presId="urn:microsoft.com/office/officeart/2005/8/layout/orgChart1"/>
    <dgm:cxn modelId="{6895F8C8-E89C-4646-A3F9-0C00178B98A9}" type="presParOf" srcId="{D7F30E26-FD92-441D-9470-42EA205F9CF3}" destId="{C1DE80EC-7231-4DCE-AB09-0DF405FAE483}" srcOrd="0" destOrd="0" presId="urn:microsoft.com/office/officeart/2005/8/layout/orgChart1"/>
    <dgm:cxn modelId="{E3090F90-9BFF-45D2-BEB0-80B8753C4340}" type="presParOf" srcId="{D7F30E26-FD92-441D-9470-42EA205F9CF3}" destId="{2C6598FB-BDDA-44B3-A301-1BA4085B1F11}" srcOrd="1" destOrd="0" presId="urn:microsoft.com/office/officeart/2005/8/layout/orgChart1"/>
    <dgm:cxn modelId="{BEF2E893-6F79-4900-B7BA-F007C34111E9}" type="presParOf" srcId="{E96477C0-9A81-4CF4-BDF8-E592A186DA01}" destId="{0730D0CF-781B-42D0-8323-A9717A9201FE}" srcOrd="1" destOrd="0" presId="urn:microsoft.com/office/officeart/2005/8/layout/orgChart1"/>
    <dgm:cxn modelId="{0BB9F457-22BD-4A9C-B011-080D36DFCA73}" type="presParOf" srcId="{E96477C0-9A81-4CF4-BDF8-E592A186DA01}" destId="{C634881B-B07B-4EAA-B8DC-DBB2BB0DCDE6}" srcOrd="2" destOrd="0" presId="urn:microsoft.com/office/officeart/2005/8/layout/orgChart1"/>
    <dgm:cxn modelId="{287CE85C-3768-4BE9-A23E-935DEF095398}" type="presParOf" srcId="{6DB63F6D-4140-4B7E-9467-574BBE702723}" destId="{A9912386-B11B-4282-80E5-FD1ED2D67E2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23C25F2-3E60-46C0-A70D-1B490105FC9F}"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AEE81F2C-785B-415D-B1E4-530EBED41389}">
      <dgm:prSet/>
      <dgm:spPr/>
      <dgm:t>
        <a:bodyPr/>
        <a:lstStyle/>
        <a:p>
          <a:pPr rtl="0"/>
          <a:r>
            <a:rPr lang="ru-RU" b="0" dirty="0">
              <a:solidFill>
                <a:schemeClr val="tx1"/>
              </a:solidFill>
            </a:rPr>
            <a:t>После вскрытия конвертов информация, касающаяся проверки, разъяснения и оценки заявок, а также рекомендации по присуждению договора </a:t>
          </a:r>
          <a:r>
            <a:rPr lang="ru-RU" b="1" dirty="0">
              <a:solidFill>
                <a:schemeClr val="tx1"/>
              </a:solidFill>
            </a:rPr>
            <a:t>не должны раскрываться </a:t>
          </a:r>
          <a:r>
            <a:rPr lang="ru-RU" b="0" dirty="0">
              <a:solidFill>
                <a:schemeClr val="tx1"/>
              </a:solidFill>
            </a:rPr>
            <a:t>лицам, подавшим заявки, или другим лицам, официально не связанным с этой процедурой, до тех пор,</a:t>
          </a:r>
          <a:r>
            <a:rPr lang="ru-RU" b="1" dirty="0">
              <a:solidFill>
                <a:schemeClr val="tx1"/>
              </a:solidFill>
            </a:rPr>
            <a:t> пока не будет направлено уведомление о намерении присудить договор в рамках активации периода ожидания.</a:t>
          </a:r>
          <a:endParaRPr lang="en-GB" dirty="0">
            <a:solidFill>
              <a:schemeClr val="tx1"/>
            </a:solidFill>
          </a:endParaRPr>
        </a:p>
      </dgm:t>
    </dgm:pt>
    <dgm:pt modelId="{FC1EFAEE-9AD0-4497-9124-E6019A436725}" type="parTrans" cxnId="{EC056EE5-C1B9-4D1D-A806-AE87CE0C6462}">
      <dgm:prSet/>
      <dgm:spPr/>
      <dgm:t>
        <a:bodyPr/>
        <a:lstStyle/>
        <a:p>
          <a:endParaRPr lang="en-US"/>
        </a:p>
      </dgm:t>
    </dgm:pt>
    <dgm:pt modelId="{DE2564A0-6EF2-4F62-80E4-4D41E04DD5CD}" type="sibTrans" cxnId="{EC056EE5-C1B9-4D1D-A806-AE87CE0C6462}">
      <dgm:prSet/>
      <dgm:spPr/>
      <dgm:t>
        <a:bodyPr/>
        <a:lstStyle/>
        <a:p>
          <a:endParaRPr lang="en-US"/>
        </a:p>
      </dgm:t>
    </dgm:pt>
    <dgm:pt modelId="{F6836DA0-4DF8-45B0-BD94-E4D34BBF06A5}" type="pres">
      <dgm:prSet presAssocID="{D23C25F2-3E60-46C0-A70D-1B490105FC9F}" presName="linearFlow" presStyleCnt="0">
        <dgm:presLayoutVars>
          <dgm:dir/>
          <dgm:resizeHandles val="exact"/>
        </dgm:presLayoutVars>
      </dgm:prSet>
      <dgm:spPr/>
    </dgm:pt>
    <dgm:pt modelId="{AFF46C1E-90A7-4093-941C-16A27B2D1089}" type="pres">
      <dgm:prSet presAssocID="{AEE81F2C-785B-415D-B1E4-530EBED41389}" presName="composite" presStyleCnt="0"/>
      <dgm:spPr/>
    </dgm:pt>
    <dgm:pt modelId="{3FEF4EC7-F4EC-480A-92D3-37D71F75D070}" type="pres">
      <dgm:prSet presAssocID="{AEE81F2C-785B-415D-B1E4-530EBED41389}" presName="imgShp" presStyleLbl="fgImgPlace1" presStyleIdx="0" presStyleCnt="1" custScaleX="71805" custScaleY="6535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217" r="-22217"/>
          </a:stretch>
        </a:blipFill>
      </dgm:spPr>
    </dgm:pt>
    <dgm:pt modelId="{4EAE8517-D49C-41A9-9EB1-2B035ABFBAA9}" type="pres">
      <dgm:prSet presAssocID="{AEE81F2C-785B-415D-B1E4-530EBED41389}" presName="txShp" presStyleLbl="node1" presStyleIdx="0" presStyleCnt="1" custScaleX="122133" custLinFactNeighborX="20911" custLinFactNeighborY="-953">
        <dgm:presLayoutVars>
          <dgm:bulletEnabled val="1"/>
        </dgm:presLayoutVars>
      </dgm:prSet>
      <dgm:spPr/>
    </dgm:pt>
  </dgm:ptLst>
  <dgm:cxnLst>
    <dgm:cxn modelId="{DE34C43E-36E1-491F-B5A3-0E02AF9EFCDC}" type="presOf" srcId="{D23C25F2-3E60-46C0-A70D-1B490105FC9F}" destId="{F6836DA0-4DF8-45B0-BD94-E4D34BBF06A5}" srcOrd="0" destOrd="0" presId="urn:microsoft.com/office/officeart/2005/8/layout/vList3"/>
    <dgm:cxn modelId="{EC056EE5-C1B9-4D1D-A806-AE87CE0C6462}" srcId="{D23C25F2-3E60-46C0-A70D-1B490105FC9F}" destId="{AEE81F2C-785B-415D-B1E4-530EBED41389}" srcOrd="0" destOrd="0" parTransId="{FC1EFAEE-9AD0-4497-9124-E6019A436725}" sibTransId="{DE2564A0-6EF2-4F62-80E4-4D41E04DD5CD}"/>
    <dgm:cxn modelId="{E907B9FD-3D2A-4C5C-BCBB-C0986DC88134}" type="presOf" srcId="{AEE81F2C-785B-415D-B1E4-530EBED41389}" destId="{4EAE8517-D49C-41A9-9EB1-2B035ABFBAA9}" srcOrd="0" destOrd="0" presId="urn:microsoft.com/office/officeart/2005/8/layout/vList3"/>
    <dgm:cxn modelId="{D5402621-6D53-47C5-8893-4075359CBD28}" type="presParOf" srcId="{F6836DA0-4DF8-45B0-BD94-E4D34BBF06A5}" destId="{AFF46C1E-90A7-4093-941C-16A27B2D1089}" srcOrd="0" destOrd="0" presId="urn:microsoft.com/office/officeart/2005/8/layout/vList3"/>
    <dgm:cxn modelId="{D352FC3C-674F-482A-844C-623E0285BF54}" type="presParOf" srcId="{AFF46C1E-90A7-4093-941C-16A27B2D1089}" destId="{3FEF4EC7-F4EC-480A-92D3-37D71F75D070}" srcOrd="0" destOrd="0" presId="urn:microsoft.com/office/officeart/2005/8/layout/vList3"/>
    <dgm:cxn modelId="{76689332-6F7A-4DE8-93B7-752D96E3A279}" type="presParOf" srcId="{AFF46C1E-90A7-4093-941C-16A27B2D1089}" destId="{4EAE8517-D49C-41A9-9EB1-2B035ABFBAA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dgm:t>
        <a:bodyPr/>
        <a:lstStyle/>
        <a:p>
          <a:r>
            <a:rPr lang="ru-RU" altLang="en-US" sz="2000" dirty="0">
              <a:solidFill>
                <a:schemeClr val="tx1"/>
              </a:solidFill>
            </a:rPr>
            <a:t>Цель оценки</a:t>
          </a:r>
          <a:r>
            <a:rPr lang="en-US" altLang="en-US" sz="2000" dirty="0">
              <a:solidFill>
                <a:schemeClr val="tx1"/>
              </a:solidFill>
            </a:rPr>
            <a:t>:</a:t>
          </a:r>
          <a:endParaRPr lang="en-US" sz="2000" dirty="0">
            <a:solidFill>
              <a:schemeClr val="tx1"/>
            </a:solidFill>
          </a:endParaRPr>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E64729F8-5891-4E8E-97CB-E952BC639063}">
      <dgm:prSet phldrT="[Text]" custT="1"/>
      <dgm:spPr>
        <a:solidFill>
          <a:schemeClr val="accent2">
            <a:lumMod val="60000"/>
            <a:lumOff val="40000"/>
          </a:schemeClr>
        </a:solidFill>
      </dgm:spPr>
      <dgm:t>
        <a:bodyPr/>
        <a:lstStyle/>
        <a:p>
          <a:r>
            <a:rPr lang="ru-RU" altLang="en-US" sz="2000" dirty="0">
              <a:solidFill>
                <a:prstClr val="black"/>
              </a:solidFill>
              <a:latin typeface="+mn-lt"/>
            </a:rPr>
            <a:t>Самое выгодное предложение</a:t>
          </a:r>
          <a:endParaRPr lang="en-US" sz="2000" dirty="0">
            <a:solidFill>
              <a:schemeClr val="tx1"/>
            </a:solidFill>
          </a:endParaRPr>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custT="1"/>
      <dgm:spPr>
        <a:solidFill>
          <a:schemeClr val="accent2">
            <a:lumMod val="20000"/>
            <a:lumOff val="80000"/>
            <a:alpha val="90000"/>
          </a:schemeClr>
        </a:solidFill>
      </dgm:spPr>
      <dgm:t>
        <a:bodyPr/>
        <a:lstStyle/>
        <a:p>
          <a:pPr algn="just"/>
          <a:endParaRPr lang="en-US" sz="220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EB1E3BE8-6A46-4ABB-B9E3-CEB99DBBD3E5}">
      <dgm:prSet phldrT="[Text]"/>
      <dgm:spPr/>
      <dgm:t>
        <a:bodyPr/>
        <a:lstStyle/>
        <a:p>
          <a:pPr algn="l"/>
          <a:endParaRPr lang="en-US" sz="2200" dirty="0"/>
        </a:p>
      </dgm:t>
    </dgm:pt>
    <dgm:pt modelId="{50D7CBCC-60F1-494B-B0D0-CF825F2D945C}" type="parTrans" cxnId="{9A3D1888-F3A1-4FCE-930D-35DFFC13D44A}">
      <dgm:prSet/>
      <dgm:spPr/>
      <dgm:t>
        <a:bodyPr/>
        <a:lstStyle/>
        <a:p>
          <a:endParaRPr lang="en-US"/>
        </a:p>
      </dgm:t>
    </dgm:pt>
    <dgm:pt modelId="{A701A4E6-CD02-4E35-84D8-99D038BD3B49}" type="sibTrans" cxnId="{9A3D1888-F3A1-4FCE-930D-35DFFC13D44A}">
      <dgm:prSet/>
      <dgm:spPr/>
      <dgm:t>
        <a:bodyPr/>
        <a:lstStyle/>
        <a:p>
          <a:endParaRPr lang="en-US"/>
        </a:p>
      </dgm:t>
    </dgm:pt>
    <dgm:pt modelId="{B0681307-286B-4DB1-B8E0-56D2FA809130}">
      <dgm:prSet/>
      <dgm:spPr/>
      <dgm:t>
        <a:bodyPr/>
        <a:lstStyle/>
        <a:p>
          <a:pPr algn="l"/>
          <a:endParaRPr lang="en-US" sz="2200" dirty="0"/>
        </a:p>
      </dgm:t>
    </dgm:pt>
    <dgm:pt modelId="{6F195BF7-C46E-4808-A0EC-BDA70B8A68EB}" type="parTrans" cxnId="{8B84255F-6427-4DFC-8479-BC5119BF4CC1}">
      <dgm:prSet/>
      <dgm:spPr/>
      <dgm:t>
        <a:bodyPr/>
        <a:lstStyle/>
        <a:p>
          <a:endParaRPr lang="en-US"/>
        </a:p>
      </dgm:t>
    </dgm:pt>
    <dgm:pt modelId="{CD4336CA-CFFB-4A04-A8A0-7863B4DE7D41}" type="sibTrans" cxnId="{8B84255F-6427-4DFC-8479-BC5119BF4CC1}">
      <dgm:prSet/>
      <dgm:spPr/>
      <dgm:t>
        <a:bodyPr/>
        <a:lstStyle/>
        <a:p>
          <a:endParaRPr lang="en-US"/>
        </a:p>
      </dgm:t>
    </dgm:pt>
    <dgm:pt modelId="{B4D09282-3060-4FBA-A0C3-B2CB31328341}">
      <dgm:prSet custT="1"/>
      <dgm:spPr/>
      <dgm:t>
        <a:bodyPr/>
        <a:lstStyle/>
        <a:p>
          <a:r>
            <a:rPr lang="ru-RU" altLang="en-US" sz="2000" dirty="0"/>
            <a:t>Определить стоимость каждой заявки
Выбрать заявку с наименьшей оцененной стоимостью</a:t>
          </a:r>
          <a:endParaRPr lang="en-US" altLang="en-US" sz="2000" dirty="0"/>
        </a:p>
      </dgm:t>
    </dgm:pt>
    <dgm:pt modelId="{D35EC418-249B-47EE-A768-1D2A9080BC5C}" type="parTrans" cxnId="{289E8B7D-99AB-417A-BBD0-445A417D2286}">
      <dgm:prSet/>
      <dgm:spPr/>
    </dgm:pt>
    <dgm:pt modelId="{2A8907C1-AF4A-48B9-9BA7-DFF74B890974}" type="sibTrans" cxnId="{289E8B7D-99AB-417A-BBD0-445A417D2286}">
      <dgm:prSet/>
      <dgm:spPr/>
    </dgm:pt>
    <dgm:pt modelId="{406B11FB-F80A-42B9-A858-558DC56DFE7D}">
      <dgm:prSet custT="1"/>
      <dgm:spPr/>
      <dgm:t>
        <a:bodyPr/>
        <a:lstStyle/>
        <a:p>
          <a:r>
            <a:rPr lang="ru-RU" altLang="en-US" sz="2000" dirty="0">
              <a:solidFill>
                <a:prstClr val="black"/>
              </a:solidFill>
              <a:latin typeface="+mn-lt"/>
            </a:rPr>
            <a:t>Наиболее выгодное предложение.
Наименьшая оценочная стоимость</a:t>
          </a:r>
          <a:endParaRPr lang="en-US" altLang="en-US" sz="2000" dirty="0">
            <a:solidFill>
              <a:prstClr val="black"/>
            </a:solidFill>
            <a:latin typeface="+mn-lt"/>
          </a:endParaRPr>
        </a:p>
      </dgm:t>
    </dgm:pt>
    <dgm:pt modelId="{93467019-957C-496F-AD75-409E718586DA}" type="parTrans" cxnId="{C8CCDB33-7AF2-4071-971B-9E13EB9C3C4A}">
      <dgm:prSet/>
      <dgm:spPr/>
    </dgm:pt>
    <dgm:pt modelId="{446C8ECD-8050-4F46-B7C8-F8C80C71ADBC}" type="sibTrans" cxnId="{C8CCDB33-7AF2-4071-971B-9E13EB9C3C4A}">
      <dgm:prSet/>
      <dgm:spPr/>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custScaleX="90609" custScaleY="78370" custLinFactNeighborX="3454" custLinFactNeighborY="-2564">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custScaleX="95946" custLinFactNeighborX="528" custLinFactNeighborY="10094">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custScaleX="81585" custScaleY="78367" custLinFactNeighborX="9889" custLinFactNeighborY="0">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custScaleX="87751" custLinFactNeighborX="5852" custLinFactNeighborY="12383">
        <dgm:presLayoutVars>
          <dgm:bulletEnabled val="1"/>
        </dgm:presLayoutVars>
      </dgm:prSet>
      <dgm:spPr/>
    </dgm:pt>
  </dgm:ptLst>
  <dgm:cxnLst>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5C606F29-189B-4A7F-A0AD-1AE8A9E65003}" type="presOf" srcId="{B0681307-286B-4DB1-B8E0-56D2FA809130}" destId="{F9174E01-2620-4301-9BD3-BF4F848FA21A}" srcOrd="0" destOrd="2" presId="urn:microsoft.com/office/officeart/2005/8/layout/hList1"/>
    <dgm:cxn modelId="{C49A632E-1B66-430B-BF60-701B6FC2B577}" type="presOf" srcId="{EB1E3BE8-6A46-4ABB-B9E3-CEB99DBBD3E5}" destId="{F9174E01-2620-4301-9BD3-BF4F848FA21A}" srcOrd="0" destOrd="0" presId="urn:microsoft.com/office/officeart/2005/8/layout/hList1"/>
    <dgm:cxn modelId="{C8CCDB33-7AF2-4071-971B-9E13EB9C3C4A}" srcId="{E64729F8-5891-4E8E-97CB-E952BC639063}" destId="{406B11FB-F80A-42B9-A858-558DC56DFE7D}" srcOrd="1" destOrd="0" parTransId="{93467019-957C-496F-AD75-409E718586DA}" sibTransId="{446C8ECD-8050-4F46-B7C8-F8C80C71ADBC}"/>
    <dgm:cxn modelId="{3DE1185F-3E22-40BD-9C83-3C3CC5DF7FC5}" type="presOf" srcId="{E64729F8-5891-4E8E-97CB-E952BC639063}" destId="{1A2F9FE5-6893-4937-AFB6-3EA1BB9AB021}" srcOrd="0" destOrd="0" presId="urn:microsoft.com/office/officeart/2005/8/layout/hList1"/>
    <dgm:cxn modelId="{8B84255F-6427-4DFC-8479-BC5119BF4CC1}" srcId="{00E91121-E67A-4FAA-85D8-BA30EB7A4066}" destId="{B0681307-286B-4DB1-B8E0-56D2FA809130}" srcOrd="2" destOrd="0" parTransId="{6F195BF7-C46E-4808-A0EC-BDA70B8A68EB}" sibTransId="{CD4336CA-CFFB-4A04-A8A0-7863B4DE7D41}"/>
    <dgm:cxn modelId="{98568564-CA5D-48D6-AE56-9DC387E8280B}" type="presOf" srcId="{406B11FB-F80A-42B9-A858-558DC56DFE7D}" destId="{4433689F-B444-490B-BE16-BAC57E636C02}" srcOrd="0" destOrd="1" presId="urn:microsoft.com/office/officeart/2005/8/layout/hList1"/>
    <dgm:cxn modelId="{F24FD158-EE81-49B6-946F-2440087EC794}" type="presOf" srcId="{B4D09282-3060-4FBA-A0C3-B2CB31328341}" destId="{F9174E01-2620-4301-9BD3-BF4F848FA21A}" srcOrd="0" destOrd="1"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289E8B7D-99AB-417A-BBD0-445A417D2286}" srcId="{00E91121-E67A-4FAA-85D8-BA30EB7A4066}" destId="{B4D09282-3060-4FBA-A0C3-B2CB31328341}" srcOrd="1" destOrd="0" parTransId="{D35EC418-249B-47EE-A768-1D2A9080BC5C}" sibTransId="{2A8907C1-AF4A-48B9-9BA7-DFF74B890974}"/>
    <dgm:cxn modelId="{1158BA7D-3365-472A-975F-CAB903AB4C9B}" type="presOf" srcId="{B063B26C-7EC0-4E8E-AC41-716F717F272C}" destId="{4433689F-B444-490B-BE16-BAC57E636C02}" srcOrd="0" destOrd="0" presId="urn:microsoft.com/office/officeart/2005/8/layout/hList1"/>
    <dgm:cxn modelId="{9A3D1888-F3A1-4FCE-930D-35DFFC13D44A}" srcId="{00E91121-E67A-4FAA-85D8-BA30EB7A4066}" destId="{EB1E3BE8-6A46-4ABB-B9E3-CEB99DBBD3E5}" srcOrd="0" destOrd="0" parTransId="{50D7CBCC-60F1-494B-B0D0-CF825F2D945C}" sibTransId="{A701A4E6-CD02-4E35-84D8-99D038BD3B49}"/>
    <dgm:cxn modelId="{A858729F-60C6-46AC-99D4-2797ADF40950}" srcId="{11580097-DEB5-40B6-8A33-E8D06BACAFDE}" destId="{00E91121-E67A-4FAA-85D8-BA30EB7A4066}" srcOrd="0" destOrd="0" parTransId="{86E1AE66-CA4B-41FA-B2D0-FD9F9ACDF9DE}" sibTransId="{2D65464C-CE88-4755-9874-332C531C8DCF}"/>
    <dgm:cxn modelId="{B0C238E8-D2F8-4856-BFB4-FCE3150BE07D}" type="presOf" srcId="{00E91121-E67A-4FAA-85D8-BA30EB7A4066}" destId="{CFA91F05-9FC3-4274-802D-E7567CB8BCA1}" srcOrd="0" destOrd="0"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81249D0-C572-4608-8B79-64E412B4B41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CE734B1A-8E23-4473-AE26-1C0A2B0C3801}">
      <dgm:prSet custT="1"/>
      <dgm:spPr>
        <a:solidFill>
          <a:srgbClr val="9AEAE4"/>
        </a:solidFill>
      </dgm:spPr>
      <dgm:t>
        <a:bodyPr/>
        <a:lstStyle/>
        <a:p>
          <a:pPr rtl="0"/>
          <a:r>
            <a:rPr lang="ru-RU" sz="2000" b="0" dirty="0">
              <a:solidFill>
                <a:schemeClr val="tx1"/>
              </a:solidFill>
            </a:rPr>
            <a:t>Сумма конкурсного обеспечения</a:t>
          </a:r>
          <a:endParaRPr lang="en-GB" sz="2000" dirty="0">
            <a:solidFill>
              <a:schemeClr val="tx1"/>
            </a:solidFill>
          </a:endParaRPr>
        </a:p>
      </dgm:t>
    </dgm:pt>
    <dgm:pt modelId="{AB951CD0-DB7C-4246-8D91-2B015B0639FD}" type="parTrans" cxnId="{D61F1EB2-9C8C-4D75-B73C-A349412FFA83}">
      <dgm:prSet/>
      <dgm:spPr/>
      <dgm:t>
        <a:bodyPr/>
        <a:lstStyle/>
        <a:p>
          <a:endParaRPr lang="en-US"/>
        </a:p>
      </dgm:t>
    </dgm:pt>
    <dgm:pt modelId="{95A855B2-4500-4820-9552-806B06B893B8}" type="sibTrans" cxnId="{D61F1EB2-9C8C-4D75-B73C-A349412FFA83}">
      <dgm:prSet/>
      <dgm:spPr/>
      <dgm:t>
        <a:bodyPr/>
        <a:lstStyle/>
        <a:p>
          <a:endParaRPr lang="en-US"/>
        </a:p>
      </dgm:t>
    </dgm:pt>
    <dgm:pt modelId="{B2BE8E4E-10B1-498D-BC21-B34FC8D5107B}">
      <dgm:prSet custT="1"/>
      <dgm:spPr>
        <a:solidFill>
          <a:srgbClr val="99FF66"/>
        </a:solidFill>
      </dgm:spPr>
      <dgm:t>
        <a:bodyPr/>
        <a:lstStyle/>
        <a:p>
          <a:pPr rtl="0"/>
          <a:r>
            <a:rPr lang="ru-RU" sz="2000" b="0" dirty="0">
              <a:solidFill>
                <a:schemeClr val="tx1"/>
              </a:solidFill>
            </a:rPr>
            <a:t>График исполнения или завершения</a:t>
          </a:r>
          <a:endParaRPr lang="en-GB" sz="2000" dirty="0">
            <a:solidFill>
              <a:schemeClr val="tx1"/>
            </a:solidFill>
          </a:endParaRPr>
        </a:p>
      </dgm:t>
    </dgm:pt>
    <dgm:pt modelId="{F778CF1D-F613-4FB4-8712-658D1C5AB793}" type="parTrans" cxnId="{95465432-443B-4D62-B3CB-9D80D6F2962C}">
      <dgm:prSet/>
      <dgm:spPr/>
      <dgm:t>
        <a:bodyPr/>
        <a:lstStyle/>
        <a:p>
          <a:endParaRPr lang="en-US"/>
        </a:p>
      </dgm:t>
    </dgm:pt>
    <dgm:pt modelId="{052C5A50-9AF4-4DA7-913D-F519E392170A}" type="sibTrans" cxnId="{95465432-443B-4D62-B3CB-9D80D6F2962C}">
      <dgm:prSet/>
      <dgm:spPr/>
      <dgm:t>
        <a:bodyPr/>
        <a:lstStyle/>
        <a:p>
          <a:endParaRPr lang="en-US"/>
        </a:p>
      </dgm:t>
    </dgm:pt>
    <dgm:pt modelId="{171B65C9-011F-46A3-8A46-3340B70628EA}">
      <dgm:prSet custT="1"/>
      <dgm:spPr>
        <a:solidFill>
          <a:schemeClr val="accent4">
            <a:lumMod val="40000"/>
            <a:lumOff val="60000"/>
          </a:schemeClr>
        </a:solidFill>
      </dgm:spPr>
      <dgm:t>
        <a:bodyPr/>
        <a:lstStyle/>
        <a:p>
          <a:pPr rtl="0"/>
          <a:r>
            <a:rPr lang="ru-RU" sz="2000" b="0" dirty="0">
              <a:solidFill>
                <a:schemeClr val="tx1"/>
              </a:solidFill>
            </a:rPr>
            <a:t>Изменение формулы корректировки цен</a:t>
          </a:r>
          <a:endParaRPr lang="en-GB" sz="2000" dirty="0">
            <a:solidFill>
              <a:schemeClr val="tx1"/>
            </a:solidFill>
          </a:endParaRPr>
        </a:p>
      </dgm:t>
    </dgm:pt>
    <dgm:pt modelId="{7D1AAE15-ED62-45FC-9F51-1BBC7D8CCEAB}" type="parTrans" cxnId="{6B13DA1D-06D4-4DF1-BAD0-83403075D0A7}">
      <dgm:prSet/>
      <dgm:spPr/>
      <dgm:t>
        <a:bodyPr/>
        <a:lstStyle/>
        <a:p>
          <a:endParaRPr lang="en-US"/>
        </a:p>
      </dgm:t>
    </dgm:pt>
    <dgm:pt modelId="{E3DFA3DB-3A95-4654-A721-E596A779889C}" type="sibTrans" cxnId="{6B13DA1D-06D4-4DF1-BAD0-83403075D0A7}">
      <dgm:prSet/>
      <dgm:spPr/>
      <dgm:t>
        <a:bodyPr/>
        <a:lstStyle/>
        <a:p>
          <a:endParaRPr lang="en-US"/>
        </a:p>
      </dgm:t>
    </dgm:pt>
    <dgm:pt modelId="{A91107AC-3147-416F-B715-4EE4256B685D}">
      <dgm:prSet custT="1"/>
      <dgm:spPr>
        <a:solidFill>
          <a:srgbClr val="CEADD7"/>
        </a:solidFill>
      </dgm:spPr>
      <dgm:t>
        <a:bodyPr/>
        <a:lstStyle/>
        <a:p>
          <a:pPr rtl="0"/>
          <a:r>
            <a:rPr lang="ru-RU" sz="2000" b="0" dirty="0">
              <a:solidFill>
                <a:schemeClr val="tx1"/>
              </a:solidFill>
            </a:rPr>
            <a:t>Отклонения в условиях оплаты</a:t>
          </a:r>
          <a:endParaRPr lang="en-GB" sz="2000" dirty="0">
            <a:solidFill>
              <a:schemeClr val="tx1"/>
            </a:solidFill>
          </a:endParaRPr>
        </a:p>
      </dgm:t>
    </dgm:pt>
    <dgm:pt modelId="{36217095-42DD-4CA8-9BF2-DB98C47B6240}" type="parTrans" cxnId="{6863F929-B8DD-4FC6-8027-F5AC6A70B2D8}">
      <dgm:prSet/>
      <dgm:spPr/>
      <dgm:t>
        <a:bodyPr/>
        <a:lstStyle/>
        <a:p>
          <a:endParaRPr lang="en-US"/>
        </a:p>
      </dgm:t>
    </dgm:pt>
    <dgm:pt modelId="{03C92492-7D1C-4136-AEAD-15DA791FC9D9}" type="sibTrans" cxnId="{6863F929-B8DD-4FC6-8027-F5AC6A70B2D8}">
      <dgm:prSet/>
      <dgm:spPr/>
      <dgm:t>
        <a:bodyPr/>
        <a:lstStyle/>
        <a:p>
          <a:endParaRPr lang="en-US"/>
        </a:p>
      </dgm:t>
    </dgm:pt>
    <dgm:pt modelId="{908061A7-5F78-48D8-B559-2298DD2B5222}" type="pres">
      <dgm:prSet presAssocID="{581249D0-C572-4608-8B79-64E412B4B419}" presName="matrix" presStyleCnt="0">
        <dgm:presLayoutVars>
          <dgm:chMax val="1"/>
          <dgm:dir/>
          <dgm:resizeHandles val="exact"/>
        </dgm:presLayoutVars>
      </dgm:prSet>
      <dgm:spPr/>
    </dgm:pt>
    <dgm:pt modelId="{4A3701D1-8E0B-4829-B087-8E08DFC2A17B}" type="pres">
      <dgm:prSet presAssocID="{581249D0-C572-4608-8B79-64E412B4B419}" presName="diamond" presStyleLbl="bgShp" presStyleIdx="0" presStyleCnt="1"/>
      <dgm:spPr>
        <a:solidFill>
          <a:srgbClr val="FFFF00"/>
        </a:solidFill>
      </dgm:spPr>
    </dgm:pt>
    <dgm:pt modelId="{18748732-8635-4118-AD74-941E52C34554}" type="pres">
      <dgm:prSet presAssocID="{581249D0-C572-4608-8B79-64E412B4B419}" presName="quad1" presStyleLbl="node1" presStyleIdx="0" presStyleCnt="4">
        <dgm:presLayoutVars>
          <dgm:chMax val="0"/>
          <dgm:chPref val="0"/>
          <dgm:bulletEnabled val="1"/>
        </dgm:presLayoutVars>
      </dgm:prSet>
      <dgm:spPr/>
    </dgm:pt>
    <dgm:pt modelId="{165D254D-41B2-4872-913B-E1D8A2D5A3FD}" type="pres">
      <dgm:prSet presAssocID="{581249D0-C572-4608-8B79-64E412B4B419}" presName="quad2" presStyleLbl="node1" presStyleIdx="1" presStyleCnt="4">
        <dgm:presLayoutVars>
          <dgm:chMax val="0"/>
          <dgm:chPref val="0"/>
          <dgm:bulletEnabled val="1"/>
        </dgm:presLayoutVars>
      </dgm:prSet>
      <dgm:spPr/>
    </dgm:pt>
    <dgm:pt modelId="{DAD332CF-2133-4BF8-AA3D-A85DC98F1116}" type="pres">
      <dgm:prSet presAssocID="{581249D0-C572-4608-8B79-64E412B4B419}" presName="quad3" presStyleLbl="node1" presStyleIdx="2" presStyleCnt="4">
        <dgm:presLayoutVars>
          <dgm:chMax val="0"/>
          <dgm:chPref val="0"/>
          <dgm:bulletEnabled val="1"/>
        </dgm:presLayoutVars>
      </dgm:prSet>
      <dgm:spPr/>
    </dgm:pt>
    <dgm:pt modelId="{CC25E91F-2BB5-4714-9930-AE5AA1069794}" type="pres">
      <dgm:prSet presAssocID="{581249D0-C572-4608-8B79-64E412B4B419}" presName="quad4" presStyleLbl="node1" presStyleIdx="3" presStyleCnt="4">
        <dgm:presLayoutVars>
          <dgm:chMax val="0"/>
          <dgm:chPref val="0"/>
          <dgm:bulletEnabled val="1"/>
        </dgm:presLayoutVars>
      </dgm:prSet>
      <dgm:spPr/>
    </dgm:pt>
  </dgm:ptLst>
  <dgm:cxnLst>
    <dgm:cxn modelId="{6B13DA1D-06D4-4DF1-BAD0-83403075D0A7}" srcId="{581249D0-C572-4608-8B79-64E412B4B419}" destId="{171B65C9-011F-46A3-8A46-3340B70628EA}" srcOrd="2" destOrd="0" parTransId="{7D1AAE15-ED62-45FC-9F51-1BBC7D8CCEAB}" sibTransId="{E3DFA3DB-3A95-4654-A721-E596A779889C}"/>
    <dgm:cxn modelId="{6863F929-B8DD-4FC6-8027-F5AC6A70B2D8}" srcId="{581249D0-C572-4608-8B79-64E412B4B419}" destId="{A91107AC-3147-416F-B715-4EE4256B685D}" srcOrd="3" destOrd="0" parTransId="{36217095-42DD-4CA8-9BF2-DB98C47B6240}" sibTransId="{03C92492-7D1C-4136-AEAD-15DA791FC9D9}"/>
    <dgm:cxn modelId="{95465432-443B-4D62-B3CB-9D80D6F2962C}" srcId="{581249D0-C572-4608-8B79-64E412B4B419}" destId="{B2BE8E4E-10B1-498D-BC21-B34FC8D5107B}" srcOrd="1" destOrd="0" parTransId="{F778CF1D-F613-4FB4-8712-658D1C5AB793}" sibTransId="{052C5A50-9AF4-4DA7-913D-F519E392170A}"/>
    <dgm:cxn modelId="{8AF5873E-6089-4B4F-A9B2-AD17E9AC1D38}" type="presOf" srcId="{581249D0-C572-4608-8B79-64E412B4B419}" destId="{908061A7-5F78-48D8-B559-2298DD2B5222}" srcOrd="0" destOrd="0" presId="urn:microsoft.com/office/officeart/2005/8/layout/matrix3"/>
    <dgm:cxn modelId="{E6366194-1BDA-4C7A-99B7-84C154497242}" type="presOf" srcId="{171B65C9-011F-46A3-8A46-3340B70628EA}" destId="{DAD332CF-2133-4BF8-AA3D-A85DC98F1116}" srcOrd="0" destOrd="0" presId="urn:microsoft.com/office/officeart/2005/8/layout/matrix3"/>
    <dgm:cxn modelId="{E7F0EDA3-9B37-4E9B-B0F3-0771929159DF}" type="presOf" srcId="{A91107AC-3147-416F-B715-4EE4256B685D}" destId="{CC25E91F-2BB5-4714-9930-AE5AA1069794}" srcOrd="0" destOrd="0" presId="urn:microsoft.com/office/officeart/2005/8/layout/matrix3"/>
    <dgm:cxn modelId="{D61F1EB2-9C8C-4D75-B73C-A349412FFA83}" srcId="{581249D0-C572-4608-8B79-64E412B4B419}" destId="{CE734B1A-8E23-4473-AE26-1C0A2B0C3801}" srcOrd="0" destOrd="0" parTransId="{AB951CD0-DB7C-4246-8D91-2B015B0639FD}" sibTransId="{95A855B2-4500-4820-9552-806B06B893B8}"/>
    <dgm:cxn modelId="{2D48D2B8-3304-40E5-A241-96B7DC2C00FC}" type="presOf" srcId="{CE734B1A-8E23-4473-AE26-1C0A2B0C3801}" destId="{18748732-8635-4118-AD74-941E52C34554}" srcOrd="0" destOrd="0" presId="urn:microsoft.com/office/officeart/2005/8/layout/matrix3"/>
    <dgm:cxn modelId="{B25730CA-102D-436F-97AD-25E7511DB587}" type="presOf" srcId="{B2BE8E4E-10B1-498D-BC21-B34FC8D5107B}" destId="{165D254D-41B2-4872-913B-E1D8A2D5A3FD}" srcOrd="0" destOrd="0" presId="urn:microsoft.com/office/officeart/2005/8/layout/matrix3"/>
    <dgm:cxn modelId="{7E47419A-622D-412E-BB81-2406D9D53423}" type="presParOf" srcId="{908061A7-5F78-48D8-B559-2298DD2B5222}" destId="{4A3701D1-8E0B-4829-B087-8E08DFC2A17B}" srcOrd="0" destOrd="0" presId="urn:microsoft.com/office/officeart/2005/8/layout/matrix3"/>
    <dgm:cxn modelId="{E52C410E-605E-481E-8234-CD0C9610D9C8}" type="presParOf" srcId="{908061A7-5F78-48D8-B559-2298DD2B5222}" destId="{18748732-8635-4118-AD74-941E52C34554}" srcOrd="1" destOrd="0" presId="urn:microsoft.com/office/officeart/2005/8/layout/matrix3"/>
    <dgm:cxn modelId="{99B08DC1-E4FC-4E65-9B39-566B2DC90326}" type="presParOf" srcId="{908061A7-5F78-48D8-B559-2298DD2B5222}" destId="{165D254D-41B2-4872-913B-E1D8A2D5A3FD}" srcOrd="2" destOrd="0" presId="urn:microsoft.com/office/officeart/2005/8/layout/matrix3"/>
    <dgm:cxn modelId="{CBC26A62-079C-4481-B3B2-5CE4D12748EF}" type="presParOf" srcId="{908061A7-5F78-48D8-B559-2298DD2B5222}" destId="{DAD332CF-2133-4BF8-AA3D-A85DC98F1116}" srcOrd="3" destOrd="0" presId="urn:microsoft.com/office/officeart/2005/8/layout/matrix3"/>
    <dgm:cxn modelId="{AD5B3592-B540-41CC-A553-F9D3C54B4847}" type="presParOf" srcId="{908061A7-5F78-48D8-B559-2298DD2B5222}" destId="{CC25E91F-2BB5-4714-9930-AE5AA1069794}"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039BF14-A1F5-459B-AFBF-6A12FBA3C4C6}" type="doc">
      <dgm:prSet loTypeId="urn:microsoft.com/office/officeart/2005/8/layout/cycle2" loCatId="cycle" qsTypeId="urn:microsoft.com/office/officeart/2005/8/quickstyle/simple1#49" qsCatId="simple" csTypeId="urn:microsoft.com/office/officeart/2005/8/colors/accent1_2#34" csCatId="accent1" phldr="1"/>
      <dgm:spPr/>
      <dgm:t>
        <a:bodyPr/>
        <a:lstStyle/>
        <a:p>
          <a:endParaRPr lang="en-US"/>
        </a:p>
      </dgm:t>
    </dgm:pt>
    <dgm:pt modelId="{5DA5459B-27C7-430F-AC02-E3332E0DA96D}">
      <dgm:prSet custT="1"/>
      <dgm:spPr>
        <a:solidFill>
          <a:schemeClr val="accent4">
            <a:lumMod val="40000"/>
            <a:lumOff val="60000"/>
          </a:schemeClr>
        </a:solidFill>
      </dgm:spPr>
      <dgm:t>
        <a:bodyPr/>
        <a:lstStyle/>
        <a:p>
          <a:pPr rtl="0"/>
          <a:r>
            <a:rPr lang="ru-RU" sz="2000" b="0" dirty="0">
              <a:solidFill>
                <a:schemeClr val="tx1"/>
              </a:solidFill>
            </a:rPr>
            <a:t>Равные по качеству товары или товары высшего качества</a:t>
          </a:r>
          <a:endParaRPr lang="en-GB" sz="2000" dirty="0">
            <a:solidFill>
              <a:schemeClr val="tx1"/>
            </a:solidFill>
          </a:endParaRPr>
        </a:p>
      </dgm:t>
    </dgm:pt>
    <dgm:pt modelId="{D584EB9E-0BAC-4DB4-BCBF-EC801599875C}" type="parTrans" cxnId="{6892479D-4130-49C6-A7DB-26C09103C831}">
      <dgm:prSet/>
      <dgm:spPr/>
      <dgm:t>
        <a:bodyPr/>
        <a:lstStyle/>
        <a:p>
          <a:endParaRPr lang="en-US"/>
        </a:p>
      </dgm:t>
    </dgm:pt>
    <dgm:pt modelId="{379BABA0-245E-4DDD-9FFA-0EE5F816A8D3}" type="sibTrans" cxnId="{6892479D-4130-49C6-A7DB-26C09103C831}">
      <dgm:prSet/>
      <dgm:spPr>
        <a:solidFill>
          <a:schemeClr val="accent2">
            <a:lumMod val="60000"/>
            <a:lumOff val="40000"/>
          </a:schemeClr>
        </a:solidFill>
        <a:ln>
          <a:solidFill>
            <a:schemeClr val="tx1"/>
          </a:solidFill>
        </a:ln>
      </dgm:spPr>
      <dgm:t>
        <a:bodyPr/>
        <a:lstStyle/>
        <a:p>
          <a:endParaRPr lang="en-US"/>
        </a:p>
      </dgm:t>
    </dgm:pt>
    <dgm:pt modelId="{242638CA-548C-4589-9347-196ACB458E5C}">
      <dgm:prSet custT="1"/>
      <dgm:spPr>
        <a:solidFill>
          <a:schemeClr val="accent4">
            <a:lumMod val="60000"/>
            <a:lumOff val="40000"/>
          </a:schemeClr>
        </a:solidFill>
      </dgm:spPr>
      <dgm:t>
        <a:bodyPr/>
        <a:lstStyle/>
        <a:p>
          <a:pPr rtl="0"/>
          <a:r>
            <a:rPr lang="ru-RU" sz="2000" b="0" dirty="0">
              <a:solidFill>
                <a:schemeClr val="tx1"/>
              </a:solidFill>
            </a:rPr>
            <a:t>Отклонения в размерах</a:t>
          </a:r>
          <a:endParaRPr lang="en-GB" sz="2000" dirty="0">
            <a:solidFill>
              <a:schemeClr val="tx1"/>
            </a:solidFill>
          </a:endParaRPr>
        </a:p>
      </dgm:t>
    </dgm:pt>
    <dgm:pt modelId="{CC195314-E699-4887-B3FD-B5200308F5FD}" type="parTrans" cxnId="{EBA3BE6F-A5D9-4541-9FB3-23698E08ED26}">
      <dgm:prSet/>
      <dgm:spPr/>
      <dgm:t>
        <a:bodyPr/>
        <a:lstStyle/>
        <a:p>
          <a:endParaRPr lang="en-US"/>
        </a:p>
      </dgm:t>
    </dgm:pt>
    <dgm:pt modelId="{58D841ED-2597-47D8-A930-A23F3916FA75}" type="sibTrans" cxnId="{EBA3BE6F-A5D9-4541-9FB3-23698E08ED26}">
      <dgm:prSet/>
      <dgm:spPr>
        <a:solidFill>
          <a:schemeClr val="accent2">
            <a:lumMod val="60000"/>
            <a:lumOff val="40000"/>
          </a:schemeClr>
        </a:solidFill>
        <a:ln>
          <a:solidFill>
            <a:schemeClr val="tx1"/>
          </a:solidFill>
        </a:ln>
      </dgm:spPr>
      <dgm:t>
        <a:bodyPr/>
        <a:lstStyle/>
        <a:p>
          <a:endParaRPr lang="en-US"/>
        </a:p>
      </dgm:t>
    </dgm:pt>
    <dgm:pt modelId="{6C2A3625-3703-4C91-9DF5-59887F37E53B}">
      <dgm:prSet custT="1"/>
      <dgm:spPr>
        <a:solidFill>
          <a:schemeClr val="accent4">
            <a:lumMod val="60000"/>
            <a:lumOff val="40000"/>
          </a:schemeClr>
        </a:solidFill>
      </dgm:spPr>
      <dgm:t>
        <a:bodyPr/>
        <a:lstStyle/>
        <a:p>
          <a:pPr rtl="0"/>
          <a:r>
            <a:rPr lang="ru-RU" sz="2000" b="0" dirty="0">
              <a:solidFill>
                <a:schemeClr val="tx1"/>
              </a:solidFill>
            </a:rPr>
            <a:t>Незначительное отклонение производительности</a:t>
          </a:r>
          <a:endParaRPr lang="en-GB" sz="2000" dirty="0">
            <a:solidFill>
              <a:schemeClr val="tx1"/>
            </a:solidFill>
          </a:endParaRPr>
        </a:p>
      </dgm:t>
    </dgm:pt>
    <dgm:pt modelId="{6278185F-5FCB-4568-8060-C03CFC9F52C2}" type="parTrans" cxnId="{053FD4C9-E26B-4084-AFCE-C5AE197CEAAD}">
      <dgm:prSet/>
      <dgm:spPr/>
      <dgm:t>
        <a:bodyPr/>
        <a:lstStyle/>
        <a:p>
          <a:endParaRPr lang="en-US"/>
        </a:p>
      </dgm:t>
    </dgm:pt>
    <dgm:pt modelId="{10BA7319-AECD-4C2D-A458-529767DC781A}" type="sibTrans" cxnId="{053FD4C9-E26B-4084-AFCE-C5AE197CEAAD}">
      <dgm:prSet/>
      <dgm:spPr>
        <a:solidFill>
          <a:schemeClr val="accent2">
            <a:lumMod val="60000"/>
            <a:lumOff val="40000"/>
          </a:schemeClr>
        </a:solidFill>
        <a:ln>
          <a:solidFill>
            <a:schemeClr val="tx1"/>
          </a:solidFill>
        </a:ln>
      </dgm:spPr>
      <dgm:t>
        <a:bodyPr/>
        <a:lstStyle/>
        <a:p>
          <a:endParaRPr lang="en-US"/>
        </a:p>
      </dgm:t>
    </dgm:pt>
    <dgm:pt modelId="{651AF211-610D-46A7-B600-E54E527CB6CF}">
      <dgm:prSet custT="1"/>
      <dgm:spPr>
        <a:solidFill>
          <a:schemeClr val="accent4">
            <a:lumMod val="20000"/>
            <a:lumOff val="80000"/>
          </a:schemeClr>
        </a:solidFill>
      </dgm:spPr>
      <dgm:t>
        <a:bodyPr/>
        <a:lstStyle/>
        <a:p>
          <a:pPr rtl="0"/>
          <a:r>
            <a:rPr lang="ru-RU" sz="1800" b="0" dirty="0">
              <a:solidFill>
                <a:schemeClr val="tx1"/>
              </a:solidFill>
            </a:rPr>
            <a:t>Отсутствует наименование или компонент</a:t>
          </a:r>
          <a:endParaRPr lang="en-GB" sz="1800" dirty="0">
            <a:solidFill>
              <a:schemeClr val="tx1"/>
            </a:solidFill>
          </a:endParaRPr>
        </a:p>
      </dgm:t>
    </dgm:pt>
    <dgm:pt modelId="{DA514DF6-701B-4BA0-93C3-135D70C40F96}" type="parTrans" cxnId="{EBBE807D-DA10-4FB7-B303-0C5286A46547}">
      <dgm:prSet/>
      <dgm:spPr/>
      <dgm:t>
        <a:bodyPr/>
        <a:lstStyle/>
        <a:p>
          <a:endParaRPr lang="en-US"/>
        </a:p>
      </dgm:t>
    </dgm:pt>
    <dgm:pt modelId="{F5D1B8BA-6A92-4DF1-A520-476D156D3BE2}" type="sibTrans" cxnId="{EBBE807D-DA10-4FB7-B303-0C5286A46547}">
      <dgm:prSet/>
      <dgm:spPr>
        <a:solidFill>
          <a:schemeClr val="accent2">
            <a:lumMod val="60000"/>
            <a:lumOff val="40000"/>
          </a:schemeClr>
        </a:solidFill>
        <a:ln>
          <a:solidFill>
            <a:schemeClr val="tx1"/>
          </a:solidFill>
        </a:ln>
      </dgm:spPr>
      <dgm:t>
        <a:bodyPr/>
        <a:lstStyle/>
        <a:p>
          <a:endParaRPr lang="en-US"/>
        </a:p>
      </dgm:t>
    </dgm:pt>
    <dgm:pt modelId="{BCEA2144-35B6-43A6-AD6D-4FF7476F866F}" type="pres">
      <dgm:prSet presAssocID="{4039BF14-A1F5-459B-AFBF-6A12FBA3C4C6}" presName="cycle" presStyleCnt="0">
        <dgm:presLayoutVars>
          <dgm:dir/>
          <dgm:resizeHandles val="exact"/>
        </dgm:presLayoutVars>
      </dgm:prSet>
      <dgm:spPr/>
    </dgm:pt>
    <dgm:pt modelId="{30A2EDEC-DCBA-4ADA-8684-B6AB29A7B68A}" type="pres">
      <dgm:prSet presAssocID="{5DA5459B-27C7-430F-AC02-E3332E0DA96D}" presName="node" presStyleLbl="node1" presStyleIdx="0" presStyleCnt="4" custScaleX="160752" custScaleY="160752" custRadScaleRad="85559" custRadScaleInc="-15912">
        <dgm:presLayoutVars>
          <dgm:bulletEnabled val="1"/>
        </dgm:presLayoutVars>
      </dgm:prSet>
      <dgm:spPr/>
    </dgm:pt>
    <dgm:pt modelId="{99665A97-B8EB-4FB8-9651-55AC8FC56CB4}" type="pres">
      <dgm:prSet presAssocID="{379BABA0-245E-4DDD-9FFA-0EE5F816A8D3}" presName="sibTrans" presStyleLbl="sibTrans2D1" presStyleIdx="0" presStyleCnt="4" custScaleX="144284" custScaleY="95260"/>
      <dgm:spPr/>
    </dgm:pt>
    <dgm:pt modelId="{B8BE2C04-077C-40D8-B328-C7FDDE428FF6}" type="pres">
      <dgm:prSet presAssocID="{379BABA0-245E-4DDD-9FFA-0EE5F816A8D3}" presName="connectorText" presStyleLbl="sibTrans2D1" presStyleIdx="0" presStyleCnt="4"/>
      <dgm:spPr/>
    </dgm:pt>
    <dgm:pt modelId="{868D8ED1-FC3E-4302-BCCC-3BAEBF386C40}" type="pres">
      <dgm:prSet presAssocID="{242638CA-548C-4589-9347-196ACB458E5C}" presName="node" presStyleLbl="node1" presStyleIdx="1" presStyleCnt="4" custScaleX="160752" custScaleY="160752" custRadScaleRad="220892" custRadScaleInc="2049">
        <dgm:presLayoutVars>
          <dgm:bulletEnabled val="1"/>
        </dgm:presLayoutVars>
      </dgm:prSet>
      <dgm:spPr/>
    </dgm:pt>
    <dgm:pt modelId="{92147540-FEC5-4E08-B7EB-C45452F655C7}" type="pres">
      <dgm:prSet presAssocID="{58D841ED-2597-47D8-A930-A23F3916FA75}" presName="sibTrans" presStyleLbl="sibTrans2D1" presStyleIdx="1" presStyleCnt="4" custScaleX="152867" custScaleY="95247" custLinFactNeighborX="2915" custLinFactNeighborY="61611"/>
      <dgm:spPr/>
    </dgm:pt>
    <dgm:pt modelId="{6CEEDE9E-46EE-42D1-93C7-210B158259FB}" type="pres">
      <dgm:prSet presAssocID="{58D841ED-2597-47D8-A930-A23F3916FA75}" presName="connectorText" presStyleLbl="sibTrans2D1" presStyleIdx="1" presStyleCnt="4"/>
      <dgm:spPr/>
    </dgm:pt>
    <dgm:pt modelId="{1DFF790C-48F1-4037-B32B-FE2BA55D7CE3}" type="pres">
      <dgm:prSet presAssocID="{6C2A3625-3703-4C91-9DF5-59887F37E53B}" presName="node" presStyleLbl="node1" presStyleIdx="2" presStyleCnt="4" custScaleX="160752" custScaleY="160752" custRadScaleRad="100539" custRadScaleInc="21486">
        <dgm:presLayoutVars>
          <dgm:bulletEnabled val="1"/>
        </dgm:presLayoutVars>
      </dgm:prSet>
      <dgm:spPr/>
    </dgm:pt>
    <dgm:pt modelId="{C730FB60-965F-4FB7-B607-8D24853362A4}" type="pres">
      <dgm:prSet presAssocID="{10BA7319-AECD-4C2D-A458-529767DC781A}" presName="sibTrans" presStyleLbl="sibTrans2D1" presStyleIdx="2" presStyleCnt="4" custScaleX="97988" custScaleY="95260" custLinFactNeighborX="-16817" custLinFactNeighborY="81214"/>
      <dgm:spPr/>
    </dgm:pt>
    <dgm:pt modelId="{781CBCB8-E3B1-41BA-8D74-C9A915CD7C8F}" type="pres">
      <dgm:prSet presAssocID="{10BA7319-AECD-4C2D-A458-529767DC781A}" presName="connectorText" presStyleLbl="sibTrans2D1" presStyleIdx="2" presStyleCnt="4"/>
      <dgm:spPr/>
    </dgm:pt>
    <dgm:pt modelId="{51079EB0-BC31-43DD-9AE2-FB5714E200C6}" type="pres">
      <dgm:prSet presAssocID="{651AF211-610D-46A7-B600-E54E527CB6CF}" presName="node" presStyleLbl="node1" presStyleIdx="3" presStyleCnt="4" custScaleX="160752" custScaleY="160752" custRadScaleRad="282689" custRadScaleInc="7610">
        <dgm:presLayoutVars>
          <dgm:bulletEnabled val="1"/>
        </dgm:presLayoutVars>
      </dgm:prSet>
      <dgm:spPr/>
    </dgm:pt>
    <dgm:pt modelId="{34527F2F-2087-4BD5-9508-9408E16A0736}" type="pres">
      <dgm:prSet presAssocID="{F5D1B8BA-6A92-4DF1-A520-476D156D3BE2}" presName="sibTrans" presStyleLbl="sibTrans2D1" presStyleIdx="3" presStyleCnt="4" custScaleX="114237" custScaleY="95260"/>
      <dgm:spPr/>
    </dgm:pt>
    <dgm:pt modelId="{7F87B097-A647-4977-B270-447F175CD262}" type="pres">
      <dgm:prSet presAssocID="{F5D1B8BA-6A92-4DF1-A520-476D156D3BE2}" presName="connectorText" presStyleLbl="sibTrans2D1" presStyleIdx="3" presStyleCnt="4"/>
      <dgm:spPr/>
    </dgm:pt>
  </dgm:ptLst>
  <dgm:cxnLst>
    <dgm:cxn modelId="{87B76402-DEEE-4B0B-9FFF-FBD6325E8504}" type="presOf" srcId="{651AF211-610D-46A7-B600-E54E527CB6CF}" destId="{51079EB0-BC31-43DD-9AE2-FB5714E200C6}" srcOrd="0" destOrd="0" presId="urn:microsoft.com/office/officeart/2005/8/layout/cycle2"/>
    <dgm:cxn modelId="{B2A5660B-920A-4BC4-A46E-384CD5CA9A22}" type="presOf" srcId="{242638CA-548C-4589-9347-196ACB458E5C}" destId="{868D8ED1-FC3E-4302-BCCC-3BAEBF386C40}" srcOrd="0" destOrd="0" presId="urn:microsoft.com/office/officeart/2005/8/layout/cycle2"/>
    <dgm:cxn modelId="{74E87318-0D70-496C-AAB4-B1D1B3FDF9DE}" type="presOf" srcId="{58D841ED-2597-47D8-A930-A23F3916FA75}" destId="{6CEEDE9E-46EE-42D1-93C7-210B158259FB}" srcOrd="1" destOrd="0" presId="urn:microsoft.com/office/officeart/2005/8/layout/cycle2"/>
    <dgm:cxn modelId="{4D267823-7B59-4D8F-85F2-F5F0D3263019}" type="presOf" srcId="{F5D1B8BA-6A92-4DF1-A520-476D156D3BE2}" destId="{7F87B097-A647-4977-B270-447F175CD262}" srcOrd="1" destOrd="0" presId="urn:microsoft.com/office/officeart/2005/8/layout/cycle2"/>
    <dgm:cxn modelId="{B3911F2A-46C8-4B41-8947-CD1CEAC4616D}" type="presOf" srcId="{10BA7319-AECD-4C2D-A458-529767DC781A}" destId="{781CBCB8-E3B1-41BA-8D74-C9A915CD7C8F}" srcOrd="1" destOrd="0" presId="urn:microsoft.com/office/officeart/2005/8/layout/cycle2"/>
    <dgm:cxn modelId="{D19F4534-F60F-4D74-AC81-93BA18A1AC7A}" type="presOf" srcId="{5DA5459B-27C7-430F-AC02-E3332E0DA96D}" destId="{30A2EDEC-DCBA-4ADA-8684-B6AB29A7B68A}" srcOrd="0" destOrd="0" presId="urn:microsoft.com/office/officeart/2005/8/layout/cycle2"/>
    <dgm:cxn modelId="{EBA3BE6F-A5D9-4541-9FB3-23698E08ED26}" srcId="{4039BF14-A1F5-459B-AFBF-6A12FBA3C4C6}" destId="{242638CA-548C-4589-9347-196ACB458E5C}" srcOrd="1" destOrd="0" parTransId="{CC195314-E699-4887-B3FD-B5200308F5FD}" sibTransId="{58D841ED-2597-47D8-A930-A23F3916FA75}"/>
    <dgm:cxn modelId="{EBBE807D-DA10-4FB7-B303-0C5286A46547}" srcId="{4039BF14-A1F5-459B-AFBF-6A12FBA3C4C6}" destId="{651AF211-610D-46A7-B600-E54E527CB6CF}" srcOrd="3" destOrd="0" parTransId="{DA514DF6-701B-4BA0-93C3-135D70C40F96}" sibTransId="{F5D1B8BA-6A92-4DF1-A520-476D156D3BE2}"/>
    <dgm:cxn modelId="{8D09AB9B-325E-48FA-96ED-0B08F8C5A454}" type="presOf" srcId="{6C2A3625-3703-4C91-9DF5-59887F37E53B}" destId="{1DFF790C-48F1-4037-B32B-FE2BA55D7CE3}" srcOrd="0" destOrd="0" presId="urn:microsoft.com/office/officeart/2005/8/layout/cycle2"/>
    <dgm:cxn modelId="{6892479D-4130-49C6-A7DB-26C09103C831}" srcId="{4039BF14-A1F5-459B-AFBF-6A12FBA3C4C6}" destId="{5DA5459B-27C7-430F-AC02-E3332E0DA96D}" srcOrd="0" destOrd="0" parTransId="{D584EB9E-0BAC-4DB4-BCBF-EC801599875C}" sibTransId="{379BABA0-245E-4DDD-9FFA-0EE5F816A8D3}"/>
    <dgm:cxn modelId="{76BD0FC5-CBDB-43DC-8DD8-8695F0978E16}" type="presOf" srcId="{4039BF14-A1F5-459B-AFBF-6A12FBA3C4C6}" destId="{BCEA2144-35B6-43A6-AD6D-4FF7476F866F}" srcOrd="0" destOrd="0" presId="urn:microsoft.com/office/officeart/2005/8/layout/cycle2"/>
    <dgm:cxn modelId="{053FD4C9-E26B-4084-AFCE-C5AE197CEAAD}" srcId="{4039BF14-A1F5-459B-AFBF-6A12FBA3C4C6}" destId="{6C2A3625-3703-4C91-9DF5-59887F37E53B}" srcOrd="2" destOrd="0" parTransId="{6278185F-5FCB-4568-8060-C03CFC9F52C2}" sibTransId="{10BA7319-AECD-4C2D-A458-529767DC781A}"/>
    <dgm:cxn modelId="{DDA2A6DF-DC5B-47ED-8C73-9BA419824758}" type="presOf" srcId="{10BA7319-AECD-4C2D-A458-529767DC781A}" destId="{C730FB60-965F-4FB7-B607-8D24853362A4}" srcOrd="0" destOrd="0" presId="urn:microsoft.com/office/officeart/2005/8/layout/cycle2"/>
    <dgm:cxn modelId="{46BB77E8-CFEB-4C23-ABE0-BDF9B0AD2304}" type="presOf" srcId="{379BABA0-245E-4DDD-9FFA-0EE5F816A8D3}" destId="{B8BE2C04-077C-40D8-B328-C7FDDE428FF6}" srcOrd="1" destOrd="0" presId="urn:microsoft.com/office/officeart/2005/8/layout/cycle2"/>
    <dgm:cxn modelId="{307B0FEB-7A8B-48D4-B089-4FF97FC849B2}" type="presOf" srcId="{58D841ED-2597-47D8-A930-A23F3916FA75}" destId="{92147540-FEC5-4E08-B7EB-C45452F655C7}" srcOrd="0" destOrd="0" presId="urn:microsoft.com/office/officeart/2005/8/layout/cycle2"/>
    <dgm:cxn modelId="{5C3C6BF3-2614-4BB7-9D9B-67915CA62560}" type="presOf" srcId="{379BABA0-245E-4DDD-9FFA-0EE5F816A8D3}" destId="{99665A97-B8EB-4FB8-9651-55AC8FC56CB4}" srcOrd="0" destOrd="0" presId="urn:microsoft.com/office/officeart/2005/8/layout/cycle2"/>
    <dgm:cxn modelId="{8D3AA8F8-4E56-4117-B65E-95EB72953288}" type="presOf" srcId="{F5D1B8BA-6A92-4DF1-A520-476D156D3BE2}" destId="{34527F2F-2087-4BD5-9508-9408E16A0736}" srcOrd="0" destOrd="0" presId="urn:microsoft.com/office/officeart/2005/8/layout/cycle2"/>
    <dgm:cxn modelId="{CA8E1167-B233-46FC-989D-74FD43ABF5AF}" type="presParOf" srcId="{BCEA2144-35B6-43A6-AD6D-4FF7476F866F}" destId="{30A2EDEC-DCBA-4ADA-8684-B6AB29A7B68A}" srcOrd="0" destOrd="0" presId="urn:microsoft.com/office/officeart/2005/8/layout/cycle2"/>
    <dgm:cxn modelId="{838D14CA-7E88-4AAA-BD3F-77FD5DAF1A1D}" type="presParOf" srcId="{BCEA2144-35B6-43A6-AD6D-4FF7476F866F}" destId="{99665A97-B8EB-4FB8-9651-55AC8FC56CB4}" srcOrd="1" destOrd="0" presId="urn:microsoft.com/office/officeart/2005/8/layout/cycle2"/>
    <dgm:cxn modelId="{0DFAF5FE-CA6F-4566-A38F-29722D291258}" type="presParOf" srcId="{99665A97-B8EB-4FB8-9651-55AC8FC56CB4}" destId="{B8BE2C04-077C-40D8-B328-C7FDDE428FF6}" srcOrd="0" destOrd="0" presId="urn:microsoft.com/office/officeart/2005/8/layout/cycle2"/>
    <dgm:cxn modelId="{B52BE68E-D964-44B3-9241-A71F4CB6C3BD}" type="presParOf" srcId="{BCEA2144-35B6-43A6-AD6D-4FF7476F866F}" destId="{868D8ED1-FC3E-4302-BCCC-3BAEBF386C40}" srcOrd="2" destOrd="0" presId="urn:microsoft.com/office/officeart/2005/8/layout/cycle2"/>
    <dgm:cxn modelId="{7492F7FA-34F3-4085-9E3B-A389C7E838B6}" type="presParOf" srcId="{BCEA2144-35B6-43A6-AD6D-4FF7476F866F}" destId="{92147540-FEC5-4E08-B7EB-C45452F655C7}" srcOrd="3" destOrd="0" presId="urn:microsoft.com/office/officeart/2005/8/layout/cycle2"/>
    <dgm:cxn modelId="{1BE168A0-BC6F-4D0D-A485-D3C770B21938}" type="presParOf" srcId="{92147540-FEC5-4E08-B7EB-C45452F655C7}" destId="{6CEEDE9E-46EE-42D1-93C7-210B158259FB}" srcOrd="0" destOrd="0" presId="urn:microsoft.com/office/officeart/2005/8/layout/cycle2"/>
    <dgm:cxn modelId="{2635AA1D-C275-4BBF-AB6B-EDD7BE31C980}" type="presParOf" srcId="{BCEA2144-35B6-43A6-AD6D-4FF7476F866F}" destId="{1DFF790C-48F1-4037-B32B-FE2BA55D7CE3}" srcOrd="4" destOrd="0" presId="urn:microsoft.com/office/officeart/2005/8/layout/cycle2"/>
    <dgm:cxn modelId="{AB2CA60F-F8F0-4D94-849C-F5B3DC1E4613}" type="presParOf" srcId="{BCEA2144-35B6-43A6-AD6D-4FF7476F866F}" destId="{C730FB60-965F-4FB7-B607-8D24853362A4}" srcOrd="5" destOrd="0" presId="urn:microsoft.com/office/officeart/2005/8/layout/cycle2"/>
    <dgm:cxn modelId="{47A8BC5D-DC1F-4E1C-A0DE-8D712146E031}" type="presParOf" srcId="{C730FB60-965F-4FB7-B607-8D24853362A4}" destId="{781CBCB8-E3B1-41BA-8D74-C9A915CD7C8F}" srcOrd="0" destOrd="0" presId="urn:microsoft.com/office/officeart/2005/8/layout/cycle2"/>
    <dgm:cxn modelId="{EB0443B4-CB20-432B-B50A-8D70EC8CB509}" type="presParOf" srcId="{BCEA2144-35B6-43A6-AD6D-4FF7476F866F}" destId="{51079EB0-BC31-43DD-9AE2-FB5714E200C6}" srcOrd="6" destOrd="0" presId="urn:microsoft.com/office/officeart/2005/8/layout/cycle2"/>
    <dgm:cxn modelId="{6EBF139D-A503-42D9-B39C-9A62863874A9}" type="presParOf" srcId="{BCEA2144-35B6-43A6-AD6D-4FF7476F866F}" destId="{34527F2F-2087-4BD5-9508-9408E16A0736}" srcOrd="7" destOrd="0" presId="urn:microsoft.com/office/officeart/2005/8/layout/cycle2"/>
    <dgm:cxn modelId="{1CBA9E96-489E-44CE-B67E-447C60EBBEBB}" type="presParOf" srcId="{34527F2F-2087-4BD5-9508-9408E16A0736}" destId="{7F87B097-A647-4977-B270-447F175CD26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581249D0-C572-4608-8B79-64E412B4B41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CE734B1A-8E23-4473-AE26-1C0A2B0C3801}">
      <dgm:prSet custT="1"/>
      <dgm:spPr>
        <a:solidFill>
          <a:srgbClr val="9AEAE4"/>
        </a:solidFill>
      </dgm:spPr>
      <dgm:t>
        <a:bodyPr/>
        <a:lstStyle/>
        <a:p>
          <a:pPr rtl="0"/>
          <a:r>
            <a:rPr lang="ru-RU" altLang="en-US" sz="2000" dirty="0">
              <a:solidFill>
                <a:schemeClr val="tx1"/>
              </a:solidFill>
            </a:rPr>
            <a:t>Существенные отклонения от условий и спецификаций торгов</a:t>
          </a:r>
          <a:endParaRPr lang="en-GB" sz="2000" dirty="0">
            <a:solidFill>
              <a:schemeClr val="tx1"/>
            </a:solidFill>
          </a:endParaRPr>
        </a:p>
      </dgm:t>
    </dgm:pt>
    <dgm:pt modelId="{AB951CD0-DB7C-4246-8D91-2B015B0639FD}" type="parTrans" cxnId="{D61F1EB2-9C8C-4D75-B73C-A349412FFA83}">
      <dgm:prSet/>
      <dgm:spPr/>
      <dgm:t>
        <a:bodyPr/>
        <a:lstStyle/>
        <a:p>
          <a:endParaRPr lang="en-US"/>
        </a:p>
      </dgm:t>
    </dgm:pt>
    <dgm:pt modelId="{95A855B2-4500-4820-9552-806B06B893B8}" type="sibTrans" cxnId="{D61F1EB2-9C8C-4D75-B73C-A349412FFA83}">
      <dgm:prSet/>
      <dgm:spPr/>
      <dgm:t>
        <a:bodyPr/>
        <a:lstStyle/>
        <a:p>
          <a:endParaRPr lang="en-US"/>
        </a:p>
      </dgm:t>
    </dgm:pt>
    <dgm:pt modelId="{B2BE8E4E-10B1-498D-BC21-B34FC8D5107B}">
      <dgm:prSet custT="1"/>
      <dgm:spPr>
        <a:solidFill>
          <a:srgbClr val="99FF66"/>
        </a:solidFill>
      </dgm:spPr>
      <dgm:t>
        <a:bodyPr/>
        <a:lstStyle/>
        <a:p>
          <a:pPr rtl="0"/>
          <a:r>
            <a:rPr lang="ru-RU" altLang="en-US" sz="2000" dirty="0">
              <a:solidFill>
                <a:schemeClr val="tx1"/>
              </a:solidFill>
            </a:rPr>
            <a:t>Существенно влияет на объем, качество, сроки, производительность</a:t>
          </a:r>
          <a:endParaRPr lang="en-GB" sz="2000" dirty="0">
            <a:solidFill>
              <a:schemeClr val="tx1"/>
            </a:solidFill>
          </a:endParaRPr>
        </a:p>
      </dgm:t>
    </dgm:pt>
    <dgm:pt modelId="{F778CF1D-F613-4FB4-8712-658D1C5AB793}" type="parTrans" cxnId="{95465432-443B-4D62-B3CB-9D80D6F2962C}">
      <dgm:prSet/>
      <dgm:spPr/>
      <dgm:t>
        <a:bodyPr/>
        <a:lstStyle/>
        <a:p>
          <a:endParaRPr lang="en-US"/>
        </a:p>
      </dgm:t>
    </dgm:pt>
    <dgm:pt modelId="{052C5A50-9AF4-4DA7-913D-F519E392170A}" type="sibTrans" cxnId="{95465432-443B-4D62-B3CB-9D80D6F2962C}">
      <dgm:prSet/>
      <dgm:spPr/>
      <dgm:t>
        <a:bodyPr/>
        <a:lstStyle/>
        <a:p>
          <a:endParaRPr lang="en-US"/>
        </a:p>
      </dgm:t>
    </dgm:pt>
    <dgm:pt modelId="{171B65C9-011F-46A3-8A46-3340B70628EA}">
      <dgm:prSet custT="1"/>
      <dgm:spPr>
        <a:solidFill>
          <a:schemeClr val="accent4">
            <a:lumMod val="40000"/>
            <a:lumOff val="60000"/>
          </a:schemeClr>
        </a:solidFill>
      </dgm:spPr>
      <dgm:t>
        <a:bodyPr/>
        <a:lstStyle/>
        <a:p>
          <a:pPr rtl="0"/>
          <a:r>
            <a:rPr lang="ru-RU" altLang="en-US" sz="2000" dirty="0">
              <a:solidFill>
                <a:schemeClr val="tx1"/>
              </a:solidFill>
            </a:rPr>
            <a:t>Существенно ограничивает права покупателя или обязанности участника торгов по контракту</a:t>
          </a:r>
          <a:endParaRPr lang="en-GB" sz="2000" dirty="0">
            <a:solidFill>
              <a:schemeClr val="tx1"/>
            </a:solidFill>
          </a:endParaRPr>
        </a:p>
      </dgm:t>
    </dgm:pt>
    <dgm:pt modelId="{7D1AAE15-ED62-45FC-9F51-1BBC7D8CCEAB}" type="parTrans" cxnId="{6B13DA1D-06D4-4DF1-BAD0-83403075D0A7}">
      <dgm:prSet/>
      <dgm:spPr/>
      <dgm:t>
        <a:bodyPr/>
        <a:lstStyle/>
        <a:p>
          <a:endParaRPr lang="en-US"/>
        </a:p>
      </dgm:t>
    </dgm:pt>
    <dgm:pt modelId="{E3DFA3DB-3A95-4654-A721-E596A779889C}" type="sibTrans" cxnId="{6B13DA1D-06D4-4DF1-BAD0-83403075D0A7}">
      <dgm:prSet/>
      <dgm:spPr/>
      <dgm:t>
        <a:bodyPr/>
        <a:lstStyle/>
        <a:p>
          <a:endParaRPr lang="en-US"/>
        </a:p>
      </dgm:t>
    </dgm:pt>
    <dgm:pt modelId="{A91107AC-3147-416F-B715-4EE4256B685D}">
      <dgm:prSet custT="1"/>
      <dgm:spPr>
        <a:solidFill>
          <a:srgbClr val="CEADD7"/>
        </a:solidFill>
      </dgm:spPr>
      <dgm:t>
        <a:bodyPr/>
        <a:lstStyle/>
        <a:p>
          <a:pPr rtl="0"/>
          <a:r>
            <a:rPr lang="ru-RU" altLang="en-US" sz="2000" dirty="0">
              <a:solidFill>
                <a:schemeClr val="tx1"/>
              </a:solidFill>
            </a:rPr>
            <a:t>Несправедливо по отношению к другим участникам торгов</a:t>
          </a:r>
          <a:endParaRPr lang="en-GB" sz="2000" dirty="0">
            <a:solidFill>
              <a:schemeClr val="tx1"/>
            </a:solidFill>
          </a:endParaRPr>
        </a:p>
      </dgm:t>
    </dgm:pt>
    <dgm:pt modelId="{36217095-42DD-4CA8-9BF2-DB98C47B6240}" type="parTrans" cxnId="{6863F929-B8DD-4FC6-8027-F5AC6A70B2D8}">
      <dgm:prSet/>
      <dgm:spPr/>
      <dgm:t>
        <a:bodyPr/>
        <a:lstStyle/>
        <a:p>
          <a:endParaRPr lang="en-US"/>
        </a:p>
      </dgm:t>
    </dgm:pt>
    <dgm:pt modelId="{03C92492-7D1C-4136-AEAD-15DA791FC9D9}" type="sibTrans" cxnId="{6863F929-B8DD-4FC6-8027-F5AC6A70B2D8}">
      <dgm:prSet/>
      <dgm:spPr/>
      <dgm:t>
        <a:bodyPr/>
        <a:lstStyle/>
        <a:p>
          <a:endParaRPr lang="en-US"/>
        </a:p>
      </dgm:t>
    </dgm:pt>
    <dgm:pt modelId="{908061A7-5F78-48D8-B559-2298DD2B5222}" type="pres">
      <dgm:prSet presAssocID="{581249D0-C572-4608-8B79-64E412B4B419}" presName="matrix" presStyleCnt="0">
        <dgm:presLayoutVars>
          <dgm:chMax val="1"/>
          <dgm:dir/>
          <dgm:resizeHandles val="exact"/>
        </dgm:presLayoutVars>
      </dgm:prSet>
      <dgm:spPr/>
    </dgm:pt>
    <dgm:pt modelId="{4A3701D1-8E0B-4829-B087-8E08DFC2A17B}" type="pres">
      <dgm:prSet presAssocID="{581249D0-C572-4608-8B79-64E412B4B419}" presName="diamond" presStyleLbl="bgShp" presStyleIdx="0" presStyleCnt="1" custLinFactNeighborX="1048" custLinFactNeighborY="524"/>
      <dgm:spPr>
        <a:solidFill>
          <a:srgbClr val="FFFF00"/>
        </a:solidFill>
      </dgm:spPr>
    </dgm:pt>
    <dgm:pt modelId="{18748732-8635-4118-AD74-941E52C34554}" type="pres">
      <dgm:prSet presAssocID="{581249D0-C572-4608-8B79-64E412B4B419}" presName="quad1" presStyleLbl="node1" presStyleIdx="0" presStyleCnt="4" custScaleX="141328" custScaleY="121139" custLinFactNeighborX="-19466" custLinFactNeighborY="-6041">
        <dgm:presLayoutVars>
          <dgm:chMax val="0"/>
          <dgm:chPref val="0"/>
          <dgm:bulletEnabled val="1"/>
        </dgm:presLayoutVars>
      </dgm:prSet>
      <dgm:spPr/>
    </dgm:pt>
    <dgm:pt modelId="{165D254D-41B2-4872-913B-E1D8A2D5A3FD}" type="pres">
      <dgm:prSet presAssocID="{581249D0-C572-4608-8B79-64E412B4B419}" presName="quad2" presStyleLbl="node1" presStyleIdx="1" presStyleCnt="4" custScaleX="141328" custScaleY="121139" custLinFactNeighborX="22566" custLinFactNeighborY="-7383">
        <dgm:presLayoutVars>
          <dgm:chMax val="0"/>
          <dgm:chPref val="0"/>
          <dgm:bulletEnabled val="1"/>
        </dgm:presLayoutVars>
      </dgm:prSet>
      <dgm:spPr/>
    </dgm:pt>
    <dgm:pt modelId="{DAD332CF-2133-4BF8-AA3D-A85DC98F1116}" type="pres">
      <dgm:prSet presAssocID="{581249D0-C572-4608-8B79-64E412B4B419}" presName="quad3" presStyleLbl="node1" presStyleIdx="2" presStyleCnt="4" custScaleX="141328" custScaleY="121139" custLinFactNeighborX="-18795" custLinFactNeighborY="13789">
        <dgm:presLayoutVars>
          <dgm:chMax val="0"/>
          <dgm:chPref val="0"/>
          <dgm:bulletEnabled val="1"/>
        </dgm:presLayoutVars>
      </dgm:prSet>
      <dgm:spPr/>
    </dgm:pt>
    <dgm:pt modelId="{CC25E91F-2BB5-4714-9930-AE5AA1069794}" type="pres">
      <dgm:prSet presAssocID="{581249D0-C572-4608-8B79-64E412B4B419}" presName="quad4" presStyleLbl="node1" presStyleIdx="3" presStyleCnt="4" custScaleX="141328" custScaleY="121139" custLinFactNeighborX="23909" custLinFactNeighborY="10739">
        <dgm:presLayoutVars>
          <dgm:chMax val="0"/>
          <dgm:chPref val="0"/>
          <dgm:bulletEnabled val="1"/>
        </dgm:presLayoutVars>
      </dgm:prSet>
      <dgm:spPr/>
    </dgm:pt>
  </dgm:ptLst>
  <dgm:cxnLst>
    <dgm:cxn modelId="{6B13DA1D-06D4-4DF1-BAD0-83403075D0A7}" srcId="{581249D0-C572-4608-8B79-64E412B4B419}" destId="{171B65C9-011F-46A3-8A46-3340B70628EA}" srcOrd="2" destOrd="0" parTransId="{7D1AAE15-ED62-45FC-9F51-1BBC7D8CCEAB}" sibTransId="{E3DFA3DB-3A95-4654-A721-E596A779889C}"/>
    <dgm:cxn modelId="{6863F929-B8DD-4FC6-8027-F5AC6A70B2D8}" srcId="{581249D0-C572-4608-8B79-64E412B4B419}" destId="{A91107AC-3147-416F-B715-4EE4256B685D}" srcOrd="3" destOrd="0" parTransId="{36217095-42DD-4CA8-9BF2-DB98C47B6240}" sibTransId="{03C92492-7D1C-4136-AEAD-15DA791FC9D9}"/>
    <dgm:cxn modelId="{95465432-443B-4D62-B3CB-9D80D6F2962C}" srcId="{581249D0-C572-4608-8B79-64E412B4B419}" destId="{B2BE8E4E-10B1-498D-BC21-B34FC8D5107B}" srcOrd="1" destOrd="0" parTransId="{F778CF1D-F613-4FB4-8712-658D1C5AB793}" sibTransId="{052C5A50-9AF4-4DA7-913D-F519E392170A}"/>
    <dgm:cxn modelId="{8AF5873E-6089-4B4F-A9B2-AD17E9AC1D38}" type="presOf" srcId="{581249D0-C572-4608-8B79-64E412B4B419}" destId="{908061A7-5F78-48D8-B559-2298DD2B5222}" srcOrd="0" destOrd="0" presId="urn:microsoft.com/office/officeart/2005/8/layout/matrix3"/>
    <dgm:cxn modelId="{E6366194-1BDA-4C7A-99B7-84C154497242}" type="presOf" srcId="{171B65C9-011F-46A3-8A46-3340B70628EA}" destId="{DAD332CF-2133-4BF8-AA3D-A85DC98F1116}" srcOrd="0" destOrd="0" presId="urn:microsoft.com/office/officeart/2005/8/layout/matrix3"/>
    <dgm:cxn modelId="{E7F0EDA3-9B37-4E9B-B0F3-0771929159DF}" type="presOf" srcId="{A91107AC-3147-416F-B715-4EE4256B685D}" destId="{CC25E91F-2BB5-4714-9930-AE5AA1069794}" srcOrd="0" destOrd="0" presId="urn:microsoft.com/office/officeart/2005/8/layout/matrix3"/>
    <dgm:cxn modelId="{D61F1EB2-9C8C-4D75-B73C-A349412FFA83}" srcId="{581249D0-C572-4608-8B79-64E412B4B419}" destId="{CE734B1A-8E23-4473-AE26-1C0A2B0C3801}" srcOrd="0" destOrd="0" parTransId="{AB951CD0-DB7C-4246-8D91-2B015B0639FD}" sibTransId="{95A855B2-4500-4820-9552-806B06B893B8}"/>
    <dgm:cxn modelId="{2D48D2B8-3304-40E5-A241-96B7DC2C00FC}" type="presOf" srcId="{CE734B1A-8E23-4473-AE26-1C0A2B0C3801}" destId="{18748732-8635-4118-AD74-941E52C34554}" srcOrd="0" destOrd="0" presId="urn:microsoft.com/office/officeart/2005/8/layout/matrix3"/>
    <dgm:cxn modelId="{B25730CA-102D-436F-97AD-25E7511DB587}" type="presOf" srcId="{B2BE8E4E-10B1-498D-BC21-B34FC8D5107B}" destId="{165D254D-41B2-4872-913B-E1D8A2D5A3FD}" srcOrd="0" destOrd="0" presId="urn:microsoft.com/office/officeart/2005/8/layout/matrix3"/>
    <dgm:cxn modelId="{7E47419A-622D-412E-BB81-2406D9D53423}" type="presParOf" srcId="{908061A7-5F78-48D8-B559-2298DD2B5222}" destId="{4A3701D1-8E0B-4829-B087-8E08DFC2A17B}" srcOrd="0" destOrd="0" presId="urn:microsoft.com/office/officeart/2005/8/layout/matrix3"/>
    <dgm:cxn modelId="{E52C410E-605E-481E-8234-CD0C9610D9C8}" type="presParOf" srcId="{908061A7-5F78-48D8-B559-2298DD2B5222}" destId="{18748732-8635-4118-AD74-941E52C34554}" srcOrd="1" destOrd="0" presId="urn:microsoft.com/office/officeart/2005/8/layout/matrix3"/>
    <dgm:cxn modelId="{99B08DC1-E4FC-4E65-9B39-566B2DC90326}" type="presParOf" srcId="{908061A7-5F78-48D8-B559-2298DD2B5222}" destId="{165D254D-41B2-4872-913B-E1D8A2D5A3FD}" srcOrd="2" destOrd="0" presId="urn:microsoft.com/office/officeart/2005/8/layout/matrix3"/>
    <dgm:cxn modelId="{CBC26A62-079C-4481-B3B2-5CE4D12748EF}" type="presParOf" srcId="{908061A7-5F78-48D8-B559-2298DD2B5222}" destId="{DAD332CF-2133-4BF8-AA3D-A85DC98F1116}" srcOrd="3" destOrd="0" presId="urn:microsoft.com/office/officeart/2005/8/layout/matrix3"/>
    <dgm:cxn modelId="{AD5B3592-B540-41CC-A553-F9D3C54B4847}" type="presParOf" srcId="{908061A7-5F78-48D8-B559-2298DD2B5222}" destId="{CC25E91F-2BB5-4714-9930-AE5AA1069794}"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B83ACFE7-5D79-4DEF-BCF4-5ECD82C4B6C1}" type="doc">
      <dgm:prSet loTypeId="urn:microsoft.com/office/officeart/2011/layout/CircleProcess#1" loCatId="process" qsTypeId="urn:microsoft.com/office/officeart/2005/8/quickstyle/simple1#51" qsCatId="simple" csTypeId="urn:microsoft.com/office/officeart/2005/8/colors/colorful4#6" csCatId="colorful" phldr="1"/>
      <dgm:spPr/>
      <dgm:t>
        <a:bodyPr/>
        <a:lstStyle/>
        <a:p>
          <a:endParaRPr lang="en-US"/>
        </a:p>
      </dgm:t>
    </dgm:pt>
    <dgm:pt modelId="{64D93532-CDB2-4225-BA5A-F51E1847DF84}">
      <dgm:prSet custT="1"/>
      <dgm:spPr/>
      <dgm:t>
        <a:bodyPr/>
        <a:lstStyle/>
        <a:p>
          <a:pPr rtl="0"/>
          <a:r>
            <a:rPr lang="ru-RU" sz="1400" dirty="0"/>
            <a:t>Несвоевременная подача заявки (предполагаемый риск манипуляций)</a:t>
          </a:r>
          <a:endParaRPr lang="en-GB" sz="1400" dirty="0"/>
        </a:p>
      </dgm:t>
    </dgm:pt>
    <dgm:pt modelId="{C91B337D-32AC-4FE7-925F-269213266C23}" type="parTrans" cxnId="{E47A126E-B22C-4A29-B51B-0ECE97B619E6}">
      <dgm:prSet/>
      <dgm:spPr/>
      <dgm:t>
        <a:bodyPr/>
        <a:lstStyle/>
        <a:p>
          <a:endParaRPr lang="en-US"/>
        </a:p>
      </dgm:t>
    </dgm:pt>
    <dgm:pt modelId="{2F18242A-C1D2-40D2-B74B-CFF38A8B1FC1}" type="sibTrans" cxnId="{E47A126E-B22C-4A29-B51B-0ECE97B619E6}">
      <dgm:prSet/>
      <dgm:spPr/>
      <dgm:t>
        <a:bodyPr/>
        <a:lstStyle/>
        <a:p>
          <a:endParaRPr lang="en-US"/>
        </a:p>
      </dgm:t>
    </dgm:pt>
    <dgm:pt modelId="{7AA1A919-E688-4AE3-A1C8-93D787ED1E88}">
      <dgm:prSet/>
      <dgm:spPr/>
      <dgm:t>
        <a:bodyPr/>
        <a:lstStyle/>
        <a:p>
          <a:pPr rtl="0"/>
          <a:r>
            <a:rPr lang="ru-RU" dirty="0"/>
            <a:t>Несоответствующий требованиям участник торгов</a:t>
          </a:r>
          <a:endParaRPr lang="en-GB" dirty="0"/>
        </a:p>
      </dgm:t>
    </dgm:pt>
    <dgm:pt modelId="{CFB8CE10-DB18-4C96-8397-2D0648429EE7}" type="parTrans" cxnId="{BC88597F-9B9C-4FB1-B08C-89ADF53E291E}">
      <dgm:prSet/>
      <dgm:spPr/>
      <dgm:t>
        <a:bodyPr/>
        <a:lstStyle/>
        <a:p>
          <a:endParaRPr lang="en-US"/>
        </a:p>
      </dgm:t>
    </dgm:pt>
    <dgm:pt modelId="{C7D56552-6563-4684-A514-504D9EAB5181}" type="sibTrans" cxnId="{BC88597F-9B9C-4FB1-B08C-89ADF53E291E}">
      <dgm:prSet/>
      <dgm:spPr/>
      <dgm:t>
        <a:bodyPr/>
        <a:lstStyle/>
        <a:p>
          <a:endParaRPr lang="en-US"/>
        </a:p>
      </dgm:t>
    </dgm:pt>
    <dgm:pt modelId="{0CE379C5-565A-408F-9500-725FAFA0D64D}">
      <dgm:prSet/>
      <dgm:spPr/>
      <dgm:t>
        <a:bodyPr/>
        <a:lstStyle/>
        <a:p>
          <a:pPr rtl="0"/>
          <a:r>
            <a:rPr lang="ru-RU" dirty="0"/>
            <a:t>Неподписанные заявки</a:t>
          </a:r>
          <a:endParaRPr lang="en-GB" dirty="0"/>
        </a:p>
      </dgm:t>
    </dgm:pt>
    <dgm:pt modelId="{40264767-502C-49F7-905E-2377F13E3B9F}" type="parTrans" cxnId="{72012587-1B13-4EB0-A7D7-FA6D2EA6F22C}">
      <dgm:prSet/>
      <dgm:spPr/>
      <dgm:t>
        <a:bodyPr/>
        <a:lstStyle/>
        <a:p>
          <a:endParaRPr lang="en-US"/>
        </a:p>
      </dgm:t>
    </dgm:pt>
    <dgm:pt modelId="{C0916131-6E28-4F33-A864-CD1353D9B6D1}" type="sibTrans" cxnId="{72012587-1B13-4EB0-A7D7-FA6D2EA6F22C}">
      <dgm:prSet/>
      <dgm:spPr/>
      <dgm:t>
        <a:bodyPr/>
        <a:lstStyle/>
        <a:p>
          <a:endParaRPr lang="en-US"/>
        </a:p>
      </dgm:t>
    </dgm:pt>
    <dgm:pt modelId="{270D1245-B357-49C7-B09D-2000411FE8C3}">
      <dgm:prSet/>
      <dgm:spPr/>
      <dgm:t>
        <a:bodyPr/>
        <a:lstStyle/>
        <a:p>
          <a:pPr rtl="0"/>
          <a:r>
            <a:rPr lang="ru-RU" dirty="0"/>
            <a:t>Отсутствие приемлемого конкурсного обеспечения </a:t>
          </a:r>
          <a:endParaRPr lang="en-GB" dirty="0"/>
        </a:p>
      </dgm:t>
    </dgm:pt>
    <dgm:pt modelId="{7E14EF28-E0CB-4A2F-80CD-F150E5A30713}" type="parTrans" cxnId="{38D71E3C-EEF5-4097-B9F3-39DDD1A1E121}">
      <dgm:prSet/>
      <dgm:spPr/>
      <dgm:t>
        <a:bodyPr/>
        <a:lstStyle/>
        <a:p>
          <a:endParaRPr lang="en-US"/>
        </a:p>
      </dgm:t>
    </dgm:pt>
    <dgm:pt modelId="{1AEB2392-1D3C-426A-9B30-472BCB70DC2E}" type="sibTrans" cxnId="{38D71E3C-EEF5-4097-B9F3-39DDD1A1E121}">
      <dgm:prSet/>
      <dgm:spPr/>
      <dgm:t>
        <a:bodyPr/>
        <a:lstStyle/>
        <a:p>
          <a:endParaRPr lang="en-US"/>
        </a:p>
      </dgm:t>
    </dgm:pt>
    <dgm:pt modelId="{12EBF79F-BB98-43C5-B769-B7291ED46771}">
      <dgm:prSet/>
      <dgm:spPr/>
      <dgm:t>
        <a:bodyPr/>
        <a:lstStyle/>
        <a:p>
          <a:pPr rtl="0"/>
          <a:r>
            <a:rPr lang="ru-RU" dirty="0"/>
            <a:t>Участник торгов/СП не прошли предварительную квалификацию (если применимо)</a:t>
          </a:r>
          <a:endParaRPr lang="en-GB" dirty="0"/>
        </a:p>
      </dgm:t>
    </dgm:pt>
    <dgm:pt modelId="{303946BD-C1CF-400A-BABC-6E56713B9921}" type="parTrans" cxnId="{794987DF-471F-42B1-9557-9FB94042C8B9}">
      <dgm:prSet/>
      <dgm:spPr/>
      <dgm:t>
        <a:bodyPr/>
        <a:lstStyle/>
        <a:p>
          <a:endParaRPr lang="en-US"/>
        </a:p>
      </dgm:t>
    </dgm:pt>
    <dgm:pt modelId="{C0237F7D-7248-46B7-8BAA-4956DF3A5BC2}" type="sibTrans" cxnId="{794987DF-471F-42B1-9557-9FB94042C8B9}">
      <dgm:prSet/>
      <dgm:spPr/>
      <dgm:t>
        <a:bodyPr/>
        <a:lstStyle/>
        <a:p>
          <a:endParaRPr lang="en-US"/>
        </a:p>
      </dgm:t>
    </dgm:pt>
    <dgm:pt modelId="{79A9F92F-ADC3-413F-8219-49AEC8C54E78}" type="pres">
      <dgm:prSet presAssocID="{B83ACFE7-5D79-4DEF-BCF4-5ECD82C4B6C1}" presName="Name0" presStyleCnt="0">
        <dgm:presLayoutVars>
          <dgm:chMax val="11"/>
          <dgm:chPref val="11"/>
          <dgm:dir/>
          <dgm:resizeHandles/>
        </dgm:presLayoutVars>
      </dgm:prSet>
      <dgm:spPr/>
    </dgm:pt>
    <dgm:pt modelId="{9F50564F-58BC-454B-BC90-60AA2765DA1F}" type="pres">
      <dgm:prSet presAssocID="{12EBF79F-BB98-43C5-B769-B7291ED46771}" presName="Accent5" presStyleCnt="0"/>
      <dgm:spPr/>
    </dgm:pt>
    <dgm:pt modelId="{F8044241-C081-4040-A83D-C67E1CE7CE02}" type="pres">
      <dgm:prSet presAssocID="{12EBF79F-BB98-43C5-B769-B7291ED46771}" presName="Accent" presStyleLbl="node1" presStyleIdx="0" presStyleCnt="5"/>
      <dgm:spPr/>
    </dgm:pt>
    <dgm:pt modelId="{B8E70817-7D2C-49BF-82D9-7BD871CA6A75}" type="pres">
      <dgm:prSet presAssocID="{12EBF79F-BB98-43C5-B769-B7291ED46771}" presName="ParentBackground5" presStyleCnt="0"/>
      <dgm:spPr/>
    </dgm:pt>
    <dgm:pt modelId="{D9524B24-E06D-4ED0-BF68-7F3A34985556}" type="pres">
      <dgm:prSet presAssocID="{12EBF79F-BB98-43C5-B769-B7291ED46771}" presName="ParentBackground" presStyleLbl="fgAcc1" presStyleIdx="0" presStyleCnt="5"/>
      <dgm:spPr/>
    </dgm:pt>
    <dgm:pt modelId="{14052944-DD74-49BF-85C0-23EEC704A7A1}" type="pres">
      <dgm:prSet presAssocID="{12EBF79F-BB98-43C5-B769-B7291ED46771}" presName="Parent5" presStyleLbl="revTx" presStyleIdx="0" presStyleCnt="0">
        <dgm:presLayoutVars>
          <dgm:chMax val="1"/>
          <dgm:chPref val="1"/>
          <dgm:bulletEnabled val="1"/>
        </dgm:presLayoutVars>
      </dgm:prSet>
      <dgm:spPr/>
    </dgm:pt>
    <dgm:pt modelId="{9D036454-A03A-4043-B45A-BA46ED806932}" type="pres">
      <dgm:prSet presAssocID="{270D1245-B357-49C7-B09D-2000411FE8C3}" presName="Accent4" presStyleCnt="0"/>
      <dgm:spPr/>
    </dgm:pt>
    <dgm:pt modelId="{32148063-120F-45FB-93C2-B83DB236055E}" type="pres">
      <dgm:prSet presAssocID="{270D1245-B357-49C7-B09D-2000411FE8C3}" presName="Accent" presStyleLbl="node1" presStyleIdx="1" presStyleCnt="5"/>
      <dgm:spPr/>
    </dgm:pt>
    <dgm:pt modelId="{A6196B42-0F38-4A04-B240-650177DE2372}" type="pres">
      <dgm:prSet presAssocID="{270D1245-B357-49C7-B09D-2000411FE8C3}" presName="ParentBackground4" presStyleCnt="0"/>
      <dgm:spPr/>
    </dgm:pt>
    <dgm:pt modelId="{E833E457-0FD6-48D5-B8D3-903B0551D609}" type="pres">
      <dgm:prSet presAssocID="{270D1245-B357-49C7-B09D-2000411FE8C3}" presName="ParentBackground" presStyleLbl="fgAcc1" presStyleIdx="1" presStyleCnt="5"/>
      <dgm:spPr/>
    </dgm:pt>
    <dgm:pt modelId="{8C76395D-52B0-47A1-BBA6-3048769B2193}" type="pres">
      <dgm:prSet presAssocID="{270D1245-B357-49C7-B09D-2000411FE8C3}" presName="Parent4" presStyleLbl="revTx" presStyleIdx="0" presStyleCnt="0">
        <dgm:presLayoutVars>
          <dgm:chMax val="1"/>
          <dgm:chPref val="1"/>
          <dgm:bulletEnabled val="1"/>
        </dgm:presLayoutVars>
      </dgm:prSet>
      <dgm:spPr/>
    </dgm:pt>
    <dgm:pt modelId="{B5D4ADED-5D88-4CD2-B684-C0CCAF6C289E}" type="pres">
      <dgm:prSet presAssocID="{0CE379C5-565A-408F-9500-725FAFA0D64D}" presName="Accent3" presStyleCnt="0"/>
      <dgm:spPr/>
    </dgm:pt>
    <dgm:pt modelId="{A675C8AF-6BB9-46C8-A545-425F7A0FADE3}" type="pres">
      <dgm:prSet presAssocID="{0CE379C5-565A-408F-9500-725FAFA0D64D}" presName="Accent" presStyleLbl="node1" presStyleIdx="2" presStyleCnt="5"/>
      <dgm:spPr/>
    </dgm:pt>
    <dgm:pt modelId="{17923D6B-AA2F-47B9-B26B-EB9909BA662C}" type="pres">
      <dgm:prSet presAssocID="{0CE379C5-565A-408F-9500-725FAFA0D64D}" presName="ParentBackground3" presStyleCnt="0"/>
      <dgm:spPr/>
    </dgm:pt>
    <dgm:pt modelId="{192A473C-BDAD-4FE6-90FA-A201B2E32B5A}" type="pres">
      <dgm:prSet presAssocID="{0CE379C5-565A-408F-9500-725FAFA0D64D}" presName="ParentBackground" presStyleLbl="fgAcc1" presStyleIdx="2" presStyleCnt="5"/>
      <dgm:spPr/>
    </dgm:pt>
    <dgm:pt modelId="{387BD03C-D627-47D0-AFCC-F368CC660FF5}" type="pres">
      <dgm:prSet presAssocID="{0CE379C5-565A-408F-9500-725FAFA0D64D}" presName="Parent3" presStyleLbl="revTx" presStyleIdx="0" presStyleCnt="0">
        <dgm:presLayoutVars>
          <dgm:chMax val="1"/>
          <dgm:chPref val="1"/>
          <dgm:bulletEnabled val="1"/>
        </dgm:presLayoutVars>
      </dgm:prSet>
      <dgm:spPr/>
    </dgm:pt>
    <dgm:pt modelId="{C172F4EF-66DB-41F0-85EF-2AEC29CEE004}" type="pres">
      <dgm:prSet presAssocID="{7AA1A919-E688-4AE3-A1C8-93D787ED1E88}" presName="Accent2" presStyleCnt="0"/>
      <dgm:spPr/>
    </dgm:pt>
    <dgm:pt modelId="{24AF78BE-DE04-4CB2-AEB7-10C1671D9053}" type="pres">
      <dgm:prSet presAssocID="{7AA1A919-E688-4AE3-A1C8-93D787ED1E88}" presName="Accent" presStyleLbl="node1" presStyleIdx="3" presStyleCnt="5"/>
      <dgm:spPr/>
    </dgm:pt>
    <dgm:pt modelId="{01C0E72A-1C3D-4258-82D7-DA1C5B97675F}" type="pres">
      <dgm:prSet presAssocID="{7AA1A919-E688-4AE3-A1C8-93D787ED1E88}" presName="ParentBackground2" presStyleCnt="0"/>
      <dgm:spPr/>
    </dgm:pt>
    <dgm:pt modelId="{3A57F7D6-D2D5-4E51-BCD2-2DFD0D70DE4C}" type="pres">
      <dgm:prSet presAssocID="{7AA1A919-E688-4AE3-A1C8-93D787ED1E88}" presName="ParentBackground" presStyleLbl="fgAcc1" presStyleIdx="3" presStyleCnt="5"/>
      <dgm:spPr/>
    </dgm:pt>
    <dgm:pt modelId="{EA6BEECE-1FDF-4C35-B338-26EB2B308F54}" type="pres">
      <dgm:prSet presAssocID="{7AA1A919-E688-4AE3-A1C8-93D787ED1E88}" presName="Parent2" presStyleLbl="revTx" presStyleIdx="0" presStyleCnt="0">
        <dgm:presLayoutVars>
          <dgm:chMax val="1"/>
          <dgm:chPref val="1"/>
          <dgm:bulletEnabled val="1"/>
        </dgm:presLayoutVars>
      </dgm:prSet>
      <dgm:spPr/>
    </dgm:pt>
    <dgm:pt modelId="{1BF37DA8-D48F-42F0-866C-05ED9E1810D5}" type="pres">
      <dgm:prSet presAssocID="{64D93532-CDB2-4225-BA5A-F51E1847DF84}" presName="Accent1" presStyleCnt="0"/>
      <dgm:spPr/>
    </dgm:pt>
    <dgm:pt modelId="{886D7FA5-2DED-4961-A64C-F561FE76CA2E}" type="pres">
      <dgm:prSet presAssocID="{64D93532-CDB2-4225-BA5A-F51E1847DF84}" presName="Accent" presStyleLbl="node1" presStyleIdx="4" presStyleCnt="5"/>
      <dgm:spPr/>
    </dgm:pt>
    <dgm:pt modelId="{9ADCA40E-7949-4974-831B-BDB9E1E0D5A9}" type="pres">
      <dgm:prSet presAssocID="{64D93532-CDB2-4225-BA5A-F51E1847DF84}" presName="ParentBackground1" presStyleCnt="0"/>
      <dgm:spPr/>
    </dgm:pt>
    <dgm:pt modelId="{2B46AF39-A1B1-46BE-AA9D-A7525DE3B4BF}" type="pres">
      <dgm:prSet presAssocID="{64D93532-CDB2-4225-BA5A-F51E1847DF84}" presName="ParentBackground" presStyleLbl="fgAcc1" presStyleIdx="4" presStyleCnt="5"/>
      <dgm:spPr/>
    </dgm:pt>
    <dgm:pt modelId="{86D47AF8-AB47-45DA-A3B9-4CD04ADAAC22}" type="pres">
      <dgm:prSet presAssocID="{64D93532-CDB2-4225-BA5A-F51E1847DF84}" presName="Parent1" presStyleLbl="revTx" presStyleIdx="0" presStyleCnt="0">
        <dgm:presLayoutVars>
          <dgm:chMax val="1"/>
          <dgm:chPref val="1"/>
          <dgm:bulletEnabled val="1"/>
        </dgm:presLayoutVars>
      </dgm:prSet>
      <dgm:spPr/>
    </dgm:pt>
  </dgm:ptLst>
  <dgm:cxnLst>
    <dgm:cxn modelId="{17AFEC00-4C5F-4C3F-B169-5C7AA6B56739}" type="presOf" srcId="{64D93532-CDB2-4225-BA5A-F51E1847DF84}" destId="{2B46AF39-A1B1-46BE-AA9D-A7525DE3B4BF}" srcOrd="0" destOrd="0" presId="urn:microsoft.com/office/officeart/2011/layout/CircleProcess#1"/>
    <dgm:cxn modelId="{08C2F120-CD05-48FB-A1FA-2B4B29841791}" type="presOf" srcId="{B83ACFE7-5D79-4DEF-BCF4-5ECD82C4B6C1}" destId="{79A9F92F-ADC3-413F-8219-49AEC8C54E78}" srcOrd="0" destOrd="0" presId="urn:microsoft.com/office/officeart/2011/layout/CircleProcess#1"/>
    <dgm:cxn modelId="{F50B8A24-13E1-42B6-B9D3-3D97B6C28AD6}" type="presOf" srcId="{270D1245-B357-49C7-B09D-2000411FE8C3}" destId="{E833E457-0FD6-48D5-B8D3-903B0551D609}" srcOrd="0" destOrd="0" presId="urn:microsoft.com/office/officeart/2011/layout/CircleProcess#1"/>
    <dgm:cxn modelId="{BC285638-2E2F-4C12-A381-06076C542230}" type="presOf" srcId="{7AA1A919-E688-4AE3-A1C8-93D787ED1E88}" destId="{EA6BEECE-1FDF-4C35-B338-26EB2B308F54}" srcOrd="1" destOrd="0" presId="urn:microsoft.com/office/officeart/2011/layout/CircleProcess#1"/>
    <dgm:cxn modelId="{38D71E3C-EEF5-4097-B9F3-39DDD1A1E121}" srcId="{B83ACFE7-5D79-4DEF-BCF4-5ECD82C4B6C1}" destId="{270D1245-B357-49C7-B09D-2000411FE8C3}" srcOrd="3" destOrd="0" parTransId="{7E14EF28-E0CB-4A2F-80CD-F150E5A30713}" sibTransId="{1AEB2392-1D3C-426A-9B30-472BCB70DC2E}"/>
    <dgm:cxn modelId="{260A454A-D1FF-426C-8A6A-D2813D651BB1}" type="presOf" srcId="{7AA1A919-E688-4AE3-A1C8-93D787ED1E88}" destId="{3A57F7D6-D2D5-4E51-BCD2-2DFD0D70DE4C}" srcOrd="0" destOrd="0" presId="urn:microsoft.com/office/officeart/2011/layout/CircleProcess#1"/>
    <dgm:cxn modelId="{1FBFD24D-096F-4E61-B228-9DA2859F5180}" type="presOf" srcId="{12EBF79F-BB98-43C5-B769-B7291ED46771}" destId="{14052944-DD74-49BF-85C0-23EEC704A7A1}" srcOrd="1" destOrd="0" presId="urn:microsoft.com/office/officeart/2011/layout/CircleProcess#1"/>
    <dgm:cxn modelId="{E47A126E-B22C-4A29-B51B-0ECE97B619E6}" srcId="{B83ACFE7-5D79-4DEF-BCF4-5ECD82C4B6C1}" destId="{64D93532-CDB2-4225-BA5A-F51E1847DF84}" srcOrd="0" destOrd="0" parTransId="{C91B337D-32AC-4FE7-925F-269213266C23}" sibTransId="{2F18242A-C1D2-40D2-B74B-CFF38A8B1FC1}"/>
    <dgm:cxn modelId="{B194E45A-5B70-4C08-B765-E560084A77BC}" type="presOf" srcId="{64D93532-CDB2-4225-BA5A-F51E1847DF84}" destId="{86D47AF8-AB47-45DA-A3B9-4CD04ADAAC22}" srcOrd="1" destOrd="0" presId="urn:microsoft.com/office/officeart/2011/layout/CircleProcess#1"/>
    <dgm:cxn modelId="{A353D97D-1EE1-43F5-B57D-3AE12C2D7780}" type="presOf" srcId="{0CE379C5-565A-408F-9500-725FAFA0D64D}" destId="{192A473C-BDAD-4FE6-90FA-A201B2E32B5A}" srcOrd="0" destOrd="0" presId="urn:microsoft.com/office/officeart/2011/layout/CircleProcess#1"/>
    <dgm:cxn modelId="{BC88597F-9B9C-4FB1-B08C-89ADF53E291E}" srcId="{B83ACFE7-5D79-4DEF-BCF4-5ECD82C4B6C1}" destId="{7AA1A919-E688-4AE3-A1C8-93D787ED1E88}" srcOrd="1" destOrd="0" parTransId="{CFB8CE10-DB18-4C96-8397-2D0648429EE7}" sibTransId="{C7D56552-6563-4684-A514-504D9EAB5181}"/>
    <dgm:cxn modelId="{72012587-1B13-4EB0-A7D7-FA6D2EA6F22C}" srcId="{B83ACFE7-5D79-4DEF-BCF4-5ECD82C4B6C1}" destId="{0CE379C5-565A-408F-9500-725FAFA0D64D}" srcOrd="2" destOrd="0" parTransId="{40264767-502C-49F7-905E-2377F13E3B9F}" sibTransId="{C0916131-6E28-4F33-A864-CD1353D9B6D1}"/>
    <dgm:cxn modelId="{779057A6-297B-40D4-ACC8-D6CAA454326E}" type="presOf" srcId="{12EBF79F-BB98-43C5-B769-B7291ED46771}" destId="{D9524B24-E06D-4ED0-BF68-7F3A34985556}" srcOrd="0" destOrd="0" presId="urn:microsoft.com/office/officeart/2011/layout/CircleProcess#1"/>
    <dgm:cxn modelId="{4A638FB5-4B8F-4646-95BD-2630067AF112}" type="presOf" srcId="{0CE379C5-565A-408F-9500-725FAFA0D64D}" destId="{387BD03C-D627-47D0-AFCC-F368CC660FF5}" srcOrd="1" destOrd="0" presId="urn:microsoft.com/office/officeart/2011/layout/CircleProcess#1"/>
    <dgm:cxn modelId="{3F9D31DB-35A2-4F3A-A40C-EDD840A49EA9}" type="presOf" srcId="{270D1245-B357-49C7-B09D-2000411FE8C3}" destId="{8C76395D-52B0-47A1-BBA6-3048769B2193}" srcOrd="1" destOrd="0" presId="urn:microsoft.com/office/officeart/2011/layout/CircleProcess#1"/>
    <dgm:cxn modelId="{794987DF-471F-42B1-9557-9FB94042C8B9}" srcId="{B83ACFE7-5D79-4DEF-BCF4-5ECD82C4B6C1}" destId="{12EBF79F-BB98-43C5-B769-B7291ED46771}" srcOrd="4" destOrd="0" parTransId="{303946BD-C1CF-400A-BABC-6E56713B9921}" sibTransId="{C0237F7D-7248-46B7-8BAA-4956DF3A5BC2}"/>
    <dgm:cxn modelId="{F15D143C-96FF-44B8-AC5D-30379C445DFF}" type="presParOf" srcId="{79A9F92F-ADC3-413F-8219-49AEC8C54E78}" destId="{9F50564F-58BC-454B-BC90-60AA2765DA1F}" srcOrd="0" destOrd="0" presId="urn:microsoft.com/office/officeart/2011/layout/CircleProcess#1"/>
    <dgm:cxn modelId="{751052A6-95B5-4226-8677-040A449E7F81}" type="presParOf" srcId="{9F50564F-58BC-454B-BC90-60AA2765DA1F}" destId="{F8044241-C081-4040-A83D-C67E1CE7CE02}" srcOrd="0" destOrd="0" presId="urn:microsoft.com/office/officeart/2011/layout/CircleProcess#1"/>
    <dgm:cxn modelId="{22572611-36DC-4EAB-B516-3FDA603C2ED3}" type="presParOf" srcId="{79A9F92F-ADC3-413F-8219-49AEC8C54E78}" destId="{B8E70817-7D2C-49BF-82D9-7BD871CA6A75}" srcOrd="1" destOrd="0" presId="urn:microsoft.com/office/officeart/2011/layout/CircleProcess#1"/>
    <dgm:cxn modelId="{3340D2ED-1767-48B9-BE58-09B55361EBAF}" type="presParOf" srcId="{B8E70817-7D2C-49BF-82D9-7BD871CA6A75}" destId="{D9524B24-E06D-4ED0-BF68-7F3A34985556}" srcOrd="0" destOrd="0" presId="urn:microsoft.com/office/officeart/2011/layout/CircleProcess#1"/>
    <dgm:cxn modelId="{26BD808D-DE16-493C-82B3-FA6C4FD3A313}" type="presParOf" srcId="{79A9F92F-ADC3-413F-8219-49AEC8C54E78}" destId="{14052944-DD74-49BF-85C0-23EEC704A7A1}" srcOrd="2" destOrd="0" presId="urn:microsoft.com/office/officeart/2011/layout/CircleProcess#1"/>
    <dgm:cxn modelId="{88BF4767-7E9A-4760-968D-2DF1687B149F}" type="presParOf" srcId="{79A9F92F-ADC3-413F-8219-49AEC8C54E78}" destId="{9D036454-A03A-4043-B45A-BA46ED806932}" srcOrd="3" destOrd="0" presId="urn:microsoft.com/office/officeart/2011/layout/CircleProcess#1"/>
    <dgm:cxn modelId="{AD1CAD98-4287-419B-91ED-BF798091B666}" type="presParOf" srcId="{9D036454-A03A-4043-B45A-BA46ED806932}" destId="{32148063-120F-45FB-93C2-B83DB236055E}" srcOrd="0" destOrd="0" presId="urn:microsoft.com/office/officeart/2011/layout/CircleProcess#1"/>
    <dgm:cxn modelId="{26BC59EE-89DA-4D47-A6F1-7D8E626F0E6B}" type="presParOf" srcId="{79A9F92F-ADC3-413F-8219-49AEC8C54E78}" destId="{A6196B42-0F38-4A04-B240-650177DE2372}" srcOrd="4" destOrd="0" presId="urn:microsoft.com/office/officeart/2011/layout/CircleProcess#1"/>
    <dgm:cxn modelId="{1BCCBCE5-BDCA-414C-886F-594EDBE40493}" type="presParOf" srcId="{A6196B42-0F38-4A04-B240-650177DE2372}" destId="{E833E457-0FD6-48D5-B8D3-903B0551D609}" srcOrd="0" destOrd="0" presId="urn:microsoft.com/office/officeart/2011/layout/CircleProcess#1"/>
    <dgm:cxn modelId="{D738755E-588B-4397-A4F1-D831C29F92B9}" type="presParOf" srcId="{79A9F92F-ADC3-413F-8219-49AEC8C54E78}" destId="{8C76395D-52B0-47A1-BBA6-3048769B2193}" srcOrd="5" destOrd="0" presId="urn:microsoft.com/office/officeart/2011/layout/CircleProcess#1"/>
    <dgm:cxn modelId="{61C143F2-7365-4061-918D-2636ABD2480A}" type="presParOf" srcId="{79A9F92F-ADC3-413F-8219-49AEC8C54E78}" destId="{B5D4ADED-5D88-4CD2-B684-C0CCAF6C289E}" srcOrd="6" destOrd="0" presId="urn:microsoft.com/office/officeart/2011/layout/CircleProcess#1"/>
    <dgm:cxn modelId="{0B4E3A0F-7757-4FFB-982E-6ECB25C0A56A}" type="presParOf" srcId="{B5D4ADED-5D88-4CD2-B684-C0CCAF6C289E}" destId="{A675C8AF-6BB9-46C8-A545-425F7A0FADE3}" srcOrd="0" destOrd="0" presId="urn:microsoft.com/office/officeart/2011/layout/CircleProcess#1"/>
    <dgm:cxn modelId="{F62E34B6-BF99-41A7-B101-DA6BDBAF919B}" type="presParOf" srcId="{79A9F92F-ADC3-413F-8219-49AEC8C54E78}" destId="{17923D6B-AA2F-47B9-B26B-EB9909BA662C}" srcOrd="7" destOrd="0" presId="urn:microsoft.com/office/officeart/2011/layout/CircleProcess#1"/>
    <dgm:cxn modelId="{79B8478B-5CC1-4614-8386-1E86FE5AFBF2}" type="presParOf" srcId="{17923D6B-AA2F-47B9-B26B-EB9909BA662C}" destId="{192A473C-BDAD-4FE6-90FA-A201B2E32B5A}" srcOrd="0" destOrd="0" presId="urn:microsoft.com/office/officeart/2011/layout/CircleProcess#1"/>
    <dgm:cxn modelId="{CAF26F9C-0F26-431D-8C81-CA2A3B4F2437}" type="presParOf" srcId="{79A9F92F-ADC3-413F-8219-49AEC8C54E78}" destId="{387BD03C-D627-47D0-AFCC-F368CC660FF5}" srcOrd="8" destOrd="0" presId="urn:microsoft.com/office/officeart/2011/layout/CircleProcess#1"/>
    <dgm:cxn modelId="{94B450A1-DA9E-49D3-BFC6-36A6660CD6D4}" type="presParOf" srcId="{79A9F92F-ADC3-413F-8219-49AEC8C54E78}" destId="{C172F4EF-66DB-41F0-85EF-2AEC29CEE004}" srcOrd="9" destOrd="0" presId="urn:microsoft.com/office/officeart/2011/layout/CircleProcess#1"/>
    <dgm:cxn modelId="{272B48FE-3143-45B5-B864-E0B60177DBEE}" type="presParOf" srcId="{C172F4EF-66DB-41F0-85EF-2AEC29CEE004}" destId="{24AF78BE-DE04-4CB2-AEB7-10C1671D9053}" srcOrd="0" destOrd="0" presId="urn:microsoft.com/office/officeart/2011/layout/CircleProcess#1"/>
    <dgm:cxn modelId="{66AFC7AD-5A03-4499-BFDB-92261C22715E}" type="presParOf" srcId="{79A9F92F-ADC3-413F-8219-49AEC8C54E78}" destId="{01C0E72A-1C3D-4258-82D7-DA1C5B97675F}" srcOrd="10" destOrd="0" presId="urn:microsoft.com/office/officeart/2011/layout/CircleProcess#1"/>
    <dgm:cxn modelId="{07AC5DC6-835A-468D-9636-B50BA9A71DFA}" type="presParOf" srcId="{01C0E72A-1C3D-4258-82D7-DA1C5B97675F}" destId="{3A57F7D6-D2D5-4E51-BCD2-2DFD0D70DE4C}" srcOrd="0" destOrd="0" presId="urn:microsoft.com/office/officeart/2011/layout/CircleProcess#1"/>
    <dgm:cxn modelId="{10AC8583-0A68-4ABC-A7D1-B142241EBAB5}" type="presParOf" srcId="{79A9F92F-ADC3-413F-8219-49AEC8C54E78}" destId="{EA6BEECE-1FDF-4C35-B338-26EB2B308F54}" srcOrd="11" destOrd="0" presId="urn:microsoft.com/office/officeart/2011/layout/CircleProcess#1"/>
    <dgm:cxn modelId="{B2FB196F-8C47-4D89-8959-7C50E480C030}" type="presParOf" srcId="{79A9F92F-ADC3-413F-8219-49AEC8C54E78}" destId="{1BF37DA8-D48F-42F0-866C-05ED9E1810D5}" srcOrd="12" destOrd="0" presId="urn:microsoft.com/office/officeart/2011/layout/CircleProcess#1"/>
    <dgm:cxn modelId="{16F9FEDC-39A2-4B2E-83CB-FB845468390C}" type="presParOf" srcId="{1BF37DA8-D48F-42F0-866C-05ED9E1810D5}" destId="{886D7FA5-2DED-4961-A64C-F561FE76CA2E}" srcOrd="0" destOrd="0" presId="urn:microsoft.com/office/officeart/2011/layout/CircleProcess#1"/>
    <dgm:cxn modelId="{1E034A89-84C5-4111-9F0C-F81773A7D8FA}" type="presParOf" srcId="{79A9F92F-ADC3-413F-8219-49AEC8C54E78}" destId="{9ADCA40E-7949-4974-831B-BDB9E1E0D5A9}" srcOrd="13" destOrd="0" presId="urn:microsoft.com/office/officeart/2011/layout/CircleProcess#1"/>
    <dgm:cxn modelId="{FEF9FF95-B33C-4269-8076-E2E27F2E9806}" type="presParOf" srcId="{9ADCA40E-7949-4974-831B-BDB9E1E0D5A9}" destId="{2B46AF39-A1B1-46BE-AA9D-A7525DE3B4BF}" srcOrd="0" destOrd="0" presId="urn:microsoft.com/office/officeart/2011/layout/CircleProcess#1"/>
    <dgm:cxn modelId="{B522B898-3872-42D5-B048-387D779F7718}" type="presParOf" srcId="{79A9F92F-ADC3-413F-8219-49AEC8C54E78}" destId="{86D47AF8-AB47-45DA-A3B9-4CD04ADAAC22}" srcOrd="14" destOrd="0" presId="urn:microsoft.com/office/officeart/2011/layout/Circle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BADCDF9-862A-4402-ABF5-E7F299051FB9}"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F439053E-C15C-4529-AE4A-FCDB11BBD8A2}">
      <dgm:prSet custT="1"/>
      <dgm:spPr/>
      <dgm:t>
        <a:bodyPr/>
        <a:lstStyle/>
        <a:p>
          <a:pPr rtl="0"/>
          <a:r>
            <a:rPr lang="ru-RU" sz="1400" dirty="0"/>
            <a:t>Предложение с регулируемой ценой по сравнению с запрашиваемой фиксированной ценой</a:t>
          </a:r>
          <a:endParaRPr lang="en-GB" sz="1400" dirty="0"/>
        </a:p>
      </dgm:t>
    </dgm:pt>
    <dgm:pt modelId="{A255FAAD-A610-4CF7-AD32-5EC0197B4336}" type="parTrans" cxnId="{225304E5-54E8-4B94-8F00-2274ABA98614}">
      <dgm:prSet/>
      <dgm:spPr/>
      <dgm:t>
        <a:bodyPr/>
        <a:lstStyle/>
        <a:p>
          <a:endParaRPr lang="en-US"/>
        </a:p>
      </dgm:t>
    </dgm:pt>
    <dgm:pt modelId="{7A39281E-281D-4C91-B0D0-B05A9F056B55}" type="sibTrans" cxnId="{225304E5-54E8-4B94-8F00-2274ABA98614}">
      <dgm:prSet/>
      <dgm:spPr/>
      <dgm:t>
        <a:bodyPr/>
        <a:lstStyle/>
        <a:p>
          <a:endParaRPr lang="en-US"/>
        </a:p>
      </dgm:t>
    </dgm:pt>
    <dgm:pt modelId="{FB171BB5-3AB1-41A3-82BE-D4E5FFF7C051}">
      <dgm:prSet custT="1"/>
      <dgm:spPr/>
      <dgm:t>
        <a:bodyPr/>
        <a:lstStyle/>
        <a:p>
          <a:pPr rtl="0"/>
          <a:r>
            <a:rPr lang="ru-RU" sz="1400" dirty="0"/>
            <a:t>Неприемлемый вариант проекта (если применимо)</a:t>
          </a:r>
          <a:endParaRPr lang="en-GB" sz="1400" dirty="0"/>
        </a:p>
      </dgm:t>
    </dgm:pt>
    <dgm:pt modelId="{70C1ACA2-830D-4942-915D-D768111F5CD9}" type="parTrans" cxnId="{57C2851B-3D34-4AD8-BFA7-4083C677589B}">
      <dgm:prSet/>
      <dgm:spPr/>
      <dgm:t>
        <a:bodyPr/>
        <a:lstStyle/>
        <a:p>
          <a:endParaRPr lang="en-US"/>
        </a:p>
      </dgm:t>
    </dgm:pt>
    <dgm:pt modelId="{EA4A96D6-BDE4-4A17-B9B7-B88A65B580DF}" type="sibTrans" cxnId="{57C2851B-3D34-4AD8-BFA7-4083C677589B}">
      <dgm:prSet/>
      <dgm:spPr/>
      <dgm:t>
        <a:bodyPr/>
        <a:lstStyle/>
        <a:p>
          <a:endParaRPr lang="en-US"/>
        </a:p>
      </dgm:t>
    </dgm:pt>
    <dgm:pt modelId="{B6F05D54-C5DE-4D4D-AA17-799DF4A4EED0}">
      <dgm:prSet custT="1"/>
      <dgm:spPr/>
      <dgm:t>
        <a:bodyPr/>
        <a:lstStyle/>
        <a:p>
          <a:pPr rtl="0"/>
          <a:r>
            <a:rPr lang="ru-RU" sz="1400" dirty="0"/>
            <a:t>Несоответствующее распределение по этапам</a:t>
          </a:r>
          <a:endParaRPr lang="en-GB" sz="1400" dirty="0"/>
        </a:p>
      </dgm:t>
    </dgm:pt>
    <dgm:pt modelId="{8C27B9F2-5637-489D-9D82-E06436A3F58C}" type="parTrans" cxnId="{57195D16-C64F-4E47-9DB9-DE2A886C73E8}">
      <dgm:prSet/>
      <dgm:spPr/>
      <dgm:t>
        <a:bodyPr/>
        <a:lstStyle/>
        <a:p>
          <a:endParaRPr lang="en-US"/>
        </a:p>
      </dgm:t>
    </dgm:pt>
    <dgm:pt modelId="{000EAF1E-1727-432C-8413-D0EFF8774FDF}" type="sibTrans" cxnId="{57195D16-C64F-4E47-9DB9-DE2A886C73E8}">
      <dgm:prSet/>
      <dgm:spPr/>
      <dgm:t>
        <a:bodyPr/>
        <a:lstStyle/>
        <a:p>
          <a:endParaRPr lang="en-US"/>
        </a:p>
      </dgm:t>
    </dgm:pt>
    <dgm:pt modelId="{C438A578-6258-4F72-B2AE-3C657A4EDA23}">
      <dgm:prSet custT="1"/>
      <dgm:spPr/>
      <dgm:t>
        <a:bodyPr/>
        <a:lstStyle/>
        <a:p>
          <a:pPr rtl="0"/>
          <a:r>
            <a:rPr lang="ru-RU" sz="1400" dirty="0"/>
            <a:t>Квалификация арбитражного регламента, местонахождения и т.д.</a:t>
          </a:r>
          <a:endParaRPr lang="en-GB" sz="1400" dirty="0"/>
        </a:p>
      </dgm:t>
    </dgm:pt>
    <dgm:pt modelId="{2B01081F-6FB3-4DE2-ACC7-7B272843727B}" type="parTrans" cxnId="{7A390706-FE12-4B8A-9DC0-B70EFA8927E1}">
      <dgm:prSet/>
      <dgm:spPr/>
      <dgm:t>
        <a:bodyPr/>
        <a:lstStyle/>
        <a:p>
          <a:endParaRPr lang="en-US"/>
        </a:p>
      </dgm:t>
    </dgm:pt>
    <dgm:pt modelId="{D453FBDF-E473-40D4-A64E-EB5430F272DC}" type="sibTrans" cxnId="{7A390706-FE12-4B8A-9DC0-B70EFA8927E1}">
      <dgm:prSet/>
      <dgm:spPr/>
      <dgm:t>
        <a:bodyPr/>
        <a:lstStyle/>
        <a:p>
          <a:endParaRPr lang="en-US"/>
        </a:p>
      </dgm:t>
    </dgm:pt>
    <dgm:pt modelId="{E30C2621-96C1-48B8-9907-CA4F6789278C}" type="pres">
      <dgm:prSet presAssocID="{4BADCDF9-862A-4402-ABF5-E7F299051FB9}" presName="Name0" presStyleCnt="0">
        <dgm:presLayoutVars>
          <dgm:chMax val="11"/>
          <dgm:chPref val="11"/>
          <dgm:dir/>
          <dgm:resizeHandles/>
        </dgm:presLayoutVars>
      </dgm:prSet>
      <dgm:spPr/>
    </dgm:pt>
    <dgm:pt modelId="{074F7788-D7E9-4662-A3CB-FF460AC21D97}" type="pres">
      <dgm:prSet presAssocID="{C438A578-6258-4F72-B2AE-3C657A4EDA23}" presName="Accent4" presStyleCnt="0"/>
      <dgm:spPr/>
    </dgm:pt>
    <dgm:pt modelId="{6B2FF986-6F37-4536-85B5-DE603608A6F0}" type="pres">
      <dgm:prSet presAssocID="{C438A578-6258-4F72-B2AE-3C657A4EDA23}" presName="Accent" presStyleLbl="node1" presStyleIdx="0" presStyleCnt="4" custScaleX="125138" custScaleY="125131" custLinFactNeighborX="39241" custLinFactNeighborY="1401"/>
      <dgm:spPr/>
    </dgm:pt>
    <dgm:pt modelId="{F871407A-F601-4088-AE58-5602183B9635}" type="pres">
      <dgm:prSet presAssocID="{C438A578-6258-4F72-B2AE-3C657A4EDA23}" presName="ParentBackground4" presStyleCnt="0"/>
      <dgm:spPr/>
    </dgm:pt>
    <dgm:pt modelId="{13DE31D6-D0AE-400B-88C5-883CAAF19506}" type="pres">
      <dgm:prSet presAssocID="{C438A578-6258-4F72-B2AE-3C657A4EDA23}" presName="ParentBackground" presStyleLbl="fgAcc1" presStyleIdx="0" presStyleCnt="4" custScaleX="117026" custScaleY="117046" custLinFactNeighborX="42785" custLinFactNeighborY="1502"/>
      <dgm:spPr/>
    </dgm:pt>
    <dgm:pt modelId="{5C88B587-87FC-4E60-8460-E6F8DE9ECC59}" type="pres">
      <dgm:prSet presAssocID="{C438A578-6258-4F72-B2AE-3C657A4EDA23}" presName="Parent4" presStyleLbl="revTx" presStyleIdx="0" presStyleCnt="0">
        <dgm:presLayoutVars>
          <dgm:chMax val="1"/>
          <dgm:chPref val="1"/>
          <dgm:bulletEnabled val="1"/>
        </dgm:presLayoutVars>
      </dgm:prSet>
      <dgm:spPr/>
    </dgm:pt>
    <dgm:pt modelId="{8DBB3B9C-73EB-4C45-9F26-DFEF63EDEF60}" type="pres">
      <dgm:prSet presAssocID="{B6F05D54-C5DE-4D4D-AA17-799DF4A4EED0}" presName="Accent3" presStyleCnt="0"/>
      <dgm:spPr/>
    </dgm:pt>
    <dgm:pt modelId="{2DC10759-359B-4419-888D-C2691AC031A9}" type="pres">
      <dgm:prSet presAssocID="{B6F05D54-C5DE-4D4D-AA17-799DF4A4EED0}" presName="Accent" presStyleLbl="node1" presStyleIdx="1" presStyleCnt="4" custScaleX="120766" custScaleY="122988" custLinFactNeighborX="7432" custLinFactNeighborY="324"/>
      <dgm:spPr/>
    </dgm:pt>
    <dgm:pt modelId="{25E36F33-7BFA-4790-AB6E-D0C465C677FC}" type="pres">
      <dgm:prSet presAssocID="{B6F05D54-C5DE-4D4D-AA17-799DF4A4EED0}" presName="ParentBackground3" presStyleCnt="0"/>
      <dgm:spPr/>
    </dgm:pt>
    <dgm:pt modelId="{886B5612-9721-40B7-B32F-CE59E91DECCC}" type="pres">
      <dgm:prSet presAssocID="{B6F05D54-C5DE-4D4D-AA17-799DF4A4EED0}" presName="ParentBackground" presStyleLbl="fgAcc1" presStyleIdx="1" presStyleCnt="4" custScaleX="138628" custScaleY="117046" custLinFactNeighborX="13470" custLinFactNeighborY="1501"/>
      <dgm:spPr/>
    </dgm:pt>
    <dgm:pt modelId="{76DE928C-2D81-4DB7-B9D6-56855012453E}" type="pres">
      <dgm:prSet presAssocID="{B6F05D54-C5DE-4D4D-AA17-799DF4A4EED0}" presName="Parent3" presStyleLbl="revTx" presStyleIdx="0" presStyleCnt="0">
        <dgm:presLayoutVars>
          <dgm:chMax val="1"/>
          <dgm:chPref val="1"/>
          <dgm:bulletEnabled val="1"/>
        </dgm:presLayoutVars>
      </dgm:prSet>
      <dgm:spPr/>
    </dgm:pt>
    <dgm:pt modelId="{F76C440E-B0AC-48E6-9D9C-AAE119BBF0F6}" type="pres">
      <dgm:prSet presAssocID="{FB171BB5-3AB1-41A3-82BE-D4E5FFF7C051}" presName="Accent2" presStyleCnt="0"/>
      <dgm:spPr/>
    </dgm:pt>
    <dgm:pt modelId="{83D6C2BE-4EF8-4103-8E57-C4FA725E193B}" type="pres">
      <dgm:prSet presAssocID="{FB171BB5-3AB1-41A3-82BE-D4E5FFF7C051}" presName="Accent" presStyleLbl="node1" presStyleIdx="2" presStyleCnt="4" custScaleX="123655" custScaleY="119167" custLinFactNeighborX="-15360" custLinFactNeighborY="-495"/>
      <dgm:spPr/>
    </dgm:pt>
    <dgm:pt modelId="{283E45CD-5C3E-41CB-92D0-6775533F5387}" type="pres">
      <dgm:prSet presAssocID="{FB171BB5-3AB1-41A3-82BE-D4E5FFF7C051}" presName="ParentBackground2" presStyleCnt="0"/>
      <dgm:spPr/>
    </dgm:pt>
    <dgm:pt modelId="{016FE58B-EE1F-48AB-96D3-1F625F3AB1D2}" type="pres">
      <dgm:prSet presAssocID="{FB171BB5-3AB1-41A3-82BE-D4E5FFF7C051}" presName="ParentBackground" presStyleLbl="fgAcc1" presStyleIdx="2" presStyleCnt="4" custScaleX="117026" custScaleY="117046" custLinFactNeighborX="-20063" custLinFactNeighborY="137"/>
      <dgm:spPr/>
    </dgm:pt>
    <dgm:pt modelId="{85DD1AD8-AB7E-45C5-AC3E-42EAD1B2D103}" type="pres">
      <dgm:prSet presAssocID="{FB171BB5-3AB1-41A3-82BE-D4E5FFF7C051}" presName="Parent2" presStyleLbl="revTx" presStyleIdx="0" presStyleCnt="0">
        <dgm:presLayoutVars>
          <dgm:chMax val="1"/>
          <dgm:chPref val="1"/>
          <dgm:bulletEnabled val="1"/>
        </dgm:presLayoutVars>
      </dgm:prSet>
      <dgm:spPr/>
    </dgm:pt>
    <dgm:pt modelId="{076ED0A7-42A9-4352-B824-926E939E823F}" type="pres">
      <dgm:prSet presAssocID="{F439053E-C15C-4529-AE4A-FCDB11BBD8A2}" presName="Accent1" presStyleCnt="0"/>
      <dgm:spPr/>
    </dgm:pt>
    <dgm:pt modelId="{4A1E9EEC-15B4-4DC4-87FA-18E638A6D002}" type="pres">
      <dgm:prSet presAssocID="{F439053E-C15C-4529-AE4A-FCDB11BBD8A2}" presName="Accent" presStyleLbl="node1" presStyleIdx="3" presStyleCnt="4" custScaleX="119177" custScaleY="124628" custLinFactNeighborX="-37656" custLinFactNeighborY="-495"/>
      <dgm:spPr/>
    </dgm:pt>
    <dgm:pt modelId="{5FE55AC2-5FA1-4072-960C-9184D88615AD}" type="pres">
      <dgm:prSet presAssocID="{F439053E-C15C-4529-AE4A-FCDB11BBD8A2}" presName="ParentBackground1" presStyleCnt="0"/>
      <dgm:spPr/>
    </dgm:pt>
    <dgm:pt modelId="{84A96286-A443-4BC9-812D-7A21221F2920}" type="pres">
      <dgm:prSet presAssocID="{F439053E-C15C-4529-AE4A-FCDB11BBD8A2}" presName="ParentBackground" presStyleLbl="fgAcc1" presStyleIdx="3" presStyleCnt="4" custScaleX="117026" custScaleY="117046" custLinFactNeighborX="-58548" custLinFactNeighborY="1502"/>
      <dgm:spPr/>
    </dgm:pt>
    <dgm:pt modelId="{1A981A36-3C88-4BA5-80A1-EA2BB920A170}" type="pres">
      <dgm:prSet presAssocID="{F439053E-C15C-4529-AE4A-FCDB11BBD8A2}" presName="Parent1" presStyleLbl="revTx" presStyleIdx="0" presStyleCnt="0">
        <dgm:presLayoutVars>
          <dgm:chMax val="1"/>
          <dgm:chPref val="1"/>
          <dgm:bulletEnabled val="1"/>
        </dgm:presLayoutVars>
      </dgm:prSet>
      <dgm:spPr/>
    </dgm:pt>
  </dgm:ptLst>
  <dgm:cxnLst>
    <dgm:cxn modelId="{7A390706-FE12-4B8A-9DC0-B70EFA8927E1}" srcId="{4BADCDF9-862A-4402-ABF5-E7F299051FB9}" destId="{C438A578-6258-4F72-B2AE-3C657A4EDA23}" srcOrd="3" destOrd="0" parTransId="{2B01081F-6FB3-4DE2-ACC7-7B272843727B}" sibTransId="{D453FBDF-E473-40D4-A64E-EB5430F272DC}"/>
    <dgm:cxn modelId="{57195D16-C64F-4E47-9DB9-DE2A886C73E8}" srcId="{4BADCDF9-862A-4402-ABF5-E7F299051FB9}" destId="{B6F05D54-C5DE-4D4D-AA17-799DF4A4EED0}" srcOrd="2" destOrd="0" parTransId="{8C27B9F2-5637-489D-9D82-E06436A3F58C}" sibTransId="{000EAF1E-1727-432C-8413-D0EFF8774FDF}"/>
    <dgm:cxn modelId="{57C2851B-3D34-4AD8-BFA7-4083C677589B}" srcId="{4BADCDF9-862A-4402-ABF5-E7F299051FB9}" destId="{FB171BB5-3AB1-41A3-82BE-D4E5FFF7C051}" srcOrd="1" destOrd="0" parTransId="{70C1ACA2-830D-4942-915D-D768111F5CD9}" sibTransId="{EA4A96D6-BDE4-4A17-B9B7-B88A65B580DF}"/>
    <dgm:cxn modelId="{95118C23-66DA-4A81-B028-262C5B2DA597}" type="presOf" srcId="{B6F05D54-C5DE-4D4D-AA17-799DF4A4EED0}" destId="{76DE928C-2D81-4DB7-B9D6-56855012453E}" srcOrd="1" destOrd="0" presId="urn:microsoft.com/office/officeart/2011/layout/CircleProcess"/>
    <dgm:cxn modelId="{F0614D2E-CDCB-49AE-876A-F419EA022982}" type="presOf" srcId="{F439053E-C15C-4529-AE4A-FCDB11BBD8A2}" destId="{84A96286-A443-4BC9-812D-7A21221F2920}" srcOrd="0" destOrd="0" presId="urn:microsoft.com/office/officeart/2011/layout/CircleProcess"/>
    <dgm:cxn modelId="{EE96BF35-C28D-497C-B4B0-13CB140945DC}" type="presOf" srcId="{C438A578-6258-4F72-B2AE-3C657A4EDA23}" destId="{13DE31D6-D0AE-400B-88C5-883CAAF19506}" srcOrd="0" destOrd="0" presId="urn:microsoft.com/office/officeart/2011/layout/CircleProcess"/>
    <dgm:cxn modelId="{03624742-9AFA-40BA-8AFD-3533A85F735F}" type="presOf" srcId="{4BADCDF9-862A-4402-ABF5-E7F299051FB9}" destId="{E30C2621-96C1-48B8-9907-CA4F6789278C}" srcOrd="0" destOrd="0" presId="urn:microsoft.com/office/officeart/2011/layout/CircleProcess"/>
    <dgm:cxn modelId="{E97A7385-998F-4399-89A2-DBF90BFDC63C}" type="presOf" srcId="{F439053E-C15C-4529-AE4A-FCDB11BBD8A2}" destId="{1A981A36-3C88-4BA5-80A1-EA2BB920A170}" srcOrd="1" destOrd="0" presId="urn:microsoft.com/office/officeart/2011/layout/CircleProcess"/>
    <dgm:cxn modelId="{1C473CA1-FA55-4BCE-8059-DC17EF89A4AE}" type="presOf" srcId="{C438A578-6258-4F72-B2AE-3C657A4EDA23}" destId="{5C88B587-87FC-4E60-8460-E6F8DE9ECC59}" srcOrd="1" destOrd="0" presId="urn:microsoft.com/office/officeart/2011/layout/CircleProcess"/>
    <dgm:cxn modelId="{D37C80A2-D8EF-44F4-B9D2-BD3679DE2478}" type="presOf" srcId="{FB171BB5-3AB1-41A3-82BE-D4E5FFF7C051}" destId="{85DD1AD8-AB7E-45C5-AC3E-42EAD1B2D103}" srcOrd="1" destOrd="0" presId="urn:microsoft.com/office/officeart/2011/layout/CircleProcess"/>
    <dgm:cxn modelId="{608778AC-03B6-4CB6-895C-4DEB04C8D770}" type="presOf" srcId="{B6F05D54-C5DE-4D4D-AA17-799DF4A4EED0}" destId="{886B5612-9721-40B7-B32F-CE59E91DECCC}" srcOrd="0" destOrd="0" presId="urn:microsoft.com/office/officeart/2011/layout/CircleProcess"/>
    <dgm:cxn modelId="{225304E5-54E8-4B94-8F00-2274ABA98614}" srcId="{4BADCDF9-862A-4402-ABF5-E7F299051FB9}" destId="{F439053E-C15C-4529-AE4A-FCDB11BBD8A2}" srcOrd="0" destOrd="0" parTransId="{A255FAAD-A610-4CF7-AD32-5EC0197B4336}" sibTransId="{7A39281E-281D-4C91-B0D0-B05A9F056B55}"/>
    <dgm:cxn modelId="{25EB93F7-31B8-45F5-A4B0-66EC96F2081D}" type="presOf" srcId="{FB171BB5-3AB1-41A3-82BE-D4E5FFF7C051}" destId="{016FE58B-EE1F-48AB-96D3-1F625F3AB1D2}" srcOrd="0" destOrd="0" presId="urn:microsoft.com/office/officeart/2011/layout/CircleProcess"/>
    <dgm:cxn modelId="{EE23BA1E-9268-4999-AEFD-DC3DF3EBECB8}" type="presParOf" srcId="{E30C2621-96C1-48B8-9907-CA4F6789278C}" destId="{074F7788-D7E9-4662-A3CB-FF460AC21D97}" srcOrd="0" destOrd="0" presId="urn:microsoft.com/office/officeart/2011/layout/CircleProcess"/>
    <dgm:cxn modelId="{87612C8A-F748-4509-880E-4C8CF764DBD3}" type="presParOf" srcId="{074F7788-D7E9-4662-A3CB-FF460AC21D97}" destId="{6B2FF986-6F37-4536-85B5-DE603608A6F0}" srcOrd="0" destOrd="0" presId="urn:microsoft.com/office/officeart/2011/layout/CircleProcess"/>
    <dgm:cxn modelId="{644F01B4-34C8-49D3-9A63-3118C21C612F}" type="presParOf" srcId="{E30C2621-96C1-48B8-9907-CA4F6789278C}" destId="{F871407A-F601-4088-AE58-5602183B9635}" srcOrd="1" destOrd="0" presId="urn:microsoft.com/office/officeart/2011/layout/CircleProcess"/>
    <dgm:cxn modelId="{0E7DF7B5-0A66-4184-9454-E48C457F30D7}" type="presParOf" srcId="{F871407A-F601-4088-AE58-5602183B9635}" destId="{13DE31D6-D0AE-400B-88C5-883CAAF19506}" srcOrd="0" destOrd="0" presId="urn:microsoft.com/office/officeart/2011/layout/CircleProcess"/>
    <dgm:cxn modelId="{0FF1F109-F1CD-4AB3-B751-A912A4D21625}" type="presParOf" srcId="{E30C2621-96C1-48B8-9907-CA4F6789278C}" destId="{5C88B587-87FC-4E60-8460-E6F8DE9ECC59}" srcOrd="2" destOrd="0" presId="urn:microsoft.com/office/officeart/2011/layout/CircleProcess"/>
    <dgm:cxn modelId="{AA31E603-25C9-4038-82EF-C318266BEB00}" type="presParOf" srcId="{E30C2621-96C1-48B8-9907-CA4F6789278C}" destId="{8DBB3B9C-73EB-4C45-9F26-DFEF63EDEF60}" srcOrd="3" destOrd="0" presId="urn:microsoft.com/office/officeart/2011/layout/CircleProcess"/>
    <dgm:cxn modelId="{DAFFAC53-8C2F-4DF8-96F6-420F9B038EEC}" type="presParOf" srcId="{8DBB3B9C-73EB-4C45-9F26-DFEF63EDEF60}" destId="{2DC10759-359B-4419-888D-C2691AC031A9}" srcOrd="0" destOrd="0" presId="urn:microsoft.com/office/officeart/2011/layout/CircleProcess"/>
    <dgm:cxn modelId="{34E281B2-30CA-4596-813E-1B4E8002EA42}" type="presParOf" srcId="{E30C2621-96C1-48B8-9907-CA4F6789278C}" destId="{25E36F33-7BFA-4790-AB6E-D0C465C677FC}" srcOrd="4" destOrd="0" presId="urn:microsoft.com/office/officeart/2011/layout/CircleProcess"/>
    <dgm:cxn modelId="{E86DBFBE-66CE-443C-9251-3C2BE77D301E}" type="presParOf" srcId="{25E36F33-7BFA-4790-AB6E-D0C465C677FC}" destId="{886B5612-9721-40B7-B32F-CE59E91DECCC}" srcOrd="0" destOrd="0" presId="urn:microsoft.com/office/officeart/2011/layout/CircleProcess"/>
    <dgm:cxn modelId="{3EFD3DC2-D20D-44FB-9B55-1F5608E78929}" type="presParOf" srcId="{E30C2621-96C1-48B8-9907-CA4F6789278C}" destId="{76DE928C-2D81-4DB7-B9D6-56855012453E}" srcOrd="5" destOrd="0" presId="urn:microsoft.com/office/officeart/2011/layout/CircleProcess"/>
    <dgm:cxn modelId="{2E0DB527-4BCE-4639-AD24-25764D8C999E}" type="presParOf" srcId="{E30C2621-96C1-48B8-9907-CA4F6789278C}" destId="{F76C440E-B0AC-48E6-9D9C-AAE119BBF0F6}" srcOrd="6" destOrd="0" presId="urn:microsoft.com/office/officeart/2011/layout/CircleProcess"/>
    <dgm:cxn modelId="{6CABB9C9-DC8B-4B07-A0D0-8681333FD5C0}" type="presParOf" srcId="{F76C440E-B0AC-48E6-9D9C-AAE119BBF0F6}" destId="{83D6C2BE-4EF8-4103-8E57-C4FA725E193B}" srcOrd="0" destOrd="0" presId="urn:microsoft.com/office/officeart/2011/layout/CircleProcess"/>
    <dgm:cxn modelId="{5008296A-B2E6-438B-B7EE-56C425D4AD75}" type="presParOf" srcId="{E30C2621-96C1-48B8-9907-CA4F6789278C}" destId="{283E45CD-5C3E-41CB-92D0-6775533F5387}" srcOrd="7" destOrd="0" presId="urn:microsoft.com/office/officeart/2011/layout/CircleProcess"/>
    <dgm:cxn modelId="{A72D7E8C-482C-4690-AA54-3FD9F1161095}" type="presParOf" srcId="{283E45CD-5C3E-41CB-92D0-6775533F5387}" destId="{016FE58B-EE1F-48AB-96D3-1F625F3AB1D2}" srcOrd="0" destOrd="0" presId="urn:microsoft.com/office/officeart/2011/layout/CircleProcess"/>
    <dgm:cxn modelId="{1AE10FF0-9ABE-4662-ACBD-ED78D90D60B9}" type="presParOf" srcId="{E30C2621-96C1-48B8-9907-CA4F6789278C}" destId="{85DD1AD8-AB7E-45C5-AC3E-42EAD1B2D103}" srcOrd="8" destOrd="0" presId="urn:microsoft.com/office/officeart/2011/layout/CircleProcess"/>
    <dgm:cxn modelId="{8B10D17F-48D0-44EA-8131-11EF66767965}" type="presParOf" srcId="{E30C2621-96C1-48B8-9907-CA4F6789278C}" destId="{076ED0A7-42A9-4352-B824-926E939E823F}" srcOrd="9" destOrd="0" presId="urn:microsoft.com/office/officeart/2011/layout/CircleProcess"/>
    <dgm:cxn modelId="{665BEED8-3D31-41ED-BFAF-E775206A16D7}" type="presParOf" srcId="{076ED0A7-42A9-4352-B824-926E939E823F}" destId="{4A1E9EEC-15B4-4DC4-87FA-18E638A6D002}" srcOrd="0" destOrd="0" presId="urn:microsoft.com/office/officeart/2011/layout/CircleProcess"/>
    <dgm:cxn modelId="{A6C48F9F-8BCE-4667-83BB-6ACC1936ED0C}" type="presParOf" srcId="{E30C2621-96C1-48B8-9907-CA4F6789278C}" destId="{5FE55AC2-5FA1-4072-960C-9184D88615AD}" srcOrd="10" destOrd="0" presId="urn:microsoft.com/office/officeart/2011/layout/CircleProcess"/>
    <dgm:cxn modelId="{EF83EA4B-7AEA-411E-AC8C-8386087E4A0C}" type="presParOf" srcId="{5FE55AC2-5FA1-4072-960C-9184D88615AD}" destId="{84A96286-A443-4BC9-812D-7A21221F2920}" srcOrd="0" destOrd="0" presId="urn:microsoft.com/office/officeart/2011/layout/CircleProcess"/>
    <dgm:cxn modelId="{2DF08FEF-4C57-4874-9BF1-BFF387DC66C8}" type="presParOf" srcId="{E30C2621-96C1-48B8-9907-CA4F6789278C}" destId="{1A981A36-3C88-4BA5-80A1-EA2BB920A17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C32AF962-59E9-4F00-8D63-27D17B69F9D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C80619D-6B0B-46BF-9EBC-B1EF3E21C3F1}">
      <dgm:prSet custT="1"/>
      <dgm:spPr/>
      <dgm:t>
        <a:bodyPr/>
        <a:lstStyle/>
        <a:p>
          <a:pPr rtl="0"/>
          <a:r>
            <a:rPr lang="ru-RU" sz="2000" dirty="0"/>
            <a:t>Полностью понимать последствия</a:t>
          </a:r>
          <a:endParaRPr lang="en-GB" sz="2000" dirty="0"/>
        </a:p>
      </dgm:t>
    </dgm:pt>
    <dgm:pt modelId="{72D8C31C-8B12-4969-A5AF-C0559ADCE2C0}" type="parTrans" cxnId="{B3F3DEDC-B369-44AD-B458-A51DC568D770}">
      <dgm:prSet/>
      <dgm:spPr/>
      <dgm:t>
        <a:bodyPr/>
        <a:lstStyle/>
        <a:p>
          <a:endParaRPr lang="en-US" sz="2000"/>
        </a:p>
      </dgm:t>
    </dgm:pt>
    <dgm:pt modelId="{C33943E6-1370-4542-B17F-791944C241AC}" type="sibTrans" cxnId="{B3F3DEDC-B369-44AD-B458-A51DC568D770}">
      <dgm:prSet custT="1"/>
      <dgm:spPr/>
      <dgm:t>
        <a:bodyPr/>
        <a:lstStyle/>
        <a:p>
          <a:endParaRPr lang="en-US" sz="2000"/>
        </a:p>
      </dgm:t>
    </dgm:pt>
    <dgm:pt modelId="{BF7B72CB-A96F-40B3-A94C-37FA73DD2FA1}">
      <dgm:prSet custT="1"/>
      <dgm:spPr/>
      <dgm:t>
        <a:bodyPr/>
        <a:lstStyle/>
        <a:p>
          <a:pPr rtl="0"/>
          <a:r>
            <a:rPr lang="ru-RU" sz="2000" dirty="0"/>
            <a:t>Разъяснение при необходимости</a:t>
          </a:r>
          <a:endParaRPr lang="en-GB" sz="2000" dirty="0"/>
        </a:p>
      </dgm:t>
    </dgm:pt>
    <dgm:pt modelId="{0B7AEEF5-FB5D-4F28-8CC8-2C65E4F42F70}" type="parTrans" cxnId="{29976D11-60AB-4CA1-8C4B-FC0C76F6FE2D}">
      <dgm:prSet/>
      <dgm:spPr/>
      <dgm:t>
        <a:bodyPr/>
        <a:lstStyle/>
        <a:p>
          <a:endParaRPr lang="en-US" sz="2000"/>
        </a:p>
      </dgm:t>
    </dgm:pt>
    <dgm:pt modelId="{AE2146F6-58AE-42D8-A31D-3F43488A964E}" type="sibTrans" cxnId="{29976D11-60AB-4CA1-8C4B-FC0C76F6FE2D}">
      <dgm:prSet/>
      <dgm:spPr/>
      <dgm:t>
        <a:bodyPr/>
        <a:lstStyle/>
        <a:p>
          <a:endParaRPr lang="en-US" sz="2000"/>
        </a:p>
      </dgm:t>
    </dgm:pt>
    <dgm:pt modelId="{E2BAD1C6-3996-413B-BD8A-7E0AF8C7D5C3}" type="pres">
      <dgm:prSet presAssocID="{C32AF962-59E9-4F00-8D63-27D17B69F9D4}" presName="Name0" presStyleCnt="0">
        <dgm:presLayoutVars>
          <dgm:dir/>
          <dgm:resizeHandles val="exact"/>
        </dgm:presLayoutVars>
      </dgm:prSet>
      <dgm:spPr/>
    </dgm:pt>
    <dgm:pt modelId="{66DF8344-863C-4570-8DAB-A822BEE53149}" type="pres">
      <dgm:prSet presAssocID="{4C80619D-6B0B-46BF-9EBC-B1EF3E21C3F1}" presName="node" presStyleLbl="node1" presStyleIdx="0" presStyleCnt="2">
        <dgm:presLayoutVars>
          <dgm:bulletEnabled val="1"/>
        </dgm:presLayoutVars>
      </dgm:prSet>
      <dgm:spPr/>
    </dgm:pt>
    <dgm:pt modelId="{591012A3-472E-41DD-801B-B856DE384874}" type="pres">
      <dgm:prSet presAssocID="{C33943E6-1370-4542-B17F-791944C241AC}" presName="sibTrans" presStyleLbl="sibTrans2D1" presStyleIdx="0" presStyleCnt="1"/>
      <dgm:spPr/>
    </dgm:pt>
    <dgm:pt modelId="{BE1592F3-C92C-4369-AA05-C03C08C80F50}" type="pres">
      <dgm:prSet presAssocID="{C33943E6-1370-4542-B17F-791944C241AC}" presName="connectorText" presStyleLbl="sibTrans2D1" presStyleIdx="0" presStyleCnt="1"/>
      <dgm:spPr/>
    </dgm:pt>
    <dgm:pt modelId="{BD867690-969A-46CE-A3A8-6A7EB5B5DC41}" type="pres">
      <dgm:prSet presAssocID="{BF7B72CB-A96F-40B3-A94C-37FA73DD2FA1}" presName="node" presStyleLbl="node1" presStyleIdx="1" presStyleCnt="2">
        <dgm:presLayoutVars>
          <dgm:bulletEnabled val="1"/>
        </dgm:presLayoutVars>
      </dgm:prSet>
      <dgm:spPr/>
    </dgm:pt>
  </dgm:ptLst>
  <dgm:cxnLst>
    <dgm:cxn modelId="{19EE3902-DC8A-4C10-BBF2-CDFCDC7A793F}" type="presOf" srcId="{BF7B72CB-A96F-40B3-A94C-37FA73DD2FA1}" destId="{BD867690-969A-46CE-A3A8-6A7EB5B5DC41}" srcOrd="0" destOrd="0" presId="urn:microsoft.com/office/officeart/2005/8/layout/process1"/>
    <dgm:cxn modelId="{D6045602-1832-4B8C-AF57-F3B5F1B57F05}" type="presOf" srcId="{C33943E6-1370-4542-B17F-791944C241AC}" destId="{591012A3-472E-41DD-801B-B856DE384874}" srcOrd="0" destOrd="0" presId="urn:microsoft.com/office/officeart/2005/8/layout/process1"/>
    <dgm:cxn modelId="{29976D11-60AB-4CA1-8C4B-FC0C76F6FE2D}" srcId="{C32AF962-59E9-4F00-8D63-27D17B69F9D4}" destId="{BF7B72CB-A96F-40B3-A94C-37FA73DD2FA1}" srcOrd="1" destOrd="0" parTransId="{0B7AEEF5-FB5D-4F28-8CC8-2C65E4F42F70}" sibTransId="{AE2146F6-58AE-42D8-A31D-3F43488A964E}"/>
    <dgm:cxn modelId="{D43CA72A-ADBE-44F5-89C5-C3D730B83CCB}" type="presOf" srcId="{C32AF962-59E9-4F00-8D63-27D17B69F9D4}" destId="{E2BAD1C6-3996-413B-BD8A-7E0AF8C7D5C3}" srcOrd="0" destOrd="0" presId="urn:microsoft.com/office/officeart/2005/8/layout/process1"/>
    <dgm:cxn modelId="{6BECB14B-9A4B-4F21-9184-A7C34178E767}" type="presOf" srcId="{C33943E6-1370-4542-B17F-791944C241AC}" destId="{BE1592F3-C92C-4369-AA05-C03C08C80F50}" srcOrd="1" destOrd="0" presId="urn:microsoft.com/office/officeart/2005/8/layout/process1"/>
    <dgm:cxn modelId="{7B8D21C0-EBB2-4503-AC1E-A3BC73EB87DA}" type="presOf" srcId="{4C80619D-6B0B-46BF-9EBC-B1EF3E21C3F1}" destId="{66DF8344-863C-4570-8DAB-A822BEE53149}" srcOrd="0" destOrd="0" presId="urn:microsoft.com/office/officeart/2005/8/layout/process1"/>
    <dgm:cxn modelId="{B3F3DEDC-B369-44AD-B458-A51DC568D770}" srcId="{C32AF962-59E9-4F00-8D63-27D17B69F9D4}" destId="{4C80619D-6B0B-46BF-9EBC-B1EF3E21C3F1}" srcOrd="0" destOrd="0" parTransId="{72D8C31C-8B12-4969-A5AF-C0559ADCE2C0}" sibTransId="{C33943E6-1370-4542-B17F-791944C241AC}"/>
    <dgm:cxn modelId="{5BAE2CB4-F90F-4B79-BCF2-C67A663005F0}" type="presParOf" srcId="{E2BAD1C6-3996-413B-BD8A-7E0AF8C7D5C3}" destId="{66DF8344-863C-4570-8DAB-A822BEE53149}" srcOrd="0" destOrd="0" presId="urn:microsoft.com/office/officeart/2005/8/layout/process1"/>
    <dgm:cxn modelId="{6B154C08-6022-464C-B75A-CA308B99CEB7}" type="presParOf" srcId="{E2BAD1C6-3996-413B-BD8A-7E0AF8C7D5C3}" destId="{591012A3-472E-41DD-801B-B856DE384874}" srcOrd="1" destOrd="0" presId="urn:microsoft.com/office/officeart/2005/8/layout/process1"/>
    <dgm:cxn modelId="{AC44317F-6D91-44E3-8499-220F01ACCC88}" type="presParOf" srcId="{591012A3-472E-41DD-801B-B856DE384874}" destId="{BE1592F3-C92C-4369-AA05-C03C08C80F50}" srcOrd="0" destOrd="0" presId="urn:microsoft.com/office/officeart/2005/8/layout/process1"/>
    <dgm:cxn modelId="{917E3DB0-A420-4A5D-BF21-8B55F12FFE44}" type="presParOf" srcId="{E2BAD1C6-3996-413B-BD8A-7E0AF8C7D5C3}" destId="{BD867690-969A-46CE-A3A8-6A7EB5B5DC41}"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4B966AA-4333-4043-8E14-967F008B4A99}"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B795BDE-BA52-4D68-8E2A-74D4C5537297}">
      <dgm:prSet/>
      <dgm:spPr/>
      <dgm:t>
        <a:bodyPr/>
        <a:lstStyle/>
        <a:p>
          <a:pPr rtl="0"/>
          <a:endParaRPr lang="en-GB"/>
        </a:p>
      </dgm:t>
    </dgm:pt>
    <dgm:pt modelId="{0A5AB492-5D39-4A9E-A250-A7312EE8E658}" type="parTrans" cxnId="{00FF9EDC-44A7-4644-806D-711D6F1BD39A}">
      <dgm:prSet/>
      <dgm:spPr/>
      <dgm:t>
        <a:bodyPr/>
        <a:lstStyle/>
        <a:p>
          <a:endParaRPr lang="en-US"/>
        </a:p>
      </dgm:t>
    </dgm:pt>
    <dgm:pt modelId="{FE07999B-615E-4F27-BBF8-2CBAD5C68E04}" type="sibTrans" cxnId="{00FF9EDC-44A7-4644-806D-711D6F1BD39A}">
      <dgm:prSet/>
      <dgm:spPr/>
      <dgm:t>
        <a:bodyPr/>
        <a:lstStyle/>
        <a:p>
          <a:endParaRPr lang="en-US"/>
        </a:p>
      </dgm:t>
    </dgm:pt>
    <dgm:pt modelId="{EACD4336-513B-4454-8F7C-B6C1188B72B0}">
      <dgm:prSet/>
      <dgm:spPr/>
      <dgm:t>
        <a:bodyPr/>
        <a:lstStyle/>
        <a:p>
          <a:pPr algn="ctr" rtl="0"/>
          <a:r>
            <a:rPr lang="ru-RU" dirty="0"/>
            <a:t>Права/обязанности сторон</a:t>
          </a:r>
          <a:endParaRPr lang="en-GB" dirty="0"/>
        </a:p>
      </dgm:t>
    </dgm:pt>
    <dgm:pt modelId="{65EEACC0-E4FE-48D0-8542-06F575A9327A}" type="parTrans" cxnId="{4F28047E-7159-4FEC-9137-11E36AA00217}">
      <dgm:prSet/>
      <dgm:spPr/>
      <dgm:t>
        <a:bodyPr/>
        <a:lstStyle/>
        <a:p>
          <a:endParaRPr lang="en-US"/>
        </a:p>
      </dgm:t>
    </dgm:pt>
    <dgm:pt modelId="{B9DD520D-7B03-4633-AB82-68081E933855}" type="sibTrans" cxnId="{4F28047E-7159-4FEC-9137-11E36AA00217}">
      <dgm:prSet/>
      <dgm:spPr/>
      <dgm:t>
        <a:bodyPr/>
        <a:lstStyle/>
        <a:p>
          <a:endParaRPr lang="en-US"/>
        </a:p>
      </dgm:t>
    </dgm:pt>
    <dgm:pt modelId="{07937B5F-1534-4328-93B3-C0E2B1F97842}">
      <dgm:prSet/>
      <dgm:spPr/>
      <dgm:t>
        <a:bodyPr/>
        <a:lstStyle/>
        <a:p>
          <a:pPr algn="ctr" rtl="0"/>
          <a:r>
            <a:rPr lang="ru-RU" dirty="0"/>
            <a:t>Влияние на договор / объем проекта / сроки</a:t>
          </a:r>
          <a:endParaRPr lang="en-GB" dirty="0"/>
        </a:p>
      </dgm:t>
    </dgm:pt>
    <dgm:pt modelId="{7C39C185-1628-44D2-8DCF-8597A55B5F34}" type="parTrans" cxnId="{613ADFC3-B6F7-48F3-8F99-6754C1A6FE03}">
      <dgm:prSet/>
      <dgm:spPr/>
      <dgm:t>
        <a:bodyPr/>
        <a:lstStyle/>
        <a:p>
          <a:endParaRPr lang="en-US"/>
        </a:p>
      </dgm:t>
    </dgm:pt>
    <dgm:pt modelId="{5FC3E6F3-FDFB-4B9D-8D9D-053A47C68B4E}" type="sibTrans" cxnId="{613ADFC3-B6F7-48F3-8F99-6754C1A6FE03}">
      <dgm:prSet/>
      <dgm:spPr/>
      <dgm:t>
        <a:bodyPr/>
        <a:lstStyle/>
        <a:p>
          <a:endParaRPr lang="en-US"/>
        </a:p>
      </dgm:t>
    </dgm:pt>
    <dgm:pt modelId="{623B1CBF-A146-4F96-905A-EC3CC7C6E4FD}" type="pres">
      <dgm:prSet presAssocID="{A4B966AA-4333-4043-8E14-967F008B4A99}" presName="Name0" presStyleCnt="0">
        <dgm:presLayoutVars>
          <dgm:chMax/>
          <dgm:chPref/>
          <dgm:dir/>
        </dgm:presLayoutVars>
      </dgm:prSet>
      <dgm:spPr/>
    </dgm:pt>
    <dgm:pt modelId="{1A34DFAE-5D56-4377-8646-94B3EAC5449E}" type="pres">
      <dgm:prSet presAssocID="{1B795BDE-BA52-4D68-8E2A-74D4C5537297}" presName="parenttextcomposite" presStyleCnt="0"/>
      <dgm:spPr/>
    </dgm:pt>
    <dgm:pt modelId="{0B7BCCC7-50E5-4836-A8B7-C02FEBCECE18}" type="pres">
      <dgm:prSet presAssocID="{1B795BDE-BA52-4D68-8E2A-74D4C5537297}" presName="parenttext" presStyleLbl="revTx" presStyleIdx="0" presStyleCnt="3">
        <dgm:presLayoutVars>
          <dgm:chMax/>
          <dgm:chPref val="2"/>
          <dgm:bulletEnabled val="1"/>
        </dgm:presLayoutVars>
      </dgm:prSet>
      <dgm:spPr/>
    </dgm:pt>
    <dgm:pt modelId="{B6D20D7B-F414-44E2-B270-A9DFE0D2189E}" type="pres">
      <dgm:prSet presAssocID="{1B795BDE-BA52-4D68-8E2A-74D4C5537297}" presName="parallelogramComposite" presStyleCnt="0"/>
      <dgm:spPr/>
    </dgm:pt>
    <dgm:pt modelId="{B5039487-7A97-4259-B6CB-228CD97A4108}" type="pres">
      <dgm:prSet presAssocID="{1B795BDE-BA52-4D68-8E2A-74D4C5537297}" presName="parallelogram1" presStyleLbl="alignNode1" presStyleIdx="0" presStyleCnt="21"/>
      <dgm:spPr/>
    </dgm:pt>
    <dgm:pt modelId="{5059FE62-3B80-44B9-9249-72FC0D4A9B32}" type="pres">
      <dgm:prSet presAssocID="{1B795BDE-BA52-4D68-8E2A-74D4C5537297}" presName="parallelogram2" presStyleLbl="alignNode1" presStyleIdx="1" presStyleCnt="21"/>
      <dgm:spPr/>
    </dgm:pt>
    <dgm:pt modelId="{39603A30-9351-4D5B-A1EA-C36F798956C1}" type="pres">
      <dgm:prSet presAssocID="{1B795BDE-BA52-4D68-8E2A-74D4C5537297}" presName="parallelogram3" presStyleLbl="alignNode1" presStyleIdx="2" presStyleCnt="21"/>
      <dgm:spPr/>
    </dgm:pt>
    <dgm:pt modelId="{9084C41A-8A6D-4E18-96A6-8CF1F168B551}" type="pres">
      <dgm:prSet presAssocID="{1B795BDE-BA52-4D68-8E2A-74D4C5537297}" presName="parallelogram4" presStyleLbl="alignNode1" presStyleIdx="3" presStyleCnt="21"/>
      <dgm:spPr/>
    </dgm:pt>
    <dgm:pt modelId="{29AB6682-A208-41A6-A453-09B5C26C8328}" type="pres">
      <dgm:prSet presAssocID="{1B795BDE-BA52-4D68-8E2A-74D4C5537297}" presName="parallelogram5" presStyleLbl="alignNode1" presStyleIdx="4" presStyleCnt="21"/>
      <dgm:spPr/>
    </dgm:pt>
    <dgm:pt modelId="{F979096F-D8BB-4491-853A-CC0CD29BA0FD}" type="pres">
      <dgm:prSet presAssocID="{1B795BDE-BA52-4D68-8E2A-74D4C5537297}" presName="parallelogram6" presStyleLbl="alignNode1" presStyleIdx="5" presStyleCnt="21"/>
      <dgm:spPr/>
    </dgm:pt>
    <dgm:pt modelId="{78CEF55A-9EB9-48F0-A566-2D24D8346DBB}" type="pres">
      <dgm:prSet presAssocID="{1B795BDE-BA52-4D68-8E2A-74D4C5537297}" presName="parallelogram7" presStyleLbl="alignNode1" presStyleIdx="6" presStyleCnt="21"/>
      <dgm:spPr/>
    </dgm:pt>
    <dgm:pt modelId="{DD71A0A7-C141-4468-9EA1-682657755376}" type="pres">
      <dgm:prSet presAssocID="{FE07999B-615E-4F27-BBF8-2CBAD5C68E04}" presName="sibTrans" presStyleCnt="0"/>
      <dgm:spPr/>
    </dgm:pt>
    <dgm:pt modelId="{653A9083-E50E-475D-B1CA-AAED85B6589B}" type="pres">
      <dgm:prSet presAssocID="{EACD4336-513B-4454-8F7C-B6C1188B72B0}" presName="parenttextcomposite" presStyleCnt="0"/>
      <dgm:spPr/>
    </dgm:pt>
    <dgm:pt modelId="{E46B4EAE-4B70-4A35-9303-A6ADF98D9A3B}" type="pres">
      <dgm:prSet presAssocID="{EACD4336-513B-4454-8F7C-B6C1188B72B0}" presName="parenttext" presStyleLbl="revTx" presStyleIdx="1" presStyleCnt="3">
        <dgm:presLayoutVars>
          <dgm:chMax/>
          <dgm:chPref val="2"/>
          <dgm:bulletEnabled val="1"/>
        </dgm:presLayoutVars>
      </dgm:prSet>
      <dgm:spPr/>
    </dgm:pt>
    <dgm:pt modelId="{9C483334-A0FD-4832-83EF-2C3A41388DB6}" type="pres">
      <dgm:prSet presAssocID="{EACD4336-513B-4454-8F7C-B6C1188B72B0}" presName="parallelogramComposite" presStyleCnt="0"/>
      <dgm:spPr/>
    </dgm:pt>
    <dgm:pt modelId="{C2A32E30-81F0-4817-B795-EBB9AA7E7699}" type="pres">
      <dgm:prSet presAssocID="{EACD4336-513B-4454-8F7C-B6C1188B72B0}" presName="parallelogram1" presStyleLbl="alignNode1" presStyleIdx="7" presStyleCnt="21"/>
      <dgm:spPr/>
    </dgm:pt>
    <dgm:pt modelId="{8C0DD84D-BFD2-4BFA-8891-FF3A42C11DEB}" type="pres">
      <dgm:prSet presAssocID="{EACD4336-513B-4454-8F7C-B6C1188B72B0}" presName="parallelogram2" presStyleLbl="alignNode1" presStyleIdx="8" presStyleCnt="21"/>
      <dgm:spPr/>
    </dgm:pt>
    <dgm:pt modelId="{1889CE0A-80FB-4DDD-B392-D181524B9113}" type="pres">
      <dgm:prSet presAssocID="{EACD4336-513B-4454-8F7C-B6C1188B72B0}" presName="parallelogram3" presStyleLbl="alignNode1" presStyleIdx="9" presStyleCnt="21"/>
      <dgm:spPr/>
    </dgm:pt>
    <dgm:pt modelId="{DD948C0D-B3AE-4932-9B41-1E15F6E4DFB5}" type="pres">
      <dgm:prSet presAssocID="{EACD4336-513B-4454-8F7C-B6C1188B72B0}" presName="parallelogram4" presStyleLbl="alignNode1" presStyleIdx="10" presStyleCnt="21"/>
      <dgm:spPr/>
    </dgm:pt>
    <dgm:pt modelId="{590E23C4-2F5A-4EE8-8051-6F1FB49BDD09}" type="pres">
      <dgm:prSet presAssocID="{EACD4336-513B-4454-8F7C-B6C1188B72B0}" presName="parallelogram5" presStyleLbl="alignNode1" presStyleIdx="11" presStyleCnt="21"/>
      <dgm:spPr/>
    </dgm:pt>
    <dgm:pt modelId="{4F33BE03-91FE-47B5-A137-B09E9AD86396}" type="pres">
      <dgm:prSet presAssocID="{EACD4336-513B-4454-8F7C-B6C1188B72B0}" presName="parallelogram6" presStyleLbl="alignNode1" presStyleIdx="12" presStyleCnt="21"/>
      <dgm:spPr/>
    </dgm:pt>
    <dgm:pt modelId="{FDBFCC94-182B-4FB3-858D-3910CC391D0F}" type="pres">
      <dgm:prSet presAssocID="{EACD4336-513B-4454-8F7C-B6C1188B72B0}" presName="parallelogram7" presStyleLbl="alignNode1" presStyleIdx="13" presStyleCnt="21"/>
      <dgm:spPr/>
    </dgm:pt>
    <dgm:pt modelId="{A984767C-614E-4E19-8834-300AE2B7FDA4}" type="pres">
      <dgm:prSet presAssocID="{B9DD520D-7B03-4633-AB82-68081E933855}" presName="sibTrans" presStyleCnt="0"/>
      <dgm:spPr/>
    </dgm:pt>
    <dgm:pt modelId="{FCCA487D-D689-4F9A-9E8F-4586CB0FE717}" type="pres">
      <dgm:prSet presAssocID="{07937B5F-1534-4328-93B3-C0E2B1F97842}" presName="parenttextcomposite" presStyleCnt="0"/>
      <dgm:spPr/>
    </dgm:pt>
    <dgm:pt modelId="{5C490635-04A4-41DB-9616-B19202063A21}" type="pres">
      <dgm:prSet presAssocID="{07937B5F-1534-4328-93B3-C0E2B1F97842}" presName="parenttext" presStyleLbl="revTx" presStyleIdx="2" presStyleCnt="3">
        <dgm:presLayoutVars>
          <dgm:chMax/>
          <dgm:chPref val="2"/>
          <dgm:bulletEnabled val="1"/>
        </dgm:presLayoutVars>
      </dgm:prSet>
      <dgm:spPr/>
    </dgm:pt>
    <dgm:pt modelId="{538FB9A4-D377-432B-AF31-7A73A71A486C}" type="pres">
      <dgm:prSet presAssocID="{07937B5F-1534-4328-93B3-C0E2B1F97842}" presName="parallelogramComposite" presStyleCnt="0"/>
      <dgm:spPr/>
    </dgm:pt>
    <dgm:pt modelId="{AD51F7C7-8B6D-4960-9701-1880EF219E75}" type="pres">
      <dgm:prSet presAssocID="{07937B5F-1534-4328-93B3-C0E2B1F97842}" presName="parallelogram1" presStyleLbl="alignNode1" presStyleIdx="14" presStyleCnt="21"/>
      <dgm:spPr/>
    </dgm:pt>
    <dgm:pt modelId="{AC70B225-D1C7-4A03-BD8A-C71AED4C14B1}" type="pres">
      <dgm:prSet presAssocID="{07937B5F-1534-4328-93B3-C0E2B1F97842}" presName="parallelogram2" presStyleLbl="alignNode1" presStyleIdx="15" presStyleCnt="21"/>
      <dgm:spPr/>
    </dgm:pt>
    <dgm:pt modelId="{551B01F2-5F3E-48DD-A191-2D13C8C97E76}" type="pres">
      <dgm:prSet presAssocID="{07937B5F-1534-4328-93B3-C0E2B1F97842}" presName="parallelogram3" presStyleLbl="alignNode1" presStyleIdx="16" presStyleCnt="21"/>
      <dgm:spPr/>
    </dgm:pt>
    <dgm:pt modelId="{2A81D859-341F-49DB-A7A7-43976778F78C}" type="pres">
      <dgm:prSet presAssocID="{07937B5F-1534-4328-93B3-C0E2B1F97842}" presName="parallelogram4" presStyleLbl="alignNode1" presStyleIdx="17" presStyleCnt="21"/>
      <dgm:spPr/>
    </dgm:pt>
    <dgm:pt modelId="{64F5D4D9-7F4F-497D-AE7F-ACE67E6E24E9}" type="pres">
      <dgm:prSet presAssocID="{07937B5F-1534-4328-93B3-C0E2B1F97842}" presName="parallelogram5" presStyleLbl="alignNode1" presStyleIdx="18" presStyleCnt="21"/>
      <dgm:spPr/>
    </dgm:pt>
    <dgm:pt modelId="{30FAB400-0377-4302-B05A-00D77087A3F9}" type="pres">
      <dgm:prSet presAssocID="{07937B5F-1534-4328-93B3-C0E2B1F97842}" presName="parallelogram6" presStyleLbl="alignNode1" presStyleIdx="19" presStyleCnt="21"/>
      <dgm:spPr/>
    </dgm:pt>
    <dgm:pt modelId="{55AD59E8-0153-4327-B157-C19EE25EE407}" type="pres">
      <dgm:prSet presAssocID="{07937B5F-1534-4328-93B3-C0E2B1F97842}" presName="parallelogram7" presStyleLbl="alignNode1" presStyleIdx="20" presStyleCnt="21"/>
      <dgm:spPr/>
    </dgm:pt>
  </dgm:ptLst>
  <dgm:cxnLst>
    <dgm:cxn modelId="{8494E33A-D669-447A-B2FE-4FA666909005}" type="presOf" srcId="{1B795BDE-BA52-4D68-8E2A-74D4C5537297}" destId="{0B7BCCC7-50E5-4836-A8B7-C02FEBCECE18}" srcOrd="0" destOrd="0" presId="urn:microsoft.com/office/officeart/2008/layout/VerticalAccentList"/>
    <dgm:cxn modelId="{E522894A-E17B-4FE1-A1F8-460C21452562}" type="presOf" srcId="{07937B5F-1534-4328-93B3-C0E2B1F97842}" destId="{5C490635-04A4-41DB-9616-B19202063A21}" srcOrd="0" destOrd="0" presId="urn:microsoft.com/office/officeart/2008/layout/VerticalAccentList"/>
    <dgm:cxn modelId="{4F28047E-7159-4FEC-9137-11E36AA00217}" srcId="{A4B966AA-4333-4043-8E14-967F008B4A99}" destId="{EACD4336-513B-4454-8F7C-B6C1188B72B0}" srcOrd="1" destOrd="0" parTransId="{65EEACC0-E4FE-48D0-8542-06F575A9327A}" sibTransId="{B9DD520D-7B03-4633-AB82-68081E933855}"/>
    <dgm:cxn modelId="{671762B4-13A6-4C18-8904-98325B79CFC7}" type="presOf" srcId="{A4B966AA-4333-4043-8E14-967F008B4A99}" destId="{623B1CBF-A146-4F96-905A-EC3CC7C6E4FD}" srcOrd="0" destOrd="0" presId="urn:microsoft.com/office/officeart/2008/layout/VerticalAccentList"/>
    <dgm:cxn modelId="{613ADFC3-B6F7-48F3-8F99-6754C1A6FE03}" srcId="{A4B966AA-4333-4043-8E14-967F008B4A99}" destId="{07937B5F-1534-4328-93B3-C0E2B1F97842}" srcOrd="2" destOrd="0" parTransId="{7C39C185-1628-44D2-8DCF-8597A55B5F34}" sibTransId="{5FC3E6F3-FDFB-4B9D-8D9D-053A47C68B4E}"/>
    <dgm:cxn modelId="{00FF9EDC-44A7-4644-806D-711D6F1BD39A}" srcId="{A4B966AA-4333-4043-8E14-967F008B4A99}" destId="{1B795BDE-BA52-4D68-8E2A-74D4C5537297}" srcOrd="0" destOrd="0" parTransId="{0A5AB492-5D39-4A9E-A250-A7312EE8E658}" sibTransId="{FE07999B-615E-4F27-BBF8-2CBAD5C68E04}"/>
    <dgm:cxn modelId="{D25FF8DF-134B-4A67-9AF2-B8A54AF49DE8}" type="presOf" srcId="{EACD4336-513B-4454-8F7C-B6C1188B72B0}" destId="{E46B4EAE-4B70-4A35-9303-A6ADF98D9A3B}" srcOrd="0" destOrd="0" presId="urn:microsoft.com/office/officeart/2008/layout/VerticalAccentList"/>
    <dgm:cxn modelId="{0A6E5E48-6685-421C-9879-AC0A51821467}" type="presParOf" srcId="{623B1CBF-A146-4F96-905A-EC3CC7C6E4FD}" destId="{1A34DFAE-5D56-4377-8646-94B3EAC5449E}" srcOrd="0" destOrd="0" presId="urn:microsoft.com/office/officeart/2008/layout/VerticalAccentList"/>
    <dgm:cxn modelId="{E9B10A50-B6A1-4BC7-AF98-E8E86948D020}" type="presParOf" srcId="{1A34DFAE-5D56-4377-8646-94B3EAC5449E}" destId="{0B7BCCC7-50E5-4836-A8B7-C02FEBCECE18}" srcOrd="0" destOrd="0" presId="urn:microsoft.com/office/officeart/2008/layout/VerticalAccentList"/>
    <dgm:cxn modelId="{BB63E90C-DEC8-4675-A77E-ADE808A13633}" type="presParOf" srcId="{623B1CBF-A146-4F96-905A-EC3CC7C6E4FD}" destId="{B6D20D7B-F414-44E2-B270-A9DFE0D2189E}" srcOrd="1" destOrd="0" presId="urn:microsoft.com/office/officeart/2008/layout/VerticalAccentList"/>
    <dgm:cxn modelId="{3EFEF45F-6E51-4833-A202-4F0A7716699C}" type="presParOf" srcId="{B6D20D7B-F414-44E2-B270-A9DFE0D2189E}" destId="{B5039487-7A97-4259-B6CB-228CD97A4108}" srcOrd="0" destOrd="0" presId="urn:microsoft.com/office/officeart/2008/layout/VerticalAccentList"/>
    <dgm:cxn modelId="{CFF70E7D-FC13-43BA-BC64-21B761F67CC7}" type="presParOf" srcId="{B6D20D7B-F414-44E2-B270-A9DFE0D2189E}" destId="{5059FE62-3B80-44B9-9249-72FC0D4A9B32}" srcOrd="1" destOrd="0" presId="urn:microsoft.com/office/officeart/2008/layout/VerticalAccentList"/>
    <dgm:cxn modelId="{2C2A2029-D61A-4C5C-8A69-23E8EAAA247D}" type="presParOf" srcId="{B6D20D7B-F414-44E2-B270-A9DFE0D2189E}" destId="{39603A30-9351-4D5B-A1EA-C36F798956C1}" srcOrd="2" destOrd="0" presId="urn:microsoft.com/office/officeart/2008/layout/VerticalAccentList"/>
    <dgm:cxn modelId="{3CBC0AAB-E85C-4034-9ECD-FC63FFD25D85}" type="presParOf" srcId="{B6D20D7B-F414-44E2-B270-A9DFE0D2189E}" destId="{9084C41A-8A6D-4E18-96A6-8CF1F168B551}" srcOrd="3" destOrd="0" presId="urn:microsoft.com/office/officeart/2008/layout/VerticalAccentList"/>
    <dgm:cxn modelId="{19E3C4AE-8D71-46E3-8E9D-2CFAA5873449}" type="presParOf" srcId="{B6D20D7B-F414-44E2-B270-A9DFE0D2189E}" destId="{29AB6682-A208-41A6-A453-09B5C26C8328}" srcOrd="4" destOrd="0" presId="urn:microsoft.com/office/officeart/2008/layout/VerticalAccentList"/>
    <dgm:cxn modelId="{6BD427A7-0D6F-42C2-86F9-7D07663B5B2F}" type="presParOf" srcId="{B6D20D7B-F414-44E2-B270-A9DFE0D2189E}" destId="{F979096F-D8BB-4491-853A-CC0CD29BA0FD}" srcOrd="5" destOrd="0" presId="urn:microsoft.com/office/officeart/2008/layout/VerticalAccentList"/>
    <dgm:cxn modelId="{DF879453-E812-418F-B1C5-23916411DE93}" type="presParOf" srcId="{B6D20D7B-F414-44E2-B270-A9DFE0D2189E}" destId="{78CEF55A-9EB9-48F0-A566-2D24D8346DBB}" srcOrd="6" destOrd="0" presId="urn:microsoft.com/office/officeart/2008/layout/VerticalAccentList"/>
    <dgm:cxn modelId="{19FB7EB1-4349-46FD-911A-A923E98EB1B7}" type="presParOf" srcId="{623B1CBF-A146-4F96-905A-EC3CC7C6E4FD}" destId="{DD71A0A7-C141-4468-9EA1-682657755376}" srcOrd="2" destOrd="0" presId="urn:microsoft.com/office/officeart/2008/layout/VerticalAccentList"/>
    <dgm:cxn modelId="{C14692AA-851D-447A-9FCC-23A3FB90A34D}" type="presParOf" srcId="{623B1CBF-A146-4F96-905A-EC3CC7C6E4FD}" destId="{653A9083-E50E-475D-B1CA-AAED85B6589B}" srcOrd="3" destOrd="0" presId="urn:microsoft.com/office/officeart/2008/layout/VerticalAccentList"/>
    <dgm:cxn modelId="{11D82A83-B360-4820-93DD-36B9DEB3CC88}" type="presParOf" srcId="{653A9083-E50E-475D-B1CA-AAED85B6589B}" destId="{E46B4EAE-4B70-4A35-9303-A6ADF98D9A3B}" srcOrd="0" destOrd="0" presId="urn:microsoft.com/office/officeart/2008/layout/VerticalAccentList"/>
    <dgm:cxn modelId="{07871680-3161-47A9-AFD2-53667080E24A}" type="presParOf" srcId="{623B1CBF-A146-4F96-905A-EC3CC7C6E4FD}" destId="{9C483334-A0FD-4832-83EF-2C3A41388DB6}" srcOrd="4" destOrd="0" presId="urn:microsoft.com/office/officeart/2008/layout/VerticalAccentList"/>
    <dgm:cxn modelId="{75EC10DD-21B6-472E-837D-5DAAC19CF3F7}" type="presParOf" srcId="{9C483334-A0FD-4832-83EF-2C3A41388DB6}" destId="{C2A32E30-81F0-4817-B795-EBB9AA7E7699}" srcOrd="0" destOrd="0" presId="urn:microsoft.com/office/officeart/2008/layout/VerticalAccentList"/>
    <dgm:cxn modelId="{6FB6923D-C72E-4F83-AB07-4A6D40AD33AD}" type="presParOf" srcId="{9C483334-A0FD-4832-83EF-2C3A41388DB6}" destId="{8C0DD84D-BFD2-4BFA-8891-FF3A42C11DEB}" srcOrd="1" destOrd="0" presId="urn:microsoft.com/office/officeart/2008/layout/VerticalAccentList"/>
    <dgm:cxn modelId="{44DF605F-E606-4411-BCDB-1096417FFB61}" type="presParOf" srcId="{9C483334-A0FD-4832-83EF-2C3A41388DB6}" destId="{1889CE0A-80FB-4DDD-B392-D181524B9113}" srcOrd="2" destOrd="0" presId="urn:microsoft.com/office/officeart/2008/layout/VerticalAccentList"/>
    <dgm:cxn modelId="{066FE2A4-DB0F-4003-91DA-4F47E0E490AD}" type="presParOf" srcId="{9C483334-A0FD-4832-83EF-2C3A41388DB6}" destId="{DD948C0D-B3AE-4932-9B41-1E15F6E4DFB5}" srcOrd="3" destOrd="0" presId="urn:microsoft.com/office/officeart/2008/layout/VerticalAccentList"/>
    <dgm:cxn modelId="{DE64C417-3CB7-48CE-A2C0-CBEAAA59CCF8}" type="presParOf" srcId="{9C483334-A0FD-4832-83EF-2C3A41388DB6}" destId="{590E23C4-2F5A-4EE8-8051-6F1FB49BDD09}" srcOrd="4" destOrd="0" presId="urn:microsoft.com/office/officeart/2008/layout/VerticalAccentList"/>
    <dgm:cxn modelId="{B5A64F5D-733F-4459-90B7-02F5822E2A30}" type="presParOf" srcId="{9C483334-A0FD-4832-83EF-2C3A41388DB6}" destId="{4F33BE03-91FE-47B5-A137-B09E9AD86396}" srcOrd="5" destOrd="0" presId="urn:microsoft.com/office/officeart/2008/layout/VerticalAccentList"/>
    <dgm:cxn modelId="{5F3FB8E1-07E8-4D32-84A3-F531B84C416F}" type="presParOf" srcId="{9C483334-A0FD-4832-83EF-2C3A41388DB6}" destId="{FDBFCC94-182B-4FB3-858D-3910CC391D0F}" srcOrd="6" destOrd="0" presId="urn:microsoft.com/office/officeart/2008/layout/VerticalAccentList"/>
    <dgm:cxn modelId="{24FB671E-0F99-413C-AB86-8F339C8F5582}" type="presParOf" srcId="{623B1CBF-A146-4F96-905A-EC3CC7C6E4FD}" destId="{A984767C-614E-4E19-8834-300AE2B7FDA4}" srcOrd="5" destOrd="0" presId="urn:microsoft.com/office/officeart/2008/layout/VerticalAccentList"/>
    <dgm:cxn modelId="{7B7B080D-6A57-4857-9ECD-B8E60862FD21}" type="presParOf" srcId="{623B1CBF-A146-4F96-905A-EC3CC7C6E4FD}" destId="{FCCA487D-D689-4F9A-9E8F-4586CB0FE717}" srcOrd="6" destOrd="0" presId="urn:microsoft.com/office/officeart/2008/layout/VerticalAccentList"/>
    <dgm:cxn modelId="{6B05376C-CDE6-4A4A-880C-61968A4711F6}" type="presParOf" srcId="{FCCA487D-D689-4F9A-9E8F-4586CB0FE717}" destId="{5C490635-04A4-41DB-9616-B19202063A21}" srcOrd="0" destOrd="0" presId="urn:microsoft.com/office/officeart/2008/layout/VerticalAccentList"/>
    <dgm:cxn modelId="{7FB4B745-1463-45D1-8F8B-696F45E01953}" type="presParOf" srcId="{623B1CBF-A146-4F96-905A-EC3CC7C6E4FD}" destId="{538FB9A4-D377-432B-AF31-7A73A71A486C}" srcOrd="7" destOrd="0" presId="urn:microsoft.com/office/officeart/2008/layout/VerticalAccentList"/>
    <dgm:cxn modelId="{B8FD4F4E-3A9D-45BC-B95B-3CAC1676D8B1}" type="presParOf" srcId="{538FB9A4-D377-432B-AF31-7A73A71A486C}" destId="{AD51F7C7-8B6D-4960-9701-1880EF219E75}" srcOrd="0" destOrd="0" presId="urn:microsoft.com/office/officeart/2008/layout/VerticalAccentList"/>
    <dgm:cxn modelId="{B12FB712-0E4F-4A3B-9EEE-F3CD80A7B5BF}" type="presParOf" srcId="{538FB9A4-D377-432B-AF31-7A73A71A486C}" destId="{AC70B225-D1C7-4A03-BD8A-C71AED4C14B1}" srcOrd="1" destOrd="0" presId="urn:microsoft.com/office/officeart/2008/layout/VerticalAccentList"/>
    <dgm:cxn modelId="{DEAC6937-2A72-4109-B13D-2FC2F56E6ACC}" type="presParOf" srcId="{538FB9A4-D377-432B-AF31-7A73A71A486C}" destId="{551B01F2-5F3E-48DD-A191-2D13C8C97E76}" srcOrd="2" destOrd="0" presId="urn:microsoft.com/office/officeart/2008/layout/VerticalAccentList"/>
    <dgm:cxn modelId="{0728AF60-A06C-4154-98E4-4AE7B2E4EBB7}" type="presParOf" srcId="{538FB9A4-D377-432B-AF31-7A73A71A486C}" destId="{2A81D859-341F-49DB-A7A7-43976778F78C}" srcOrd="3" destOrd="0" presId="urn:microsoft.com/office/officeart/2008/layout/VerticalAccentList"/>
    <dgm:cxn modelId="{4420A8F2-95B3-4150-88DB-A36A10A105D1}" type="presParOf" srcId="{538FB9A4-D377-432B-AF31-7A73A71A486C}" destId="{64F5D4D9-7F4F-497D-AE7F-ACE67E6E24E9}" srcOrd="4" destOrd="0" presId="urn:microsoft.com/office/officeart/2008/layout/VerticalAccentList"/>
    <dgm:cxn modelId="{52909A86-76D4-4E2E-8FC9-2939651F62B9}" type="presParOf" srcId="{538FB9A4-D377-432B-AF31-7A73A71A486C}" destId="{30FAB400-0377-4302-B05A-00D77087A3F9}" srcOrd="5" destOrd="0" presId="urn:microsoft.com/office/officeart/2008/layout/VerticalAccentList"/>
    <dgm:cxn modelId="{DCB7F274-8B3B-4ED9-B429-A543BEDAE302}" type="presParOf" srcId="{538FB9A4-D377-432B-AF31-7A73A71A486C}" destId="{55AD59E8-0153-4327-B157-C19EE25EE407}" srcOrd="6"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670E8-7BAB-40A0-AC6F-43D95B5E331F}" type="doc">
      <dgm:prSet loTypeId="urn:microsoft.com/office/officeart/2005/8/layout/matrix3" loCatId="matrix" qsTypeId="urn:microsoft.com/office/officeart/2005/8/quickstyle/simple1" qsCatId="simple" csTypeId="urn:microsoft.com/office/officeart/2005/8/colors/colorful4" csCatId="colorful" phldr="1"/>
      <dgm:spPr/>
      <dgm:t>
        <a:bodyPr/>
        <a:lstStyle/>
        <a:p>
          <a:endParaRPr lang="en-US"/>
        </a:p>
      </dgm:t>
    </dgm:pt>
    <dgm:pt modelId="{ECA3177A-43B3-4F43-8995-D2AE7FCA314D}">
      <dgm:prSet custT="1"/>
      <dgm:spPr/>
      <dgm:t>
        <a:bodyPr/>
        <a:lstStyle/>
        <a:p>
          <a:pPr rtl="0"/>
          <a:r>
            <a:rPr lang="ru-RU" sz="1200" dirty="0">
              <a:solidFill>
                <a:schemeClr val="tx1"/>
              </a:solidFill>
            </a:rPr>
            <a:t>Договор с оплатой издержек плюс фиксированное вознаграждение </a:t>
          </a:r>
          <a:r>
            <a:rPr lang="it-IT" sz="1200" dirty="0">
              <a:solidFill>
                <a:schemeClr val="tx1"/>
              </a:solidFill>
            </a:rPr>
            <a:t>– </a:t>
          </a:r>
          <a:r>
            <a:rPr lang="ru-RU" sz="1200" dirty="0">
              <a:solidFill>
                <a:schemeClr val="tx1"/>
              </a:solidFill>
            </a:rPr>
            <a:t>в случае наличия  неопределенных пунктов в договоре</a:t>
          </a:r>
          <a:endParaRPr lang="en-GB" sz="1200" dirty="0">
            <a:solidFill>
              <a:schemeClr val="tx1"/>
            </a:solidFill>
          </a:endParaRPr>
        </a:p>
      </dgm:t>
    </dgm:pt>
    <dgm:pt modelId="{7C69A12C-BBD4-4339-B625-FDD96A2EA5DE}" type="parTrans" cxnId="{B1F75B66-FE47-4B67-AADB-D1D11D963040}">
      <dgm:prSet/>
      <dgm:spPr/>
      <dgm:t>
        <a:bodyPr/>
        <a:lstStyle/>
        <a:p>
          <a:endParaRPr lang="en-US" sz="2000">
            <a:solidFill>
              <a:schemeClr val="tx1"/>
            </a:solidFill>
          </a:endParaRPr>
        </a:p>
      </dgm:t>
    </dgm:pt>
    <dgm:pt modelId="{3DB319D2-4BB5-48F9-A6A5-1F5D8FCA4CE1}" type="sibTrans" cxnId="{B1F75B66-FE47-4B67-AADB-D1D11D963040}">
      <dgm:prSet/>
      <dgm:spPr/>
      <dgm:t>
        <a:bodyPr/>
        <a:lstStyle/>
        <a:p>
          <a:endParaRPr lang="en-US" sz="2000">
            <a:solidFill>
              <a:schemeClr val="tx1"/>
            </a:solidFill>
          </a:endParaRPr>
        </a:p>
      </dgm:t>
    </dgm:pt>
    <dgm:pt modelId="{B944D715-FE34-435E-A18E-7FB9EBEB61F3}">
      <dgm:prSet custT="1"/>
      <dgm:spPr/>
      <dgm:t>
        <a:bodyPr/>
        <a:lstStyle/>
        <a:p>
          <a:pPr rtl="0"/>
          <a:r>
            <a:rPr lang="ru-RU" sz="1200" dirty="0">
              <a:solidFill>
                <a:schemeClr val="tx1"/>
              </a:solidFill>
            </a:rPr>
            <a:t>Договор с оплатой издержек плюс материальное стимулирование</a:t>
          </a:r>
          <a:endParaRPr lang="en-GB" sz="1200" dirty="0">
            <a:solidFill>
              <a:schemeClr val="tx1"/>
            </a:solidFill>
          </a:endParaRPr>
        </a:p>
      </dgm:t>
    </dgm:pt>
    <dgm:pt modelId="{419AC991-4DCE-49EF-ADA6-4E0E57B5BDB7}" type="parTrans" cxnId="{2DF8B45D-AA8E-4172-880E-6A5C653FD818}">
      <dgm:prSet/>
      <dgm:spPr/>
      <dgm:t>
        <a:bodyPr/>
        <a:lstStyle/>
        <a:p>
          <a:endParaRPr lang="en-US" sz="2000">
            <a:solidFill>
              <a:schemeClr val="tx1"/>
            </a:solidFill>
          </a:endParaRPr>
        </a:p>
      </dgm:t>
    </dgm:pt>
    <dgm:pt modelId="{AC7C2998-D0A5-43CC-AFA4-9E77F316BDE1}" type="sibTrans" cxnId="{2DF8B45D-AA8E-4172-880E-6A5C653FD818}">
      <dgm:prSet/>
      <dgm:spPr/>
      <dgm:t>
        <a:bodyPr/>
        <a:lstStyle/>
        <a:p>
          <a:endParaRPr lang="en-US" sz="2000">
            <a:solidFill>
              <a:schemeClr val="tx1"/>
            </a:solidFill>
          </a:endParaRPr>
        </a:p>
      </dgm:t>
    </dgm:pt>
    <dgm:pt modelId="{1F3C8481-EC4C-4DE5-97DB-B5EB9B8DFADB}">
      <dgm:prSet custT="1"/>
      <dgm:spPr/>
      <dgm:t>
        <a:bodyPr/>
        <a:lstStyle/>
        <a:p>
          <a:pPr rtl="0"/>
          <a:r>
            <a:rPr lang="ru-RU" sz="1400" dirty="0">
              <a:solidFill>
                <a:schemeClr val="tx1"/>
              </a:solidFill>
            </a:rPr>
            <a:t>Распределение расходов</a:t>
          </a:r>
          <a:r>
            <a:rPr lang="en-US" sz="1400" dirty="0">
              <a:solidFill>
                <a:schemeClr val="tx1"/>
              </a:solidFill>
            </a:rPr>
            <a:t> (</a:t>
          </a:r>
          <a:r>
            <a:rPr lang="ru-RU" sz="1400" dirty="0">
              <a:solidFill>
                <a:schemeClr val="tx1"/>
              </a:solidFill>
            </a:rPr>
            <a:t>РР</a:t>
          </a:r>
          <a:r>
            <a:rPr lang="en-US" sz="1400" dirty="0">
              <a:solidFill>
                <a:schemeClr val="tx1"/>
              </a:solidFill>
            </a:rPr>
            <a:t>)</a:t>
          </a:r>
          <a:endParaRPr lang="en-GB" sz="1400" dirty="0">
            <a:solidFill>
              <a:schemeClr val="tx1"/>
            </a:solidFill>
          </a:endParaRPr>
        </a:p>
      </dgm:t>
    </dgm:pt>
    <dgm:pt modelId="{92A1CE4A-A912-40F2-B6CB-C21DE149493C}" type="parTrans" cxnId="{3A225451-49FB-4D68-8192-DA5B96139230}">
      <dgm:prSet/>
      <dgm:spPr/>
      <dgm:t>
        <a:bodyPr/>
        <a:lstStyle/>
        <a:p>
          <a:endParaRPr lang="en-US" sz="2000">
            <a:solidFill>
              <a:schemeClr val="tx1"/>
            </a:solidFill>
          </a:endParaRPr>
        </a:p>
      </dgm:t>
    </dgm:pt>
    <dgm:pt modelId="{FA5FFCA9-F235-4105-A774-BFC629FEE5AD}" type="sibTrans" cxnId="{3A225451-49FB-4D68-8192-DA5B96139230}">
      <dgm:prSet/>
      <dgm:spPr/>
      <dgm:t>
        <a:bodyPr/>
        <a:lstStyle/>
        <a:p>
          <a:endParaRPr lang="en-US" sz="2000">
            <a:solidFill>
              <a:schemeClr val="tx1"/>
            </a:solidFill>
          </a:endParaRPr>
        </a:p>
      </dgm:t>
    </dgm:pt>
    <dgm:pt modelId="{2E40E817-7C11-417E-A5D9-B627DB6744E3}">
      <dgm:prSet custT="1"/>
      <dgm:spPr/>
      <dgm:t>
        <a:bodyPr/>
        <a:lstStyle/>
        <a:p>
          <a:pPr rtl="0"/>
          <a:r>
            <a:rPr lang="ru-RU" sz="1200" dirty="0">
              <a:solidFill>
                <a:schemeClr val="tx1"/>
              </a:solidFill>
            </a:rPr>
            <a:t>Договор с оплатой затрат плюс разовое вознаграждение </a:t>
          </a:r>
          <a:r>
            <a:rPr lang="en-US" sz="1200" dirty="0">
              <a:solidFill>
                <a:schemeClr val="tx1"/>
              </a:solidFill>
            </a:rPr>
            <a:t>– </a:t>
          </a:r>
          <a:r>
            <a:rPr lang="ru-RU" sz="1200" dirty="0">
              <a:solidFill>
                <a:schemeClr val="tx1"/>
              </a:solidFill>
            </a:rPr>
            <a:t>базовое вознаграждение </a:t>
          </a:r>
          <a:r>
            <a:rPr lang="en-US" sz="1200" dirty="0">
              <a:solidFill>
                <a:schemeClr val="tx1"/>
              </a:solidFill>
            </a:rPr>
            <a:t>+ </a:t>
          </a:r>
          <a:r>
            <a:rPr lang="ru-RU" sz="1200" dirty="0">
              <a:solidFill>
                <a:schemeClr val="tx1"/>
              </a:solidFill>
            </a:rPr>
            <a:t>премиальное вознаграждение за исключительное выполнение работ </a:t>
          </a:r>
          <a:endParaRPr lang="en-GB" sz="1200" dirty="0">
            <a:solidFill>
              <a:schemeClr val="tx1"/>
            </a:solidFill>
          </a:endParaRPr>
        </a:p>
      </dgm:t>
    </dgm:pt>
    <dgm:pt modelId="{DF310322-8098-4D2D-AB1A-C3272246E2E0}" type="parTrans" cxnId="{463A56DA-4186-43C8-AE58-D4B041380A4F}">
      <dgm:prSet/>
      <dgm:spPr/>
      <dgm:t>
        <a:bodyPr/>
        <a:lstStyle/>
        <a:p>
          <a:endParaRPr lang="en-US" sz="2000">
            <a:solidFill>
              <a:schemeClr val="tx1"/>
            </a:solidFill>
          </a:endParaRPr>
        </a:p>
      </dgm:t>
    </dgm:pt>
    <dgm:pt modelId="{D6C9A600-90D2-4560-B6F0-8503932552AF}" type="sibTrans" cxnId="{463A56DA-4186-43C8-AE58-D4B041380A4F}">
      <dgm:prSet/>
      <dgm:spPr/>
      <dgm:t>
        <a:bodyPr/>
        <a:lstStyle/>
        <a:p>
          <a:endParaRPr lang="en-US" sz="2000">
            <a:solidFill>
              <a:schemeClr val="tx1"/>
            </a:solidFill>
          </a:endParaRPr>
        </a:p>
      </dgm:t>
    </dgm:pt>
    <dgm:pt modelId="{5A455DEC-AC60-43B9-B207-18C5F7140C40}" type="pres">
      <dgm:prSet presAssocID="{A74670E8-7BAB-40A0-AC6F-43D95B5E331F}" presName="matrix" presStyleCnt="0">
        <dgm:presLayoutVars>
          <dgm:chMax val="1"/>
          <dgm:dir/>
          <dgm:resizeHandles val="exact"/>
        </dgm:presLayoutVars>
      </dgm:prSet>
      <dgm:spPr/>
    </dgm:pt>
    <dgm:pt modelId="{7CA2605A-ABBD-44BA-B996-24332D03DCB0}" type="pres">
      <dgm:prSet presAssocID="{A74670E8-7BAB-40A0-AC6F-43D95B5E331F}" presName="diamond" presStyleLbl="bgShp" presStyleIdx="0" presStyleCnt="1" custScaleX="117518"/>
      <dgm:spPr/>
    </dgm:pt>
    <dgm:pt modelId="{135ABC47-52C9-4949-87CD-E5AC92F8573F}" type="pres">
      <dgm:prSet presAssocID="{A74670E8-7BAB-40A0-AC6F-43D95B5E331F}" presName="quad1" presStyleLbl="node1" presStyleIdx="0" presStyleCnt="4">
        <dgm:presLayoutVars>
          <dgm:chMax val="0"/>
          <dgm:chPref val="0"/>
          <dgm:bulletEnabled val="1"/>
        </dgm:presLayoutVars>
      </dgm:prSet>
      <dgm:spPr/>
    </dgm:pt>
    <dgm:pt modelId="{50167637-BD5A-4C62-A13D-EBD0095D0EE5}" type="pres">
      <dgm:prSet presAssocID="{A74670E8-7BAB-40A0-AC6F-43D95B5E331F}" presName="quad2" presStyleLbl="node1" presStyleIdx="1" presStyleCnt="4">
        <dgm:presLayoutVars>
          <dgm:chMax val="0"/>
          <dgm:chPref val="0"/>
          <dgm:bulletEnabled val="1"/>
        </dgm:presLayoutVars>
      </dgm:prSet>
      <dgm:spPr/>
    </dgm:pt>
    <dgm:pt modelId="{ECC9D8DD-3E62-4A0C-8379-5C83469BB19B}" type="pres">
      <dgm:prSet presAssocID="{A74670E8-7BAB-40A0-AC6F-43D95B5E331F}" presName="quad3" presStyleLbl="node1" presStyleIdx="2" presStyleCnt="4" custScaleY="108706">
        <dgm:presLayoutVars>
          <dgm:chMax val="0"/>
          <dgm:chPref val="0"/>
          <dgm:bulletEnabled val="1"/>
        </dgm:presLayoutVars>
      </dgm:prSet>
      <dgm:spPr/>
    </dgm:pt>
    <dgm:pt modelId="{10F601D6-66BE-42FF-887D-B9DAA5F3A7C1}" type="pres">
      <dgm:prSet presAssocID="{A74670E8-7BAB-40A0-AC6F-43D95B5E331F}" presName="quad4" presStyleLbl="node1" presStyleIdx="3" presStyleCnt="4" custScaleY="110993">
        <dgm:presLayoutVars>
          <dgm:chMax val="0"/>
          <dgm:chPref val="0"/>
          <dgm:bulletEnabled val="1"/>
        </dgm:presLayoutVars>
      </dgm:prSet>
      <dgm:spPr/>
    </dgm:pt>
  </dgm:ptLst>
  <dgm:cxnLst>
    <dgm:cxn modelId="{880A3F1F-807D-4E67-AB75-088E0C123575}" type="presOf" srcId="{2E40E817-7C11-417E-A5D9-B627DB6744E3}" destId="{10F601D6-66BE-42FF-887D-B9DAA5F3A7C1}" srcOrd="0" destOrd="0" presId="urn:microsoft.com/office/officeart/2005/8/layout/matrix3"/>
    <dgm:cxn modelId="{2DF8B45D-AA8E-4172-880E-6A5C653FD818}" srcId="{A74670E8-7BAB-40A0-AC6F-43D95B5E331F}" destId="{B944D715-FE34-435E-A18E-7FB9EBEB61F3}" srcOrd="1" destOrd="0" parTransId="{419AC991-4DCE-49EF-ADA6-4E0E57B5BDB7}" sibTransId="{AC7C2998-D0A5-43CC-AFA4-9E77F316BDE1}"/>
    <dgm:cxn modelId="{B1F75B66-FE47-4B67-AADB-D1D11D963040}" srcId="{A74670E8-7BAB-40A0-AC6F-43D95B5E331F}" destId="{ECA3177A-43B3-4F43-8995-D2AE7FCA314D}" srcOrd="0" destOrd="0" parTransId="{7C69A12C-BBD4-4339-B625-FDD96A2EA5DE}" sibTransId="{3DB319D2-4BB5-48F9-A6A5-1F5D8FCA4CE1}"/>
    <dgm:cxn modelId="{50249468-EED8-4B2D-BB41-6254217EF889}" type="presOf" srcId="{A74670E8-7BAB-40A0-AC6F-43D95B5E331F}" destId="{5A455DEC-AC60-43B9-B207-18C5F7140C40}" srcOrd="0" destOrd="0" presId="urn:microsoft.com/office/officeart/2005/8/layout/matrix3"/>
    <dgm:cxn modelId="{6E48FE6C-8A7B-44E8-A589-B4F6758304A1}" type="presOf" srcId="{1F3C8481-EC4C-4DE5-97DB-B5EB9B8DFADB}" destId="{ECC9D8DD-3E62-4A0C-8379-5C83469BB19B}" srcOrd="0" destOrd="0" presId="urn:microsoft.com/office/officeart/2005/8/layout/matrix3"/>
    <dgm:cxn modelId="{D250454E-FA13-4B69-9146-E88AA178DF9B}" type="presOf" srcId="{ECA3177A-43B3-4F43-8995-D2AE7FCA314D}" destId="{135ABC47-52C9-4949-87CD-E5AC92F8573F}" srcOrd="0" destOrd="0" presId="urn:microsoft.com/office/officeart/2005/8/layout/matrix3"/>
    <dgm:cxn modelId="{3A225451-49FB-4D68-8192-DA5B96139230}" srcId="{A74670E8-7BAB-40A0-AC6F-43D95B5E331F}" destId="{1F3C8481-EC4C-4DE5-97DB-B5EB9B8DFADB}" srcOrd="2" destOrd="0" parTransId="{92A1CE4A-A912-40F2-B6CB-C21DE149493C}" sibTransId="{FA5FFCA9-F235-4105-A774-BFC629FEE5AD}"/>
    <dgm:cxn modelId="{5EBA2C56-4861-4F76-A373-7DA49C743E93}" type="presOf" srcId="{B944D715-FE34-435E-A18E-7FB9EBEB61F3}" destId="{50167637-BD5A-4C62-A13D-EBD0095D0EE5}" srcOrd="0" destOrd="0" presId="urn:microsoft.com/office/officeart/2005/8/layout/matrix3"/>
    <dgm:cxn modelId="{463A56DA-4186-43C8-AE58-D4B041380A4F}" srcId="{A74670E8-7BAB-40A0-AC6F-43D95B5E331F}" destId="{2E40E817-7C11-417E-A5D9-B627DB6744E3}" srcOrd="3" destOrd="0" parTransId="{DF310322-8098-4D2D-AB1A-C3272246E2E0}" sibTransId="{D6C9A600-90D2-4560-B6F0-8503932552AF}"/>
    <dgm:cxn modelId="{70407D85-F139-4A4D-9A71-A183AF7AA20B}" type="presParOf" srcId="{5A455DEC-AC60-43B9-B207-18C5F7140C40}" destId="{7CA2605A-ABBD-44BA-B996-24332D03DCB0}" srcOrd="0" destOrd="0" presId="urn:microsoft.com/office/officeart/2005/8/layout/matrix3"/>
    <dgm:cxn modelId="{266A3FA1-ADB8-4F9B-99A0-6161CD396F80}" type="presParOf" srcId="{5A455DEC-AC60-43B9-B207-18C5F7140C40}" destId="{135ABC47-52C9-4949-87CD-E5AC92F8573F}" srcOrd="1" destOrd="0" presId="urn:microsoft.com/office/officeart/2005/8/layout/matrix3"/>
    <dgm:cxn modelId="{0F7736E2-8CE3-4A60-AE8A-C537DD04110F}" type="presParOf" srcId="{5A455DEC-AC60-43B9-B207-18C5F7140C40}" destId="{50167637-BD5A-4C62-A13D-EBD0095D0EE5}" srcOrd="2" destOrd="0" presId="urn:microsoft.com/office/officeart/2005/8/layout/matrix3"/>
    <dgm:cxn modelId="{DA07BBE6-8B17-4C16-9195-C36361C43950}" type="presParOf" srcId="{5A455DEC-AC60-43B9-B207-18C5F7140C40}" destId="{ECC9D8DD-3E62-4A0C-8379-5C83469BB19B}" srcOrd="3" destOrd="0" presId="urn:microsoft.com/office/officeart/2005/8/layout/matrix3"/>
    <dgm:cxn modelId="{31C380E4-334F-4754-813A-E3B40495357B}" type="presParOf" srcId="{5A455DEC-AC60-43B9-B207-18C5F7140C40}" destId="{10F601D6-66BE-42FF-887D-B9DAA5F3A7C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764DEE3-0E58-4342-9896-269114D16441}"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DEC2E59F-6B5B-472A-88CF-B77AD83AAD84}">
      <dgm:prSet custT="1"/>
      <dgm:spPr/>
      <dgm:t>
        <a:bodyPr/>
        <a:lstStyle/>
        <a:p>
          <a:pPr rtl="0"/>
          <a:r>
            <a:rPr lang="ru-RU" sz="1400" dirty="0">
              <a:solidFill>
                <a:schemeClr val="tx1"/>
              </a:solidFill>
            </a:rPr>
            <a:t>Справедливость по отношению к другим участникам торгов</a:t>
          </a:r>
          <a:endParaRPr lang="en-GB" sz="1400" dirty="0">
            <a:solidFill>
              <a:schemeClr val="tx1"/>
            </a:solidFill>
          </a:endParaRPr>
        </a:p>
      </dgm:t>
    </dgm:pt>
    <dgm:pt modelId="{86789FF0-4480-45E4-8F95-9A4C1561E85A}" type="parTrans" cxnId="{90FA8C6F-86A8-4CC5-AE4B-60D5044D6B89}">
      <dgm:prSet/>
      <dgm:spPr/>
      <dgm:t>
        <a:bodyPr/>
        <a:lstStyle/>
        <a:p>
          <a:endParaRPr lang="en-US"/>
        </a:p>
      </dgm:t>
    </dgm:pt>
    <dgm:pt modelId="{F0271967-7C31-45E9-99B0-0DCA4E3EE0BF}" type="sibTrans" cxnId="{90FA8C6F-86A8-4CC5-AE4B-60D5044D6B89}">
      <dgm:prSet/>
      <dgm:spPr/>
      <dgm:t>
        <a:bodyPr/>
        <a:lstStyle/>
        <a:p>
          <a:endParaRPr lang="en-US"/>
        </a:p>
      </dgm:t>
    </dgm:pt>
    <dgm:pt modelId="{7D217025-1103-4A2A-9F33-1F23CC983239}">
      <dgm:prSet custT="1"/>
      <dgm:spPr/>
      <dgm:t>
        <a:bodyPr/>
        <a:lstStyle/>
        <a:p>
          <a:pPr rtl="0"/>
          <a:r>
            <a:rPr lang="ru-RU" sz="1400" dirty="0">
              <a:solidFill>
                <a:schemeClr val="tx1"/>
              </a:solidFill>
            </a:rPr>
            <a:t>Возможность такого же отклонения?</a:t>
          </a:r>
          <a:endParaRPr lang="en-GB" sz="1400" dirty="0">
            <a:solidFill>
              <a:schemeClr val="tx1"/>
            </a:solidFill>
          </a:endParaRPr>
        </a:p>
      </dgm:t>
    </dgm:pt>
    <dgm:pt modelId="{CE659554-89D9-4859-86C9-08E53383EF36}" type="parTrans" cxnId="{54AE1520-138A-4677-84E5-F06956BC2C15}">
      <dgm:prSet/>
      <dgm:spPr/>
      <dgm:t>
        <a:bodyPr/>
        <a:lstStyle/>
        <a:p>
          <a:endParaRPr lang="en-US"/>
        </a:p>
      </dgm:t>
    </dgm:pt>
    <dgm:pt modelId="{87EE944F-3524-4F75-8E4F-A30F355CEEF2}" type="sibTrans" cxnId="{54AE1520-138A-4677-84E5-F06956BC2C15}">
      <dgm:prSet/>
      <dgm:spPr/>
      <dgm:t>
        <a:bodyPr/>
        <a:lstStyle/>
        <a:p>
          <a:endParaRPr lang="en-US"/>
        </a:p>
      </dgm:t>
    </dgm:pt>
    <dgm:pt modelId="{0A1B09E8-8508-47E8-A0DF-8C63A31163EE}">
      <dgm:prSet custT="1"/>
      <dgm:spPr>
        <a:solidFill>
          <a:schemeClr val="accent2">
            <a:lumMod val="60000"/>
            <a:lumOff val="40000"/>
          </a:schemeClr>
        </a:solidFill>
      </dgm:spPr>
      <dgm:t>
        <a:bodyPr/>
        <a:lstStyle/>
        <a:p>
          <a:pPr rtl="0"/>
          <a:r>
            <a:rPr lang="ru-RU" sz="2000" b="0" dirty="0">
              <a:solidFill>
                <a:schemeClr val="tx1"/>
              </a:solidFill>
            </a:rPr>
            <a:t>Обработка заявок оправдана / прозрачна (отклонение / приемка / количественная оценка / ранжирование)</a:t>
          </a:r>
          <a:endParaRPr lang="en-GB" sz="2000" b="0" dirty="0">
            <a:solidFill>
              <a:schemeClr val="tx1"/>
            </a:solidFill>
          </a:endParaRPr>
        </a:p>
      </dgm:t>
    </dgm:pt>
    <dgm:pt modelId="{9C03E784-4B35-457C-B0E7-EFB0B3310CB4}" type="parTrans" cxnId="{1AD38C63-09FC-4149-A068-14E6C12C6F65}">
      <dgm:prSet/>
      <dgm:spPr/>
      <dgm:t>
        <a:bodyPr/>
        <a:lstStyle/>
        <a:p>
          <a:endParaRPr lang="en-US"/>
        </a:p>
      </dgm:t>
    </dgm:pt>
    <dgm:pt modelId="{4C5A5A32-8C4D-452E-B09C-7C0C1B706880}" type="sibTrans" cxnId="{1AD38C63-09FC-4149-A068-14E6C12C6F65}">
      <dgm:prSet/>
      <dgm:spPr/>
      <dgm:t>
        <a:bodyPr/>
        <a:lstStyle/>
        <a:p>
          <a:endParaRPr lang="en-US"/>
        </a:p>
      </dgm:t>
    </dgm:pt>
    <dgm:pt modelId="{5414B9BF-2645-449A-ADB9-F1E90332EAE3}">
      <dgm:prSet custT="1"/>
      <dgm:spPr/>
      <dgm:t>
        <a:bodyPr/>
        <a:lstStyle/>
        <a:p>
          <a:pPr rtl="0"/>
          <a:r>
            <a:rPr lang="ru-RU" sz="2000" dirty="0">
              <a:solidFill>
                <a:schemeClr val="tx1"/>
              </a:solidFill>
            </a:rPr>
            <a:t>В тендерную комиссию</a:t>
          </a:r>
          <a:endParaRPr lang="en-GB" sz="2000" dirty="0">
            <a:solidFill>
              <a:schemeClr val="tx1"/>
            </a:solidFill>
          </a:endParaRPr>
        </a:p>
      </dgm:t>
    </dgm:pt>
    <dgm:pt modelId="{6DC79E43-D0D3-452F-94F1-7B1F560C5542}" type="parTrans" cxnId="{231F776B-D85F-49AB-A36D-C98EBDAF2EED}">
      <dgm:prSet/>
      <dgm:spPr/>
      <dgm:t>
        <a:bodyPr/>
        <a:lstStyle/>
        <a:p>
          <a:endParaRPr lang="en-US"/>
        </a:p>
      </dgm:t>
    </dgm:pt>
    <dgm:pt modelId="{FBE0FA32-5CBD-4098-9DC7-2E48EBFA1F0F}" type="sibTrans" cxnId="{231F776B-D85F-49AB-A36D-C98EBDAF2EED}">
      <dgm:prSet/>
      <dgm:spPr/>
      <dgm:t>
        <a:bodyPr/>
        <a:lstStyle/>
        <a:p>
          <a:endParaRPr lang="en-US"/>
        </a:p>
      </dgm:t>
    </dgm:pt>
    <dgm:pt modelId="{EBAA4D46-5FF8-4AF1-BD2B-1A5DBAC718DE}">
      <dgm:prSet/>
      <dgm:spPr/>
      <dgm:t>
        <a:bodyPr/>
        <a:lstStyle/>
        <a:p>
          <a:pPr rtl="0"/>
          <a:r>
            <a:rPr lang="ru-RU" dirty="0"/>
            <a:t>В банк </a:t>
          </a:r>
          <a:r>
            <a:rPr lang="en-GB" dirty="0"/>
            <a:t>(</a:t>
          </a:r>
          <a:r>
            <a:rPr lang="ru-RU" dirty="0"/>
            <a:t>отчет о рассмотрении</a:t>
          </a:r>
          <a:r>
            <a:rPr lang="en-GB" dirty="0"/>
            <a:t>)</a:t>
          </a:r>
        </a:p>
      </dgm:t>
    </dgm:pt>
    <dgm:pt modelId="{1C51FF9D-D87E-4475-AF76-173CB70DED7B}" type="parTrans" cxnId="{73A2BD9D-DAAC-4F48-AFB5-CF2B1C6A7A3D}">
      <dgm:prSet/>
      <dgm:spPr/>
      <dgm:t>
        <a:bodyPr/>
        <a:lstStyle/>
        <a:p>
          <a:endParaRPr lang="en-US"/>
        </a:p>
      </dgm:t>
    </dgm:pt>
    <dgm:pt modelId="{4E424507-E5F0-4C78-86AC-11C1EC093E4C}" type="sibTrans" cxnId="{73A2BD9D-DAAC-4F48-AFB5-CF2B1C6A7A3D}">
      <dgm:prSet/>
      <dgm:spPr/>
      <dgm:t>
        <a:bodyPr/>
        <a:lstStyle/>
        <a:p>
          <a:endParaRPr lang="en-US"/>
        </a:p>
      </dgm:t>
    </dgm:pt>
    <dgm:pt modelId="{B8670D86-554F-4491-914B-91846B984CC4}">
      <dgm:prSet/>
      <dgm:spPr/>
      <dgm:t>
        <a:bodyPr/>
        <a:lstStyle/>
        <a:p>
          <a:pPr rtl="0"/>
          <a:r>
            <a:rPr lang="ru-RU" dirty="0"/>
            <a:t>Для других участников торгов </a:t>
          </a:r>
          <a:r>
            <a:rPr lang="en-GB" dirty="0"/>
            <a:t>(</a:t>
          </a:r>
          <a:r>
            <a:rPr lang="ru-RU" dirty="0"/>
            <a:t>обращение</a:t>
          </a:r>
          <a:r>
            <a:rPr lang="en-GB" dirty="0"/>
            <a:t>)</a:t>
          </a:r>
        </a:p>
      </dgm:t>
    </dgm:pt>
    <dgm:pt modelId="{036BF91C-0EC5-4FD9-90E0-647F81834125}" type="parTrans" cxnId="{8761775E-D763-4095-82EC-FE1CE7CD3E9E}">
      <dgm:prSet/>
      <dgm:spPr/>
      <dgm:t>
        <a:bodyPr/>
        <a:lstStyle/>
        <a:p>
          <a:endParaRPr lang="en-US"/>
        </a:p>
      </dgm:t>
    </dgm:pt>
    <dgm:pt modelId="{62840E06-FEBF-43E9-8131-43087A29BC1B}" type="sibTrans" cxnId="{8761775E-D763-4095-82EC-FE1CE7CD3E9E}">
      <dgm:prSet/>
      <dgm:spPr/>
      <dgm:t>
        <a:bodyPr/>
        <a:lstStyle/>
        <a:p>
          <a:endParaRPr lang="en-US"/>
        </a:p>
      </dgm:t>
    </dgm:pt>
    <dgm:pt modelId="{E8CC32DB-1678-4B7A-96F1-2C1DF1230F82}" type="pres">
      <dgm:prSet presAssocID="{D764DEE3-0E58-4342-9896-269114D16441}" presName="Name0" presStyleCnt="0">
        <dgm:presLayoutVars>
          <dgm:chPref val="3"/>
          <dgm:dir/>
          <dgm:animLvl val="lvl"/>
          <dgm:resizeHandles/>
        </dgm:presLayoutVars>
      </dgm:prSet>
      <dgm:spPr/>
    </dgm:pt>
    <dgm:pt modelId="{053F4CEC-79A1-4920-B923-79B88BFDD3C1}" type="pres">
      <dgm:prSet presAssocID="{DEC2E59F-6B5B-472A-88CF-B77AD83AAD84}" presName="horFlow" presStyleCnt="0"/>
      <dgm:spPr/>
    </dgm:pt>
    <dgm:pt modelId="{04D2FEA9-11CD-4FA5-94DD-9174823CF44C}" type="pres">
      <dgm:prSet presAssocID="{DEC2E59F-6B5B-472A-88CF-B77AD83AAD84}" presName="bigChev" presStyleLbl="node1" presStyleIdx="0" presStyleCnt="2"/>
      <dgm:spPr/>
    </dgm:pt>
    <dgm:pt modelId="{8DD66768-2328-4C27-B835-9493C2D3D58A}" type="pres">
      <dgm:prSet presAssocID="{CE659554-89D9-4859-86C9-08E53383EF36}" presName="parTrans" presStyleCnt="0"/>
      <dgm:spPr/>
    </dgm:pt>
    <dgm:pt modelId="{D91289FB-B082-4EB3-83C7-C3B6BC25A20B}" type="pres">
      <dgm:prSet presAssocID="{7D217025-1103-4A2A-9F33-1F23CC983239}" presName="node" presStyleLbl="alignAccFollowNode1" presStyleIdx="0" presStyleCnt="4">
        <dgm:presLayoutVars>
          <dgm:bulletEnabled val="1"/>
        </dgm:presLayoutVars>
      </dgm:prSet>
      <dgm:spPr/>
    </dgm:pt>
    <dgm:pt modelId="{03AFD612-5BF9-4891-81C2-3B9686E63D5B}" type="pres">
      <dgm:prSet presAssocID="{DEC2E59F-6B5B-472A-88CF-B77AD83AAD84}" presName="vSp" presStyleCnt="0"/>
      <dgm:spPr/>
    </dgm:pt>
    <dgm:pt modelId="{7524EC13-5EAD-419C-A7F8-8E4CE7ED384C}" type="pres">
      <dgm:prSet presAssocID="{0A1B09E8-8508-47E8-A0DF-8C63A31163EE}" presName="horFlow" presStyleCnt="0"/>
      <dgm:spPr/>
    </dgm:pt>
    <dgm:pt modelId="{2F3B20DD-BB6B-4841-8F4A-1CA5D792A7DF}" type="pres">
      <dgm:prSet presAssocID="{0A1B09E8-8508-47E8-A0DF-8C63A31163EE}" presName="bigChev" presStyleLbl="node1" presStyleIdx="1" presStyleCnt="2" custScaleX="164564"/>
      <dgm:spPr/>
    </dgm:pt>
    <dgm:pt modelId="{6B0B2774-160F-42BA-8787-3487D2B39C0E}" type="pres">
      <dgm:prSet presAssocID="{6DC79E43-D0D3-452F-94F1-7B1F560C5542}" presName="parTrans" presStyleCnt="0"/>
      <dgm:spPr/>
    </dgm:pt>
    <dgm:pt modelId="{A6B03598-DB94-43E0-97BC-481D601DD218}" type="pres">
      <dgm:prSet presAssocID="{5414B9BF-2645-449A-ADB9-F1E90332EAE3}" presName="node" presStyleLbl="alignAccFollowNode1" presStyleIdx="1" presStyleCnt="4">
        <dgm:presLayoutVars>
          <dgm:bulletEnabled val="1"/>
        </dgm:presLayoutVars>
      </dgm:prSet>
      <dgm:spPr/>
    </dgm:pt>
    <dgm:pt modelId="{B59D173B-8491-49F2-B564-4D7BC2868EAD}" type="pres">
      <dgm:prSet presAssocID="{FBE0FA32-5CBD-4098-9DC7-2E48EBFA1F0F}" presName="sibTrans" presStyleCnt="0"/>
      <dgm:spPr/>
    </dgm:pt>
    <dgm:pt modelId="{DBE36A85-5756-47AB-AD5A-6890B8C14109}" type="pres">
      <dgm:prSet presAssocID="{EBAA4D46-5FF8-4AF1-BD2B-1A5DBAC718DE}" presName="node" presStyleLbl="alignAccFollowNode1" presStyleIdx="2" presStyleCnt="4">
        <dgm:presLayoutVars>
          <dgm:bulletEnabled val="1"/>
        </dgm:presLayoutVars>
      </dgm:prSet>
      <dgm:spPr/>
    </dgm:pt>
    <dgm:pt modelId="{2C0DBED5-54D1-4BFC-A026-933F3CA01FC2}" type="pres">
      <dgm:prSet presAssocID="{4E424507-E5F0-4C78-86AC-11C1EC093E4C}" presName="sibTrans" presStyleCnt="0"/>
      <dgm:spPr/>
    </dgm:pt>
    <dgm:pt modelId="{A6ABD7EF-0E7D-42BB-AB82-2EED88A37138}" type="pres">
      <dgm:prSet presAssocID="{B8670D86-554F-4491-914B-91846B984CC4}" presName="node" presStyleLbl="alignAccFollowNode1" presStyleIdx="3" presStyleCnt="4">
        <dgm:presLayoutVars>
          <dgm:bulletEnabled val="1"/>
        </dgm:presLayoutVars>
      </dgm:prSet>
      <dgm:spPr/>
    </dgm:pt>
  </dgm:ptLst>
  <dgm:cxnLst>
    <dgm:cxn modelId="{24FCBB0B-71D5-4B3A-8118-265FC6840AE9}" type="presOf" srcId="{B8670D86-554F-4491-914B-91846B984CC4}" destId="{A6ABD7EF-0E7D-42BB-AB82-2EED88A37138}" srcOrd="0" destOrd="0" presId="urn:microsoft.com/office/officeart/2005/8/layout/lProcess3"/>
    <dgm:cxn modelId="{54AE1520-138A-4677-84E5-F06956BC2C15}" srcId="{DEC2E59F-6B5B-472A-88CF-B77AD83AAD84}" destId="{7D217025-1103-4A2A-9F33-1F23CC983239}" srcOrd="0" destOrd="0" parTransId="{CE659554-89D9-4859-86C9-08E53383EF36}" sibTransId="{87EE944F-3524-4F75-8E4F-A30F355CEEF2}"/>
    <dgm:cxn modelId="{FD385621-C876-40E6-8C51-CE0EE17FAD4A}" type="presOf" srcId="{7D217025-1103-4A2A-9F33-1F23CC983239}" destId="{D91289FB-B082-4EB3-83C7-C3B6BC25A20B}" srcOrd="0" destOrd="0" presId="urn:microsoft.com/office/officeart/2005/8/layout/lProcess3"/>
    <dgm:cxn modelId="{DD5C212A-1806-4B43-9A10-9629F2BCA2F3}" type="presOf" srcId="{0A1B09E8-8508-47E8-A0DF-8C63A31163EE}" destId="{2F3B20DD-BB6B-4841-8F4A-1CA5D792A7DF}" srcOrd="0" destOrd="0" presId="urn:microsoft.com/office/officeart/2005/8/layout/lProcess3"/>
    <dgm:cxn modelId="{6A2A303A-2B7E-4B5E-B25F-239173780D44}" type="presOf" srcId="{DEC2E59F-6B5B-472A-88CF-B77AD83AAD84}" destId="{04D2FEA9-11CD-4FA5-94DD-9174823CF44C}" srcOrd="0" destOrd="0" presId="urn:microsoft.com/office/officeart/2005/8/layout/lProcess3"/>
    <dgm:cxn modelId="{B58B235D-9783-4118-8ED3-D534A05232A0}" type="presOf" srcId="{EBAA4D46-5FF8-4AF1-BD2B-1A5DBAC718DE}" destId="{DBE36A85-5756-47AB-AD5A-6890B8C14109}" srcOrd="0" destOrd="0" presId="urn:microsoft.com/office/officeart/2005/8/layout/lProcess3"/>
    <dgm:cxn modelId="{8761775E-D763-4095-82EC-FE1CE7CD3E9E}" srcId="{0A1B09E8-8508-47E8-A0DF-8C63A31163EE}" destId="{B8670D86-554F-4491-914B-91846B984CC4}" srcOrd="2" destOrd="0" parTransId="{036BF91C-0EC5-4FD9-90E0-647F81834125}" sibTransId="{62840E06-FEBF-43E9-8131-43087A29BC1B}"/>
    <dgm:cxn modelId="{1AD38C63-09FC-4149-A068-14E6C12C6F65}" srcId="{D764DEE3-0E58-4342-9896-269114D16441}" destId="{0A1B09E8-8508-47E8-A0DF-8C63A31163EE}" srcOrd="1" destOrd="0" parTransId="{9C03E784-4B35-457C-B0E7-EFB0B3310CB4}" sibTransId="{4C5A5A32-8C4D-452E-B09C-7C0C1B706880}"/>
    <dgm:cxn modelId="{231F776B-D85F-49AB-A36D-C98EBDAF2EED}" srcId="{0A1B09E8-8508-47E8-A0DF-8C63A31163EE}" destId="{5414B9BF-2645-449A-ADB9-F1E90332EAE3}" srcOrd="0" destOrd="0" parTransId="{6DC79E43-D0D3-452F-94F1-7B1F560C5542}" sibTransId="{FBE0FA32-5CBD-4098-9DC7-2E48EBFA1F0F}"/>
    <dgm:cxn modelId="{90FA8C6F-86A8-4CC5-AE4B-60D5044D6B89}" srcId="{D764DEE3-0E58-4342-9896-269114D16441}" destId="{DEC2E59F-6B5B-472A-88CF-B77AD83AAD84}" srcOrd="0" destOrd="0" parTransId="{86789FF0-4480-45E4-8F95-9A4C1561E85A}" sibTransId="{F0271967-7C31-45E9-99B0-0DCA4E3EE0BF}"/>
    <dgm:cxn modelId="{E2563D93-DD95-4BD8-BD92-8205658C3F98}" type="presOf" srcId="{D764DEE3-0E58-4342-9896-269114D16441}" destId="{E8CC32DB-1678-4B7A-96F1-2C1DF1230F82}" srcOrd="0" destOrd="0" presId="urn:microsoft.com/office/officeart/2005/8/layout/lProcess3"/>
    <dgm:cxn modelId="{73A2BD9D-DAAC-4F48-AFB5-CF2B1C6A7A3D}" srcId="{0A1B09E8-8508-47E8-A0DF-8C63A31163EE}" destId="{EBAA4D46-5FF8-4AF1-BD2B-1A5DBAC718DE}" srcOrd="1" destOrd="0" parTransId="{1C51FF9D-D87E-4475-AF76-173CB70DED7B}" sibTransId="{4E424507-E5F0-4C78-86AC-11C1EC093E4C}"/>
    <dgm:cxn modelId="{E447A1CF-D7CE-4353-B6E9-795E1BFAD8E0}" type="presOf" srcId="{5414B9BF-2645-449A-ADB9-F1E90332EAE3}" destId="{A6B03598-DB94-43E0-97BC-481D601DD218}" srcOrd="0" destOrd="0" presId="urn:microsoft.com/office/officeart/2005/8/layout/lProcess3"/>
    <dgm:cxn modelId="{C9C7BFDA-89FA-4C4A-90AE-7BF7AC745D98}" type="presParOf" srcId="{E8CC32DB-1678-4B7A-96F1-2C1DF1230F82}" destId="{053F4CEC-79A1-4920-B923-79B88BFDD3C1}" srcOrd="0" destOrd="0" presId="urn:microsoft.com/office/officeart/2005/8/layout/lProcess3"/>
    <dgm:cxn modelId="{01055B35-E199-4559-A836-E238D370B39E}" type="presParOf" srcId="{053F4CEC-79A1-4920-B923-79B88BFDD3C1}" destId="{04D2FEA9-11CD-4FA5-94DD-9174823CF44C}" srcOrd="0" destOrd="0" presId="urn:microsoft.com/office/officeart/2005/8/layout/lProcess3"/>
    <dgm:cxn modelId="{8A9D4939-171D-48A0-826B-4C6526DB32F4}" type="presParOf" srcId="{053F4CEC-79A1-4920-B923-79B88BFDD3C1}" destId="{8DD66768-2328-4C27-B835-9493C2D3D58A}" srcOrd="1" destOrd="0" presId="urn:microsoft.com/office/officeart/2005/8/layout/lProcess3"/>
    <dgm:cxn modelId="{FD672A13-DFE7-4EFD-A897-8018C130CD1D}" type="presParOf" srcId="{053F4CEC-79A1-4920-B923-79B88BFDD3C1}" destId="{D91289FB-B082-4EB3-83C7-C3B6BC25A20B}" srcOrd="2" destOrd="0" presId="urn:microsoft.com/office/officeart/2005/8/layout/lProcess3"/>
    <dgm:cxn modelId="{74ECD4A8-2ABE-4EB5-8721-90F4168B53CF}" type="presParOf" srcId="{E8CC32DB-1678-4B7A-96F1-2C1DF1230F82}" destId="{03AFD612-5BF9-4891-81C2-3B9686E63D5B}" srcOrd="1" destOrd="0" presId="urn:microsoft.com/office/officeart/2005/8/layout/lProcess3"/>
    <dgm:cxn modelId="{8903E7A4-D537-49B9-9ED5-55A9C154A7CD}" type="presParOf" srcId="{E8CC32DB-1678-4B7A-96F1-2C1DF1230F82}" destId="{7524EC13-5EAD-419C-A7F8-8E4CE7ED384C}" srcOrd="2" destOrd="0" presId="urn:microsoft.com/office/officeart/2005/8/layout/lProcess3"/>
    <dgm:cxn modelId="{923EDB05-227B-4C1F-892D-1A4869A964B7}" type="presParOf" srcId="{7524EC13-5EAD-419C-A7F8-8E4CE7ED384C}" destId="{2F3B20DD-BB6B-4841-8F4A-1CA5D792A7DF}" srcOrd="0" destOrd="0" presId="urn:microsoft.com/office/officeart/2005/8/layout/lProcess3"/>
    <dgm:cxn modelId="{76C78AB0-B4ED-46BF-8163-A1C4905452D0}" type="presParOf" srcId="{7524EC13-5EAD-419C-A7F8-8E4CE7ED384C}" destId="{6B0B2774-160F-42BA-8787-3487D2B39C0E}" srcOrd="1" destOrd="0" presId="urn:microsoft.com/office/officeart/2005/8/layout/lProcess3"/>
    <dgm:cxn modelId="{BF8E5D93-8736-4F3E-A3E5-CC1BFD8794E6}" type="presParOf" srcId="{7524EC13-5EAD-419C-A7F8-8E4CE7ED384C}" destId="{A6B03598-DB94-43E0-97BC-481D601DD218}" srcOrd="2" destOrd="0" presId="urn:microsoft.com/office/officeart/2005/8/layout/lProcess3"/>
    <dgm:cxn modelId="{D168A02E-686C-4AAD-87D4-0E31ED303674}" type="presParOf" srcId="{7524EC13-5EAD-419C-A7F8-8E4CE7ED384C}" destId="{B59D173B-8491-49F2-B564-4D7BC2868EAD}" srcOrd="3" destOrd="0" presId="urn:microsoft.com/office/officeart/2005/8/layout/lProcess3"/>
    <dgm:cxn modelId="{77D90F75-9416-46F6-8DB2-7D07906DD2DF}" type="presParOf" srcId="{7524EC13-5EAD-419C-A7F8-8E4CE7ED384C}" destId="{DBE36A85-5756-47AB-AD5A-6890B8C14109}" srcOrd="4" destOrd="0" presId="urn:microsoft.com/office/officeart/2005/8/layout/lProcess3"/>
    <dgm:cxn modelId="{DA7FE927-C9B6-409F-825E-87E8CB7A931E}" type="presParOf" srcId="{7524EC13-5EAD-419C-A7F8-8E4CE7ED384C}" destId="{2C0DBED5-54D1-4BFC-A026-933F3CA01FC2}" srcOrd="5" destOrd="0" presId="urn:microsoft.com/office/officeart/2005/8/layout/lProcess3"/>
    <dgm:cxn modelId="{1CB78EF7-E871-477B-88C8-01F932200E70}" type="presParOf" srcId="{7524EC13-5EAD-419C-A7F8-8E4CE7ED384C}" destId="{A6ABD7EF-0E7D-42BB-AB82-2EED88A37138}"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081FAE99-0168-463A-9974-00FD19FD597E}" type="doc">
      <dgm:prSet loTypeId="urn:microsoft.com/office/officeart/2005/8/layout/vList5" loCatId="list" qsTypeId="urn:microsoft.com/office/officeart/2005/8/quickstyle/simple1#56" qsCatId="simple" csTypeId="urn:microsoft.com/office/officeart/2005/8/colors/colorful4#8" csCatId="colorful" phldr="1"/>
      <dgm:spPr/>
      <dgm:t>
        <a:bodyPr/>
        <a:lstStyle/>
        <a:p>
          <a:endParaRPr lang="en-US"/>
        </a:p>
      </dgm:t>
    </dgm:pt>
    <dgm:pt modelId="{EA508341-FDE0-45BF-B7C3-0B3B71E4D88D}">
      <dgm:prSet custT="1"/>
      <dgm:spPr/>
      <dgm:t>
        <a:bodyPr/>
        <a:lstStyle/>
        <a:p>
          <a:pPr rtl="0"/>
          <a:r>
            <a:rPr lang="ru-RU" sz="2000" b="0" dirty="0">
              <a:solidFill>
                <a:schemeClr val="tx1"/>
              </a:solidFill>
            </a:rPr>
            <a:t>Различные условия оплаты</a:t>
          </a:r>
          <a:endParaRPr lang="en-GB" sz="2000" b="0" dirty="0">
            <a:solidFill>
              <a:schemeClr val="tx1"/>
            </a:solidFill>
          </a:endParaRPr>
        </a:p>
      </dgm:t>
    </dgm:pt>
    <dgm:pt modelId="{498EBD15-64EF-4933-8F7C-A4392F4C0240}" type="parTrans" cxnId="{CBA97A27-76FE-4FF7-9906-B77C85BADC69}">
      <dgm:prSet/>
      <dgm:spPr/>
      <dgm:t>
        <a:bodyPr/>
        <a:lstStyle/>
        <a:p>
          <a:endParaRPr lang="en-US"/>
        </a:p>
      </dgm:t>
    </dgm:pt>
    <dgm:pt modelId="{43BE70A9-1408-4CB8-9D79-C0FAF3CA4C40}" type="sibTrans" cxnId="{CBA97A27-76FE-4FF7-9906-B77C85BADC69}">
      <dgm:prSet/>
      <dgm:spPr/>
      <dgm:t>
        <a:bodyPr/>
        <a:lstStyle/>
        <a:p>
          <a:endParaRPr lang="en-US"/>
        </a:p>
      </dgm:t>
    </dgm:pt>
    <dgm:pt modelId="{DDC84B02-A952-4A3D-9311-14E2E71860D9}">
      <dgm:prSet custT="1"/>
      <dgm:spPr/>
      <dgm:t>
        <a:bodyPr/>
        <a:lstStyle/>
        <a:p>
          <a:pPr rtl="0"/>
          <a:r>
            <a:rPr lang="ru-RU" sz="2000" b="0" dirty="0">
              <a:solidFill>
                <a:schemeClr val="tx1"/>
              </a:solidFill>
            </a:rPr>
            <a:t>Несоответствие местным правилам</a:t>
          </a:r>
          <a:endParaRPr lang="en-GB" sz="2000" b="0" dirty="0">
            <a:solidFill>
              <a:schemeClr val="tx1"/>
            </a:solidFill>
          </a:endParaRPr>
        </a:p>
      </dgm:t>
    </dgm:pt>
    <dgm:pt modelId="{F7BEF5F7-84A0-45F4-8015-BA3055BE4DB5}" type="parTrans" cxnId="{8098B7D0-E384-4980-B68F-6EC12A69AB3B}">
      <dgm:prSet/>
      <dgm:spPr/>
      <dgm:t>
        <a:bodyPr/>
        <a:lstStyle/>
        <a:p>
          <a:endParaRPr lang="en-US"/>
        </a:p>
      </dgm:t>
    </dgm:pt>
    <dgm:pt modelId="{652935EC-9304-45A7-96E2-DC246D7E7D5C}" type="sibTrans" cxnId="{8098B7D0-E384-4980-B68F-6EC12A69AB3B}">
      <dgm:prSet/>
      <dgm:spPr/>
      <dgm:t>
        <a:bodyPr/>
        <a:lstStyle/>
        <a:p>
          <a:endParaRPr lang="en-US"/>
        </a:p>
      </dgm:t>
    </dgm:pt>
    <dgm:pt modelId="{067337D0-7619-4494-8675-9F6428A8CD48}">
      <dgm:prSet custT="1"/>
      <dgm:spPr/>
      <dgm:t>
        <a:bodyPr/>
        <a:lstStyle/>
        <a:p>
          <a:pPr rtl="0"/>
          <a:r>
            <a:rPr lang="ru-RU" sz="2000" dirty="0">
              <a:solidFill>
                <a:schemeClr val="tx1"/>
              </a:solidFill>
            </a:rPr>
            <a:t>Трудовые ресурсы, импорт, пошлины, налоги и т.</a:t>
          </a:r>
          <a:endParaRPr lang="en-GB" sz="2000" dirty="0">
            <a:solidFill>
              <a:schemeClr val="tx1"/>
            </a:solidFill>
          </a:endParaRPr>
        </a:p>
      </dgm:t>
    </dgm:pt>
    <dgm:pt modelId="{62937914-1966-4E5F-BB6C-D32CEE45974F}" type="parTrans" cxnId="{83856F90-DCC0-4C40-9860-5418A9806A41}">
      <dgm:prSet/>
      <dgm:spPr/>
      <dgm:t>
        <a:bodyPr/>
        <a:lstStyle/>
        <a:p>
          <a:endParaRPr lang="en-US"/>
        </a:p>
      </dgm:t>
    </dgm:pt>
    <dgm:pt modelId="{075813E0-30A8-4FAD-AB6A-28C815F52B08}" type="sibTrans" cxnId="{83856F90-DCC0-4C40-9860-5418A9806A41}">
      <dgm:prSet/>
      <dgm:spPr/>
      <dgm:t>
        <a:bodyPr/>
        <a:lstStyle/>
        <a:p>
          <a:endParaRPr lang="en-US"/>
        </a:p>
      </dgm:t>
    </dgm:pt>
    <dgm:pt modelId="{8595D216-BB07-480D-A877-50EC6957FD5F}">
      <dgm:prSet custT="1"/>
      <dgm:spPr/>
      <dgm:t>
        <a:bodyPr/>
        <a:lstStyle/>
        <a:p>
          <a:pPr rtl="0"/>
          <a:r>
            <a:rPr lang="ru-RU" sz="2000" b="0" dirty="0">
              <a:solidFill>
                <a:schemeClr val="tx1"/>
              </a:solidFill>
            </a:rPr>
            <a:t>Периоды завершения / обслуживания</a:t>
          </a:r>
          <a:endParaRPr lang="en-GB" sz="2000" b="0" dirty="0">
            <a:solidFill>
              <a:schemeClr val="tx1"/>
            </a:solidFill>
          </a:endParaRPr>
        </a:p>
      </dgm:t>
    </dgm:pt>
    <dgm:pt modelId="{97B849BC-2811-4E26-B67E-8378E67B3395}" type="parTrans" cxnId="{3CEF5C7F-09D6-42D2-B5E1-369F10BB2528}">
      <dgm:prSet/>
      <dgm:spPr/>
      <dgm:t>
        <a:bodyPr/>
        <a:lstStyle/>
        <a:p>
          <a:endParaRPr lang="en-US"/>
        </a:p>
      </dgm:t>
    </dgm:pt>
    <dgm:pt modelId="{9DCC61AB-7CFC-495A-A9FF-BA247548C5F7}" type="sibTrans" cxnId="{3CEF5C7F-09D6-42D2-B5E1-369F10BB2528}">
      <dgm:prSet/>
      <dgm:spPr/>
      <dgm:t>
        <a:bodyPr/>
        <a:lstStyle/>
        <a:p>
          <a:endParaRPr lang="en-US"/>
        </a:p>
      </dgm:t>
    </dgm:pt>
    <dgm:pt modelId="{70DD2173-1AC8-4EA3-B07E-9387D70919F6}">
      <dgm:prSet custT="1"/>
      <dgm:spPr/>
      <dgm:t>
        <a:bodyPr/>
        <a:lstStyle/>
        <a:p>
          <a:pPr rtl="0"/>
          <a:r>
            <a:rPr lang="ru-RU" sz="2000" b="0" dirty="0">
              <a:solidFill>
                <a:schemeClr val="tx1"/>
              </a:solidFill>
            </a:rPr>
            <a:t>Специальные методы</a:t>
          </a:r>
          <a:endParaRPr lang="en-GB" sz="2000" b="0" dirty="0">
            <a:solidFill>
              <a:schemeClr val="tx1"/>
            </a:solidFill>
          </a:endParaRPr>
        </a:p>
      </dgm:t>
    </dgm:pt>
    <dgm:pt modelId="{432364C0-271A-450E-904F-46AF324D6371}" type="parTrans" cxnId="{03D355CE-94D1-4DE8-8ED9-159A58ABDD1A}">
      <dgm:prSet/>
      <dgm:spPr/>
      <dgm:t>
        <a:bodyPr/>
        <a:lstStyle/>
        <a:p>
          <a:endParaRPr lang="en-US"/>
        </a:p>
      </dgm:t>
    </dgm:pt>
    <dgm:pt modelId="{DD41B739-5F78-4E48-B7CE-778C2A2E7117}" type="sibTrans" cxnId="{03D355CE-94D1-4DE8-8ED9-159A58ABDD1A}">
      <dgm:prSet/>
      <dgm:spPr/>
      <dgm:t>
        <a:bodyPr/>
        <a:lstStyle/>
        <a:p>
          <a:endParaRPr lang="en-US"/>
        </a:p>
      </dgm:t>
    </dgm:pt>
    <dgm:pt modelId="{25E25492-E89E-47D4-AEF7-EEE78D25017F}" type="pres">
      <dgm:prSet presAssocID="{081FAE99-0168-463A-9974-00FD19FD597E}" presName="Name0" presStyleCnt="0">
        <dgm:presLayoutVars>
          <dgm:dir/>
          <dgm:animLvl val="lvl"/>
          <dgm:resizeHandles val="exact"/>
        </dgm:presLayoutVars>
      </dgm:prSet>
      <dgm:spPr/>
    </dgm:pt>
    <dgm:pt modelId="{8ADDF1FF-BA72-4F44-A59F-F1388B696196}" type="pres">
      <dgm:prSet presAssocID="{EA508341-FDE0-45BF-B7C3-0B3B71E4D88D}" presName="linNode" presStyleCnt="0"/>
      <dgm:spPr/>
    </dgm:pt>
    <dgm:pt modelId="{DE184B62-934A-4F0D-8BB6-6CD9A34EFBFB}" type="pres">
      <dgm:prSet presAssocID="{EA508341-FDE0-45BF-B7C3-0B3B71E4D88D}" presName="parentText" presStyleLbl="node1" presStyleIdx="0" presStyleCnt="4">
        <dgm:presLayoutVars>
          <dgm:chMax val="1"/>
          <dgm:bulletEnabled val="1"/>
        </dgm:presLayoutVars>
      </dgm:prSet>
      <dgm:spPr/>
    </dgm:pt>
    <dgm:pt modelId="{1870DA0D-E26E-42E4-A616-DA4E1CC61D28}" type="pres">
      <dgm:prSet presAssocID="{43BE70A9-1408-4CB8-9D79-C0FAF3CA4C40}" presName="sp" presStyleCnt="0"/>
      <dgm:spPr/>
    </dgm:pt>
    <dgm:pt modelId="{EEEB659E-C797-4148-8A77-8C428F920EAB}" type="pres">
      <dgm:prSet presAssocID="{DDC84B02-A952-4A3D-9311-14E2E71860D9}" presName="linNode" presStyleCnt="0"/>
      <dgm:spPr/>
    </dgm:pt>
    <dgm:pt modelId="{716A1BDB-C4F3-40FE-88DB-8DE564B38B7D}" type="pres">
      <dgm:prSet presAssocID="{DDC84B02-A952-4A3D-9311-14E2E71860D9}" presName="parentText" presStyleLbl="node1" presStyleIdx="1" presStyleCnt="4">
        <dgm:presLayoutVars>
          <dgm:chMax val="1"/>
          <dgm:bulletEnabled val="1"/>
        </dgm:presLayoutVars>
      </dgm:prSet>
      <dgm:spPr/>
    </dgm:pt>
    <dgm:pt modelId="{C84EC8BE-DF45-4705-A361-B141653FDF82}" type="pres">
      <dgm:prSet presAssocID="{DDC84B02-A952-4A3D-9311-14E2E71860D9}" presName="descendantText" presStyleLbl="alignAccFollowNode1" presStyleIdx="0" presStyleCnt="1" custScaleX="78071" custLinFactNeighborX="668" custLinFactNeighborY="7554">
        <dgm:presLayoutVars>
          <dgm:bulletEnabled val="1"/>
        </dgm:presLayoutVars>
      </dgm:prSet>
      <dgm:spPr/>
    </dgm:pt>
    <dgm:pt modelId="{7AB3D04A-B337-4DCA-9E54-8C5B235DE767}" type="pres">
      <dgm:prSet presAssocID="{652935EC-9304-45A7-96E2-DC246D7E7D5C}" presName="sp" presStyleCnt="0"/>
      <dgm:spPr/>
    </dgm:pt>
    <dgm:pt modelId="{44958B83-63CC-424C-AA5B-71D53EC226A3}" type="pres">
      <dgm:prSet presAssocID="{8595D216-BB07-480D-A877-50EC6957FD5F}" presName="linNode" presStyleCnt="0"/>
      <dgm:spPr/>
    </dgm:pt>
    <dgm:pt modelId="{09ADE36B-17EB-4FA0-8DF7-53C78108CE49}" type="pres">
      <dgm:prSet presAssocID="{8595D216-BB07-480D-A877-50EC6957FD5F}" presName="parentText" presStyleLbl="node1" presStyleIdx="2" presStyleCnt="4">
        <dgm:presLayoutVars>
          <dgm:chMax val="1"/>
          <dgm:bulletEnabled val="1"/>
        </dgm:presLayoutVars>
      </dgm:prSet>
      <dgm:spPr/>
    </dgm:pt>
    <dgm:pt modelId="{554C03C3-9067-4989-8AC1-F97685D2F048}" type="pres">
      <dgm:prSet presAssocID="{9DCC61AB-7CFC-495A-A9FF-BA247548C5F7}" presName="sp" presStyleCnt="0"/>
      <dgm:spPr/>
    </dgm:pt>
    <dgm:pt modelId="{87BC32A1-372A-42FD-A426-F7A7CD7629A3}" type="pres">
      <dgm:prSet presAssocID="{70DD2173-1AC8-4EA3-B07E-9387D70919F6}" presName="linNode" presStyleCnt="0"/>
      <dgm:spPr/>
    </dgm:pt>
    <dgm:pt modelId="{7020A57C-D402-44F4-8DF0-72BD1ADFF1DE}" type="pres">
      <dgm:prSet presAssocID="{70DD2173-1AC8-4EA3-B07E-9387D70919F6}" presName="parentText" presStyleLbl="node1" presStyleIdx="3" presStyleCnt="4">
        <dgm:presLayoutVars>
          <dgm:chMax val="1"/>
          <dgm:bulletEnabled val="1"/>
        </dgm:presLayoutVars>
      </dgm:prSet>
      <dgm:spPr/>
    </dgm:pt>
  </dgm:ptLst>
  <dgm:cxnLst>
    <dgm:cxn modelId="{13E4101C-039B-423D-87A1-D35F1F0E3E8A}" type="presOf" srcId="{081FAE99-0168-463A-9974-00FD19FD597E}" destId="{25E25492-E89E-47D4-AEF7-EEE78D25017F}" srcOrd="0" destOrd="0" presId="urn:microsoft.com/office/officeart/2005/8/layout/vList5"/>
    <dgm:cxn modelId="{4831BE1E-8D8C-4CDC-A3D8-96F04DA7A1F0}" type="presOf" srcId="{EA508341-FDE0-45BF-B7C3-0B3B71E4D88D}" destId="{DE184B62-934A-4F0D-8BB6-6CD9A34EFBFB}" srcOrd="0" destOrd="0" presId="urn:microsoft.com/office/officeart/2005/8/layout/vList5"/>
    <dgm:cxn modelId="{CBA97A27-76FE-4FF7-9906-B77C85BADC69}" srcId="{081FAE99-0168-463A-9974-00FD19FD597E}" destId="{EA508341-FDE0-45BF-B7C3-0B3B71E4D88D}" srcOrd="0" destOrd="0" parTransId="{498EBD15-64EF-4933-8F7C-A4392F4C0240}" sibTransId="{43BE70A9-1408-4CB8-9D79-C0FAF3CA4C40}"/>
    <dgm:cxn modelId="{7CCB1E5D-BDCC-42A5-AEB8-4E38A425206D}" type="presOf" srcId="{067337D0-7619-4494-8675-9F6428A8CD48}" destId="{C84EC8BE-DF45-4705-A361-B141653FDF82}" srcOrd="0" destOrd="0" presId="urn:microsoft.com/office/officeart/2005/8/layout/vList5"/>
    <dgm:cxn modelId="{DAD1FF5E-4EE6-47F9-99D4-14A78FFCAC5B}" type="presOf" srcId="{70DD2173-1AC8-4EA3-B07E-9387D70919F6}" destId="{7020A57C-D402-44F4-8DF0-72BD1ADFF1DE}" srcOrd="0" destOrd="0" presId="urn:microsoft.com/office/officeart/2005/8/layout/vList5"/>
    <dgm:cxn modelId="{6B7CEA45-CD43-4BDF-8B57-02995234760E}" type="presOf" srcId="{DDC84B02-A952-4A3D-9311-14E2E71860D9}" destId="{716A1BDB-C4F3-40FE-88DB-8DE564B38B7D}" srcOrd="0" destOrd="0" presId="urn:microsoft.com/office/officeart/2005/8/layout/vList5"/>
    <dgm:cxn modelId="{3CEF5C7F-09D6-42D2-B5E1-369F10BB2528}" srcId="{081FAE99-0168-463A-9974-00FD19FD597E}" destId="{8595D216-BB07-480D-A877-50EC6957FD5F}" srcOrd="2" destOrd="0" parTransId="{97B849BC-2811-4E26-B67E-8378E67B3395}" sibTransId="{9DCC61AB-7CFC-495A-A9FF-BA247548C5F7}"/>
    <dgm:cxn modelId="{83856F90-DCC0-4C40-9860-5418A9806A41}" srcId="{DDC84B02-A952-4A3D-9311-14E2E71860D9}" destId="{067337D0-7619-4494-8675-9F6428A8CD48}" srcOrd="0" destOrd="0" parTransId="{62937914-1966-4E5F-BB6C-D32CEE45974F}" sibTransId="{075813E0-30A8-4FAD-AB6A-28C815F52B08}"/>
    <dgm:cxn modelId="{03D355CE-94D1-4DE8-8ED9-159A58ABDD1A}" srcId="{081FAE99-0168-463A-9974-00FD19FD597E}" destId="{70DD2173-1AC8-4EA3-B07E-9387D70919F6}" srcOrd="3" destOrd="0" parTransId="{432364C0-271A-450E-904F-46AF324D6371}" sibTransId="{DD41B739-5F78-4E48-B7CE-778C2A2E7117}"/>
    <dgm:cxn modelId="{8098B7D0-E384-4980-B68F-6EC12A69AB3B}" srcId="{081FAE99-0168-463A-9974-00FD19FD597E}" destId="{DDC84B02-A952-4A3D-9311-14E2E71860D9}" srcOrd="1" destOrd="0" parTransId="{F7BEF5F7-84A0-45F4-8015-BA3055BE4DB5}" sibTransId="{652935EC-9304-45A7-96E2-DC246D7E7D5C}"/>
    <dgm:cxn modelId="{709FAFD2-61A8-4F91-A801-D36BD5C5A048}" type="presOf" srcId="{8595D216-BB07-480D-A877-50EC6957FD5F}" destId="{09ADE36B-17EB-4FA0-8DF7-53C78108CE49}" srcOrd="0" destOrd="0" presId="urn:microsoft.com/office/officeart/2005/8/layout/vList5"/>
    <dgm:cxn modelId="{F89160F2-BC0B-49AB-B34B-C41B3BC4A342}" type="presParOf" srcId="{25E25492-E89E-47D4-AEF7-EEE78D25017F}" destId="{8ADDF1FF-BA72-4F44-A59F-F1388B696196}" srcOrd="0" destOrd="0" presId="urn:microsoft.com/office/officeart/2005/8/layout/vList5"/>
    <dgm:cxn modelId="{039221CC-A002-426C-B17E-3F8D63DA23F9}" type="presParOf" srcId="{8ADDF1FF-BA72-4F44-A59F-F1388B696196}" destId="{DE184B62-934A-4F0D-8BB6-6CD9A34EFBFB}" srcOrd="0" destOrd="0" presId="urn:microsoft.com/office/officeart/2005/8/layout/vList5"/>
    <dgm:cxn modelId="{46454307-E579-47CF-9393-13343432F94E}" type="presParOf" srcId="{25E25492-E89E-47D4-AEF7-EEE78D25017F}" destId="{1870DA0D-E26E-42E4-A616-DA4E1CC61D28}" srcOrd="1" destOrd="0" presId="urn:microsoft.com/office/officeart/2005/8/layout/vList5"/>
    <dgm:cxn modelId="{8D1F8878-172B-43F7-90F1-6ACBC0354EC4}" type="presParOf" srcId="{25E25492-E89E-47D4-AEF7-EEE78D25017F}" destId="{EEEB659E-C797-4148-8A77-8C428F920EAB}" srcOrd="2" destOrd="0" presId="urn:microsoft.com/office/officeart/2005/8/layout/vList5"/>
    <dgm:cxn modelId="{B4AC4601-E0EA-49D9-9049-C1F303C6DD90}" type="presParOf" srcId="{EEEB659E-C797-4148-8A77-8C428F920EAB}" destId="{716A1BDB-C4F3-40FE-88DB-8DE564B38B7D}" srcOrd="0" destOrd="0" presId="urn:microsoft.com/office/officeart/2005/8/layout/vList5"/>
    <dgm:cxn modelId="{53798950-A7EE-48A3-8B84-E19BD35E2FE7}" type="presParOf" srcId="{EEEB659E-C797-4148-8A77-8C428F920EAB}" destId="{C84EC8BE-DF45-4705-A361-B141653FDF82}" srcOrd="1" destOrd="0" presId="urn:microsoft.com/office/officeart/2005/8/layout/vList5"/>
    <dgm:cxn modelId="{964E3DBB-797D-47BF-9AA4-03C15A296724}" type="presParOf" srcId="{25E25492-E89E-47D4-AEF7-EEE78D25017F}" destId="{7AB3D04A-B337-4DCA-9E54-8C5B235DE767}" srcOrd="3" destOrd="0" presId="urn:microsoft.com/office/officeart/2005/8/layout/vList5"/>
    <dgm:cxn modelId="{2A419797-5129-474F-85C3-EB903C50AEE2}" type="presParOf" srcId="{25E25492-E89E-47D4-AEF7-EEE78D25017F}" destId="{44958B83-63CC-424C-AA5B-71D53EC226A3}" srcOrd="4" destOrd="0" presId="urn:microsoft.com/office/officeart/2005/8/layout/vList5"/>
    <dgm:cxn modelId="{01A1C77F-D6C3-4AD6-9E02-0920AEBE5CEC}" type="presParOf" srcId="{44958B83-63CC-424C-AA5B-71D53EC226A3}" destId="{09ADE36B-17EB-4FA0-8DF7-53C78108CE49}" srcOrd="0" destOrd="0" presId="urn:microsoft.com/office/officeart/2005/8/layout/vList5"/>
    <dgm:cxn modelId="{D4EF3F92-D255-4B42-90F5-836A2CCAFF09}" type="presParOf" srcId="{25E25492-E89E-47D4-AEF7-EEE78D25017F}" destId="{554C03C3-9067-4989-8AC1-F97685D2F048}" srcOrd="5" destOrd="0" presId="urn:microsoft.com/office/officeart/2005/8/layout/vList5"/>
    <dgm:cxn modelId="{FB8C1AD7-2B3B-44DB-81FD-EB44C121BDBB}" type="presParOf" srcId="{25E25492-E89E-47D4-AEF7-EEE78D25017F}" destId="{87BC32A1-372A-42FD-A426-F7A7CD7629A3}" srcOrd="6" destOrd="0" presId="urn:microsoft.com/office/officeart/2005/8/layout/vList5"/>
    <dgm:cxn modelId="{C572B510-E3EC-4712-B2DF-C001300E5659}" type="presParOf" srcId="{87BC32A1-372A-42FD-A426-F7A7CD7629A3}" destId="{7020A57C-D402-44F4-8DF0-72BD1ADFF1DE}"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510D97F-F16D-4A49-94E0-F8BA83DB282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2CCAF99D-1A9C-4BE2-9A1C-6DEFB2077925}">
      <dgm:prSet custT="1"/>
      <dgm:spPr/>
      <dgm:t>
        <a:bodyPr/>
        <a:lstStyle/>
        <a:p>
          <a:pPr rtl="0"/>
          <a:r>
            <a:rPr lang="ru-RU" sz="2000" b="0" dirty="0">
              <a:solidFill>
                <a:schemeClr val="tx1"/>
              </a:solidFill>
            </a:rPr>
            <a:t>Сомнительный субподряд</a:t>
          </a:r>
          <a:endParaRPr lang="en-GB" sz="2000" b="0" dirty="0">
            <a:solidFill>
              <a:schemeClr val="tx1"/>
            </a:solidFill>
          </a:endParaRPr>
        </a:p>
      </dgm:t>
    </dgm:pt>
    <dgm:pt modelId="{C3823B8C-4322-4C0D-8B08-8079AD436F99}" type="parTrans" cxnId="{29A25452-1F9D-416C-84E8-9407B910977F}">
      <dgm:prSet/>
      <dgm:spPr/>
      <dgm:t>
        <a:bodyPr/>
        <a:lstStyle/>
        <a:p>
          <a:endParaRPr lang="en-US"/>
        </a:p>
      </dgm:t>
    </dgm:pt>
    <dgm:pt modelId="{4182BBB9-4B49-4D55-9943-9845C5E14D08}" type="sibTrans" cxnId="{29A25452-1F9D-416C-84E8-9407B910977F}">
      <dgm:prSet/>
      <dgm:spPr/>
      <dgm:t>
        <a:bodyPr/>
        <a:lstStyle/>
        <a:p>
          <a:endParaRPr lang="en-US"/>
        </a:p>
      </dgm:t>
    </dgm:pt>
    <dgm:pt modelId="{60A06BC3-413C-4B44-8325-539E7F7990D6}">
      <dgm:prSet custT="1"/>
      <dgm:spPr/>
      <dgm:t>
        <a:bodyPr/>
        <a:lstStyle/>
        <a:p>
          <a:pPr rtl="0"/>
          <a:r>
            <a:rPr lang="ru-RU" sz="2000" b="0" dirty="0">
              <a:solidFill>
                <a:schemeClr val="tx1"/>
              </a:solidFill>
            </a:rPr>
            <a:t>Отсутствие (незначительных) наименований</a:t>
          </a:r>
          <a:endParaRPr lang="en-GB" sz="2000" b="0" dirty="0">
            <a:solidFill>
              <a:schemeClr val="tx1"/>
            </a:solidFill>
          </a:endParaRPr>
        </a:p>
      </dgm:t>
    </dgm:pt>
    <dgm:pt modelId="{AC292BC9-EA3B-4B79-B6EA-20B37EFEC29D}" type="parTrans" cxnId="{1F703879-3823-401A-AB44-F75AB2E42425}">
      <dgm:prSet/>
      <dgm:spPr/>
      <dgm:t>
        <a:bodyPr/>
        <a:lstStyle/>
        <a:p>
          <a:endParaRPr lang="en-US"/>
        </a:p>
      </dgm:t>
    </dgm:pt>
    <dgm:pt modelId="{79612370-04DB-4ACD-B965-76953B9DF7C5}" type="sibTrans" cxnId="{1F703879-3823-401A-AB44-F75AB2E42425}">
      <dgm:prSet/>
      <dgm:spPr/>
      <dgm:t>
        <a:bodyPr/>
        <a:lstStyle/>
        <a:p>
          <a:endParaRPr lang="en-US"/>
        </a:p>
      </dgm:t>
    </dgm:pt>
    <dgm:pt modelId="{EBE770B5-2C6E-4F4C-9B59-75B8FB14C92F}">
      <dgm:prSet custT="1"/>
      <dgm:spPr/>
      <dgm:t>
        <a:bodyPr/>
        <a:lstStyle/>
        <a:p>
          <a:pPr rtl="0"/>
          <a:r>
            <a:rPr lang="ru-RU" sz="2000" b="0" dirty="0">
              <a:solidFill>
                <a:schemeClr val="tx1"/>
              </a:solidFill>
            </a:rPr>
            <a:t>Ограниченная ответственность</a:t>
          </a:r>
          <a:endParaRPr lang="en-GB" sz="2000" b="0" dirty="0">
            <a:solidFill>
              <a:schemeClr val="tx1"/>
            </a:solidFill>
          </a:endParaRPr>
        </a:p>
      </dgm:t>
    </dgm:pt>
    <dgm:pt modelId="{92327452-426F-4080-829A-95470AFAACA6}" type="parTrans" cxnId="{216F9B5F-9894-4469-871E-1BCBBF990497}">
      <dgm:prSet/>
      <dgm:spPr/>
      <dgm:t>
        <a:bodyPr/>
        <a:lstStyle/>
        <a:p>
          <a:endParaRPr lang="en-US"/>
        </a:p>
      </dgm:t>
    </dgm:pt>
    <dgm:pt modelId="{93FE39A3-35F4-4039-B665-D219DC522EE2}" type="sibTrans" cxnId="{216F9B5F-9894-4469-871E-1BCBBF990497}">
      <dgm:prSet/>
      <dgm:spPr/>
      <dgm:t>
        <a:bodyPr/>
        <a:lstStyle/>
        <a:p>
          <a:endParaRPr lang="en-US"/>
        </a:p>
      </dgm:t>
    </dgm:pt>
    <dgm:pt modelId="{DE2EAC14-773D-4EF9-88E4-2AEE566CB1B0}">
      <dgm:prSet custT="1"/>
      <dgm:spPr/>
      <dgm:t>
        <a:bodyPr/>
        <a:lstStyle/>
        <a:p>
          <a:pPr rtl="0"/>
          <a:r>
            <a:rPr lang="ru-RU" sz="2000" b="0" dirty="0">
              <a:solidFill>
                <a:schemeClr val="tx1"/>
              </a:solidFill>
            </a:rPr>
            <a:t>Измененные заранее оцененные убытки</a:t>
          </a:r>
          <a:endParaRPr lang="en-GB" sz="2000" b="0" dirty="0">
            <a:solidFill>
              <a:schemeClr val="tx1"/>
            </a:solidFill>
          </a:endParaRPr>
        </a:p>
      </dgm:t>
    </dgm:pt>
    <dgm:pt modelId="{FE7B43A7-5196-4FD8-ADD5-DFE68A3B78BA}" type="parTrans" cxnId="{C3DACE7B-FF56-474B-A4B0-3528C0A973D7}">
      <dgm:prSet/>
      <dgm:spPr/>
      <dgm:t>
        <a:bodyPr/>
        <a:lstStyle/>
        <a:p>
          <a:endParaRPr lang="en-US"/>
        </a:p>
      </dgm:t>
    </dgm:pt>
    <dgm:pt modelId="{73768490-F008-4741-A97E-4202D121E0C4}" type="sibTrans" cxnId="{C3DACE7B-FF56-474B-A4B0-3528C0A973D7}">
      <dgm:prSet/>
      <dgm:spPr/>
      <dgm:t>
        <a:bodyPr/>
        <a:lstStyle/>
        <a:p>
          <a:endParaRPr lang="en-US"/>
        </a:p>
      </dgm:t>
    </dgm:pt>
    <dgm:pt modelId="{F082C08A-31E2-4DCD-9096-0BA84B9A59CD}">
      <dgm:prSet custT="1"/>
      <dgm:spPr/>
      <dgm:t>
        <a:bodyPr/>
        <a:lstStyle/>
        <a:p>
          <a:pPr rtl="0"/>
          <a:r>
            <a:rPr lang="ru-RU" sz="2000" b="0" dirty="0">
              <a:solidFill>
                <a:schemeClr val="tx1"/>
              </a:solidFill>
            </a:rPr>
            <a:t>Различные кодексы/стандарты</a:t>
          </a:r>
          <a:endParaRPr lang="en-GB" sz="2000" b="0" dirty="0">
            <a:solidFill>
              <a:schemeClr val="tx1"/>
            </a:solidFill>
          </a:endParaRPr>
        </a:p>
      </dgm:t>
    </dgm:pt>
    <dgm:pt modelId="{BFCD254B-838D-4F7C-BB61-0E3480E70FB9}" type="parTrans" cxnId="{9C354ABF-620E-4AEA-9AB9-A46C715DD1C3}">
      <dgm:prSet/>
      <dgm:spPr/>
      <dgm:t>
        <a:bodyPr/>
        <a:lstStyle/>
        <a:p>
          <a:endParaRPr lang="en-US"/>
        </a:p>
      </dgm:t>
    </dgm:pt>
    <dgm:pt modelId="{A7A9A8D6-E4C0-4C06-95F1-94C661B91E1C}" type="sibTrans" cxnId="{9C354ABF-620E-4AEA-9AB9-A46C715DD1C3}">
      <dgm:prSet/>
      <dgm:spPr/>
      <dgm:t>
        <a:bodyPr/>
        <a:lstStyle/>
        <a:p>
          <a:endParaRPr lang="en-US"/>
        </a:p>
      </dgm:t>
    </dgm:pt>
    <dgm:pt modelId="{47AB6883-C58B-4F3B-AF68-5A152FED36A0}">
      <dgm:prSet custT="1"/>
      <dgm:spPr/>
      <dgm:t>
        <a:bodyPr/>
        <a:lstStyle/>
        <a:p>
          <a:pPr rtl="0"/>
          <a:r>
            <a:rPr lang="ru-RU" sz="2000" dirty="0"/>
            <a:t>Материалы, качество изготовления, дизайн и т. д.</a:t>
          </a:r>
          <a:endParaRPr lang="en-GB" sz="2000" dirty="0"/>
        </a:p>
      </dgm:t>
    </dgm:pt>
    <dgm:pt modelId="{2C886592-7D9A-4EB6-A4E4-FC5E9480AE92}" type="parTrans" cxnId="{FABCA461-1F4A-473C-9940-B25A7CDDC931}">
      <dgm:prSet/>
      <dgm:spPr/>
      <dgm:t>
        <a:bodyPr/>
        <a:lstStyle/>
        <a:p>
          <a:endParaRPr lang="en-US"/>
        </a:p>
      </dgm:t>
    </dgm:pt>
    <dgm:pt modelId="{8C4EDC4F-ED9E-4DD5-AD95-15FF81BD9352}" type="sibTrans" cxnId="{FABCA461-1F4A-473C-9940-B25A7CDDC931}">
      <dgm:prSet/>
      <dgm:spPr/>
      <dgm:t>
        <a:bodyPr/>
        <a:lstStyle/>
        <a:p>
          <a:endParaRPr lang="en-US"/>
        </a:p>
      </dgm:t>
    </dgm:pt>
    <dgm:pt modelId="{D78F1BD7-38A7-40B8-8B0A-B9E6C5510BB0}" type="pres">
      <dgm:prSet presAssocID="{7510D97F-F16D-4A49-94E0-F8BA83DB282A}" presName="Name0" presStyleCnt="0">
        <dgm:presLayoutVars>
          <dgm:dir/>
          <dgm:animLvl val="lvl"/>
          <dgm:resizeHandles val="exact"/>
        </dgm:presLayoutVars>
      </dgm:prSet>
      <dgm:spPr/>
    </dgm:pt>
    <dgm:pt modelId="{31E34B07-D1C9-481A-9019-29AE953B5EB1}" type="pres">
      <dgm:prSet presAssocID="{2CCAF99D-1A9C-4BE2-9A1C-6DEFB2077925}" presName="linNode" presStyleCnt="0"/>
      <dgm:spPr/>
    </dgm:pt>
    <dgm:pt modelId="{1AB517F1-E9FE-45A2-95BF-6F79B08309DE}" type="pres">
      <dgm:prSet presAssocID="{2CCAF99D-1A9C-4BE2-9A1C-6DEFB2077925}" presName="parentText" presStyleLbl="node1" presStyleIdx="0" presStyleCnt="5" custScaleX="141023" custScaleY="98407" custLinFactNeighborX="-364" custLinFactNeighborY="15241">
        <dgm:presLayoutVars>
          <dgm:chMax val="1"/>
          <dgm:bulletEnabled val="1"/>
        </dgm:presLayoutVars>
      </dgm:prSet>
      <dgm:spPr/>
    </dgm:pt>
    <dgm:pt modelId="{C5E152DD-9612-443B-9684-9FFD0E75F194}" type="pres">
      <dgm:prSet presAssocID="{4182BBB9-4B49-4D55-9943-9845C5E14D08}" presName="sp" presStyleCnt="0"/>
      <dgm:spPr/>
    </dgm:pt>
    <dgm:pt modelId="{A52C227B-9F06-4841-A313-61F984E7A0C3}" type="pres">
      <dgm:prSet presAssocID="{60A06BC3-413C-4B44-8325-539E7F7990D6}" presName="linNode" presStyleCnt="0"/>
      <dgm:spPr/>
    </dgm:pt>
    <dgm:pt modelId="{0FF263BF-2552-445B-A317-4CD203448F73}" type="pres">
      <dgm:prSet presAssocID="{60A06BC3-413C-4B44-8325-539E7F7990D6}" presName="parentText" presStyleLbl="node1" presStyleIdx="1" presStyleCnt="5" custScaleX="141023" custLinFactNeighborY="23950">
        <dgm:presLayoutVars>
          <dgm:chMax val="1"/>
          <dgm:bulletEnabled val="1"/>
        </dgm:presLayoutVars>
      </dgm:prSet>
      <dgm:spPr/>
    </dgm:pt>
    <dgm:pt modelId="{7C89EBC3-4D5A-42C8-936A-C42E7E554343}" type="pres">
      <dgm:prSet presAssocID="{79612370-04DB-4ACD-B965-76953B9DF7C5}" presName="sp" presStyleCnt="0"/>
      <dgm:spPr/>
    </dgm:pt>
    <dgm:pt modelId="{806AE69C-F133-421E-BCF2-1E0F3664E9B9}" type="pres">
      <dgm:prSet presAssocID="{EBE770B5-2C6E-4F4C-9B59-75B8FB14C92F}" presName="linNode" presStyleCnt="0"/>
      <dgm:spPr/>
    </dgm:pt>
    <dgm:pt modelId="{554409C6-7894-4CBF-9FEE-E042EEACC84D}" type="pres">
      <dgm:prSet presAssocID="{EBE770B5-2C6E-4F4C-9B59-75B8FB14C92F}" presName="parentText" presStyleLbl="node1" presStyleIdx="2" presStyleCnt="5" custScaleX="141023" custLinFactNeighborY="21773">
        <dgm:presLayoutVars>
          <dgm:chMax val="1"/>
          <dgm:bulletEnabled val="1"/>
        </dgm:presLayoutVars>
      </dgm:prSet>
      <dgm:spPr/>
    </dgm:pt>
    <dgm:pt modelId="{45A54066-DFF9-464C-81DC-1F0F7F6A28E5}" type="pres">
      <dgm:prSet presAssocID="{93FE39A3-35F4-4039-B665-D219DC522EE2}" presName="sp" presStyleCnt="0"/>
      <dgm:spPr/>
    </dgm:pt>
    <dgm:pt modelId="{B4ABC098-043B-4144-99FD-9FA3EA109C53}" type="pres">
      <dgm:prSet presAssocID="{DE2EAC14-773D-4EF9-88E4-2AEE566CB1B0}" presName="linNode" presStyleCnt="0"/>
      <dgm:spPr/>
    </dgm:pt>
    <dgm:pt modelId="{03ECB51A-5DE1-4595-888B-487641794E62}" type="pres">
      <dgm:prSet presAssocID="{DE2EAC14-773D-4EF9-88E4-2AEE566CB1B0}" presName="parentText" presStyleLbl="node1" presStyleIdx="3" presStyleCnt="5" custScaleX="141023" custLinFactNeighborX="-2142" custLinFactNeighborY="12692">
        <dgm:presLayoutVars>
          <dgm:chMax val="1"/>
          <dgm:bulletEnabled val="1"/>
        </dgm:presLayoutVars>
      </dgm:prSet>
      <dgm:spPr/>
    </dgm:pt>
    <dgm:pt modelId="{220F0BED-5313-4813-8A1D-95746E2B1A7C}" type="pres">
      <dgm:prSet presAssocID="{73768490-F008-4741-A97E-4202D121E0C4}" presName="sp" presStyleCnt="0"/>
      <dgm:spPr/>
    </dgm:pt>
    <dgm:pt modelId="{03F135EB-15FA-40D4-BE14-6275FFB45C41}" type="pres">
      <dgm:prSet presAssocID="{F082C08A-31E2-4DCD-9096-0BA84B9A59CD}" presName="linNode" presStyleCnt="0"/>
      <dgm:spPr/>
    </dgm:pt>
    <dgm:pt modelId="{E370A0C6-1331-4C44-BF3B-941D7F6D6F24}" type="pres">
      <dgm:prSet presAssocID="{F082C08A-31E2-4DCD-9096-0BA84B9A59CD}" presName="parentText" presStyleLbl="node1" presStyleIdx="4" presStyleCnt="5" custScaleX="251581">
        <dgm:presLayoutVars>
          <dgm:chMax val="1"/>
          <dgm:bulletEnabled val="1"/>
        </dgm:presLayoutVars>
      </dgm:prSet>
      <dgm:spPr/>
    </dgm:pt>
    <dgm:pt modelId="{8641E5AD-0D6F-4C2C-9F33-C0FE677EC106}" type="pres">
      <dgm:prSet presAssocID="{F082C08A-31E2-4DCD-9096-0BA84B9A59CD}" presName="descendantText" presStyleLbl="alignAccFollowNode1" presStyleIdx="0" presStyleCnt="1" custScaleX="137215" custScaleY="140482">
        <dgm:presLayoutVars>
          <dgm:bulletEnabled val="1"/>
        </dgm:presLayoutVars>
      </dgm:prSet>
      <dgm:spPr/>
    </dgm:pt>
  </dgm:ptLst>
  <dgm:cxnLst>
    <dgm:cxn modelId="{B68A2505-52BB-4CC4-9328-BD1EBA46C862}" type="presOf" srcId="{EBE770B5-2C6E-4F4C-9B59-75B8FB14C92F}" destId="{554409C6-7894-4CBF-9FEE-E042EEACC84D}" srcOrd="0" destOrd="0" presId="urn:microsoft.com/office/officeart/2005/8/layout/vList5"/>
    <dgm:cxn modelId="{E4D8CB1D-A549-4045-8FC1-45414F072959}" type="presOf" srcId="{60A06BC3-413C-4B44-8325-539E7F7990D6}" destId="{0FF263BF-2552-445B-A317-4CD203448F73}" srcOrd="0" destOrd="0" presId="urn:microsoft.com/office/officeart/2005/8/layout/vList5"/>
    <dgm:cxn modelId="{216F9B5F-9894-4469-871E-1BCBBF990497}" srcId="{7510D97F-F16D-4A49-94E0-F8BA83DB282A}" destId="{EBE770B5-2C6E-4F4C-9B59-75B8FB14C92F}" srcOrd="2" destOrd="0" parTransId="{92327452-426F-4080-829A-95470AFAACA6}" sibTransId="{93FE39A3-35F4-4039-B665-D219DC522EE2}"/>
    <dgm:cxn modelId="{FABCA461-1F4A-473C-9940-B25A7CDDC931}" srcId="{F082C08A-31E2-4DCD-9096-0BA84B9A59CD}" destId="{47AB6883-C58B-4F3B-AF68-5A152FED36A0}" srcOrd="0" destOrd="0" parTransId="{2C886592-7D9A-4EB6-A4E4-FC5E9480AE92}" sibTransId="{8C4EDC4F-ED9E-4DD5-AD95-15FF81BD9352}"/>
    <dgm:cxn modelId="{34FDA96C-3F86-4D59-B5BC-0E52495C5FED}" type="presOf" srcId="{7510D97F-F16D-4A49-94E0-F8BA83DB282A}" destId="{D78F1BD7-38A7-40B8-8B0A-B9E6C5510BB0}" srcOrd="0" destOrd="0" presId="urn:microsoft.com/office/officeart/2005/8/layout/vList5"/>
    <dgm:cxn modelId="{29A25452-1F9D-416C-84E8-9407B910977F}" srcId="{7510D97F-F16D-4A49-94E0-F8BA83DB282A}" destId="{2CCAF99D-1A9C-4BE2-9A1C-6DEFB2077925}" srcOrd="0" destOrd="0" parTransId="{C3823B8C-4322-4C0D-8B08-8079AD436F99}" sibTransId="{4182BBB9-4B49-4D55-9943-9845C5E14D08}"/>
    <dgm:cxn modelId="{1F703879-3823-401A-AB44-F75AB2E42425}" srcId="{7510D97F-F16D-4A49-94E0-F8BA83DB282A}" destId="{60A06BC3-413C-4B44-8325-539E7F7990D6}" srcOrd="1" destOrd="0" parTransId="{AC292BC9-EA3B-4B79-B6EA-20B37EFEC29D}" sibTransId="{79612370-04DB-4ACD-B965-76953B9DF7C5}"/>
    <dgm:cxn modelId="{C3DACE7B-FF56-474B-A4B0-3528C0A973D7}" srcId="{7510D97F-F16D-4A49-94E0-F8BA83DB282A}" destId="{DE2EAC14-773D-4EF9-88E4-2AEE566CB1B0}" srcOrd="3" destOrd="0" parTransId="{FE7B43A7-5196-4FD8-ADD5-DFE68A3B78BA}" sibTransId="{73768490-F008-4741-A97E-4202D121E0C4}"/>
    <dgm:cxn modelId="{A373048A-B0B0-49D4-8B5A-E9D145F2E4D4}" type="presOf" srcId="{F082C08A-31E2-4DCD-9096-0BA84B9A59CD}" destId="{E370A0C6-1331-4C44-BF3B-941D7F6D6F24}" srcOrd="0" destOrd="0" presId="urn:microsoft.com/office/officeart/2005/8/layout/vList5"/>
    <dgm:cxn modelId="{9C354ABF-620E-4AEA-9AB9-A46C715DD1C3}" srcId="{7510D97F-F16D-4A49-94E0-F8BA83DB282A}" destId="{F082C08A-31E2-4DCD-9096-0BA84B9A59CD}" srcOrd="4" destOrd="0" parTransId="{BFCD254B-838D-4F7C-BB61-0E3480E70FB9}" sibTransId="{A7A9A8D6-E4C0-4C06-95F1-94C661B91E1C}"/>
    <dgm:cxn modelId="{5F3434C2-89D1-4522-8737-9DAF51D24C62}" type="presOf" srcId="{2CCAF99D-1A9C-4BE2-9A1C-6DEFB2077925}" destId="{1AB517F1-E9FE-45A2-95BF-6F79B08309DE}" srcOrd="0" destOrd="0" presId="urn:microsoft.com/office/officeart/2005/8/layout/vList5"/>
    <dgm:cxn modelId="{5F9DD3C2-77AB-44FC-BA99-8133E887141F}" type="presOf" srcId="{DE2EAC14-773D-4EF9-88E4-2AEE566CB1B0}" destId="{03ECB51A-5DE1-4595-888B-487641794E62}" srcOrd="0" destOrd="0" presId="urn:microsoft.com/office/officeart/2005/8/layout/vList5"/>
    <dgm:cxn modelId="{57FAD7DD-3955-41F7-9E39-62E61515197D}" type="presOf" srcId="{47AB6883-C58B-4F3B-AF68-5A152FED36A0}" destId="{8641E5AD-0D6F-4C2C-9F33-C0FE677EC106}" srcOrd="0" destOrd="0" presId="urn:microsoft.com/office/officeart/2005/8/layout/vList5"/>
    <dgm:cxn modelId="{7F8C1DBE-F6A2-4766-AE97-C25555F737D0}" type="presParOf" srcId="{D78F1BD7-38A7-40B8-8B0A-B9E6C5510BB0}" destId="{31E34B07-D1C9-481A-9019-29AE953B5EB1}" srcOrd="0" destOrd="0" presId="urn:microsoft.com/office/officeart/2005/8/layout/vList5"/>
    <dgm:cxn modelId="{B54CE883-5E76-46F7-B5CE-2A1F2A119189}" type="presParOf" srcId="{31E34B07-D1C9-481A-9019-29AE953B5EB1}" destId="{1AB517F1-E9FE-45A2-95BF-6F79B08309DE}" srcOrd="0" destOrd="0" presId="urn:microsoft.com/office/officeart/2005/8/layout/vList5"/>
    <dgm:cxn modelId="{9B5CA58B-BC74-421D-95DC-083347FB56DE}" type="presParOf" srcId="{D78F1BD7-38A7-40B8-8B0A-B9E6C5510BB0}" destId="{C5E152DD-9612-443B-9684-9FFD0E75F194}" srcOrd="1" destOrd="0" presId="urn:microsoft.com/office/officeart/2005/8/layout/vList5"/>
    <dgm:cxn modelId="{3204F676-556B-488E-AA0C-D5481FE25A0B}" type="presParOf" srcId="{D78F1BD7-38A7-40B8-8B0A-B9E6C5510BB0}" destId="{A52C227B-9F06-4841-A313-61F984E7A0C3}" srcOrd="2" destOrd="0" presId="urn:microsoft.com/office/officeart/2005/8/layout/vList5"/>
    <dgm:cxn modelId="{9096AA05-E700-49A4-AFF0-3E35A699A0FA}" type="presParOf" srcId="{A52C227B-9F06-4841-A313-61F984E7A0C3}" destId="{0FF263BF-2552-445B-A317-4CD203448F73}" srcOrd="0" destOrd="0" presId="urn:microsoft.com/office/officeart/2005/8/layout/vList5"/>
    <dgm:cxn modelId="{1B29DBE2-961E-4769-BD1B-7CAFE75D50E2}" type="presParOf" srcId="{D78F1BD7-38A7-40B8-8B0A-B9E6C5510BB0}" destId="{7C89EBC3-4D5A-42C8-936A-C42E7E554343}" srcOrd="3" destOrd="0" presId="urn:microsoft.com/office/officeart/2005/8/layout/vList5"/>
    <dgm:cxn modelId="{F4666878-0589-41D8-ACBA-2C536E48EA50}" type="presParOf" srcId="{D78F1BD7-38A7-40B8-8B0A-B9E6C5510BB0}" destId="{806AE69C-F133-421E-BCF2-1E0F3664E9B9}" srcOrd="4" destOrd="0" presId="urn:microsoft.com/office/officeart/2005/8/layout/vList5"/>
    <dgm:cxn modelId="{6605B286-5DA3-4919-B52A-DE33A993AC86}" type="presParOf" srcId="{806AE69C-F133-421E-BCF2-1E0F3664E9B9}" destId="{554409C6-7894-4CBF-9FEE-E042EEACC84D}" srcOrd="0" destOrd="0" presId="urn:microsoft.com/office/officeart/2005/8/layout/vList5"/>
    <dgm:cxn modelId="{70F3789E-5F17-4661-AAFA-A0996E84F6BB}" type="presParOf" srcId="{D78F1BD7-38A7-40B8-8B0A-B9E6C5510BB0}" destId="{45A54066-DFF9-464C-81DC-1F0F7F6A28E5}" srcOrd="5" destOrd="0" presId="urn:microsoft.com/office/officeart/2005/8/layout/vList5"/>
    <dgm:cxn modelId="{321E1A1F-9386-44C9-8765-41F102776106}" type="presParOf" srcId="{D78F1BD7-38A7-40B8-8B0A-B9E6C5510BB0}" destId="{B4ABC098-043B-4144-99FD-9FA3EA109C53}" srcOrd="6" destOrd="0" presId="urn:microsoft.com/office/officeart/2005/8/layout/vList5"/>
    <dgm:cxn modelId="{982F0014-5EFB-4517-9E52-F924F17A99CD}" type="presParOf" srcId="{B4ABC098-043B-4144-99FD-9FA3EA109C53}" destId="{03ECB51A-5DE1-4595-888B-487641794E62}" srcOrd="0" destOrd="0" presId="urn:microsoft.com/office/officeart/2005/8/layout/vList5"/>
    <dgm:cxn modelId="{E7408E42-A2F8-423D-A803-C6C258C882D4}" type="presParOf" srcId="{D78F1BD7-38A7-40B8-8B0A-B9E6C5510BB0}" destId="{220F0BED-5313-4813-8A1D-95746E2B1A7C}" srcOrd="7" destOrd="0" presId="urn:microsoft.com/office/officeart/2005/8/layout/vList5"/>
    <dgm:cxn modelId="{CF9A6E0D-A074-4A7C-AC05-FE02827849F0}" type="presParOf" srcId="{D78F1BD7-38A7-40B8-8B0A-B9E6C5510BB0}" destId="{03F135EB-15FA-40D4-BE14-6275FFB45C41}" srcOrd="8" destOrd="0" presId="urn:microsoft.com/office/officeart/2005/8/layout/vList5"/>
    <dgm:cxn modelId="{8E6171BF-5EC6-4623-ABF1-0036558EA54D}" type="presParOf" srcId="{03F135EB-15FA-40D4-BE14-6275FFB45C41}" destId="{E370A0C6-1331-4C44-BF3B-941D7F6D6F24}" srcOrd="0" destOrd="0" presId="urn:microsoft.com/office/officeart/2005/8/layout/vList5"/>
    <dgm:cxn modelId="{3DC9A313-E8AD-4C72-8986-3C1B933D141E}" type="presParOf" srcId="{03F135EB-15FA-40D4-BE14-6275FFB45C41}" destId="{8641E5AD-0D6F-4C2C-9F33-C0FE677EC1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14829C3-5254-4415-83F1-D6DD62F129B0}"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0540EA13-5C79-42F2-9874-F5A2D8F257B0}">
      <dgm:prSet/>
      <dgm:spPr/>
      <dgm:t>
        <a:bodyPr/>
        <a:lstStyle/>
        <a:p>
          <a:pPr rtl="0"/>
          <a:r>
            <a:rPr lang="ru-RU" dirty="0"/>
            <a:t>Заказчик должен отказаться от претензий и исправить поддающиеся количественной оценке несущественные несоответствия</a:t>
          </a:r>
          <a:endParaRPr lang="en-GB" dirty="0"/>
        </a:p>
      </dgm:t>
    </dgm:pt>
    <dgm:pt modelId="{780E1FEF-A22B-4FCC-B6B8-C95FE5DB6238}" type="parTrans" cxnId="{EA04FD42-37C4-425F-B656-02A1AF92964F}">
      <dgm:prSet/>
      <dgm:spPr/>
      <dgm:t>
        <a:bodyPr/>
        <a:lstStyle/>
        <a:p>
          <a:endParaRPr lang="en-US"/>
        </a:p>
      </dgm:t>
    </dgm:pt>
    <dgm:pt modelId="{1EFF6641-ACC3-46B9-A455-CE95A705952B}" type="sibTrans" cxnId="{EA04FD42-37C4-425F-B656-02A1AF92964F}">
      <dgm:prSet/>
      <dgm:spPr/>
      <dgm:t>
        <a:bodyPr/>
        <a:lstStyle/>
        <a:p>
          <a:endParaRPr lang="en-US"/>
        </a:p>
      </dgm:t>
    </dgm:pt>
    <dgm:pt modelId="{080EFD62-5B37-47FA-8D20-758DA7C40DDF}">
      <dgm:prSet/>
      <dgm:spPr/>
      <dgm:t>
        <a:bodyPr/>
        <a:lstStyle/>
        <a:p>
          <a:pPr rtl="0"/>
          <a:r>
            <a:rPr lang="ru-RU" dirty="0"/>
            <a:t>Цена предложения скорректирована только для сравнения, чтобы отразить стоимость отклонения</a:t>
          </a:r>
          <a:endParaRPr lang="en-GB" dirty="0"/>
        </a:p>
      </dgm:t>
    </dgm:pt>
    <dgm:pt modelId="{22E10CE3-3F28-4C51-8AD5-910500D3E7A2}" type="parTrans" cxnId="{D63C6353-19DB-4789-AAD3-1D25CE162C95}">
      <dgm:prSet/>
      <dgm:spPr/>
      <dgm:t>
        <a:bodyPr/>
        <a:lstStyle/>
        <a:p>
          <a:endParaRPr lang="en-US"/>
        </a:p>
      </dgm:t>
    </dgm:pt>
    <dgm:pt modelId="{638370AB-DB3E-4C24-89E3-11092BE5D3F4}" type="sibTrans" cxnId="{D63C6353-19DB-4789-AAD3-1D25CE162C95}">
      <dgm:prSet/>
      <dgm:spPr/>
      <dgm:t>
        <a:bodyPr/>
        <a:lstStyle/>
        <a:p>
          <a:endParaRPr lang="en-US"/>
        </a:p>
      </dgm:t>
    </dgm:pt>
    <dgm:pt modelId="{689E1D4A-6C56-4A31-9F15-3D2CE7DA91D0}" type="pres">
      <dgm:prSet presAssocID="{F14829C3-5254-4415-83F1-D6DD62F129B0}" presName="Name0" presStyleCnt="0">
        <dgm:presLayoutVars>
          <dgm:orgChart val="1"/>
          <dgm:chPref val="1"/>
          <dgm:dir/>
          <dgm:animOne val="branch"/>
          <dgm:animLvl val="lvl"/>
          <dgm:resizeHandles/>
        </dgm:presLayoutVars>
      </dgm:prSet>
      <dgm:spPr/>
    </dgm:pt>
    <dgm:pt modelId="{74329D8E-B6C8-475C-8C7E-9B6F9EE4C9C9}" type="pres">
      <dgm:prSet presAssocID="{0540EA13-5C79-42F2-9874-F5A2D8F257B0}" presName="hierRoot1" presStyleCnt="0">
        <dgm:presLayoutVars>
          <dgm:hierBranch val="init"/>
        </dgm:presLayoutVars>
      </dgm:prSet>
      <dgm:spPr/>
    </dgm:pt>
    <dgm:pt modelId="{979E7B68-BEB7-42E6-9542-112F4AC4E690}" type="pres">
      <dgm:prSet presAssocID="{0540EA13-5C79-42F2-9874-F5A2D8F257B0}" presName="rootComposite1" presStyleCnt="0"/>
      <dgm:spPr/>
    </dgm:pt>
    <dgm:pt modelId="{ED1D4243-668A-4CBC-ACE7-275B2525E6EC}" type="pres">
      <dgm:prSet presAssocID="{0540EA13-5C79-42F2-9874-F5A2D8F257B0}" presName="rootText1" presStyleLbl="alignAcc1" presStyleIdx="0" presStyleCnt="0">
        <dgm:presLayoutVars>
          <dgm:chPref val="3"/>
        </dgm:presLayoutVars>
      </dgm:prSet>
      <dgm:spPr/>
    </dgm:pt>
    <dgm:pt modelId="{493225E0-4019-4C3B-B4EA-AC8D6C9C2C04}" type="pres">
      <dgm:prSet presAssocID="{0540EA13-5C79-42F2-9874-F5A2D8F257B0}" presName="topArc1" presStyleLbl="parChTrans1D1" presStyleIdx="0" presStyleCnt="4"/>
      <dgm:spPr/>
    </dgm:pt>
    <dgm:pt modelId="{AD39EA4E-CB4C-44E4-B178-26213BBEDCF5}" type="pres">
      <dgm:prSet presAssocID="{0540EA13-5C79-42F2-9874-F5A2D8F257B0}" presName="bottomArc1" presStyleLbl="parChTrans1D1" presStyleIdx="1" presStyleCnt="4"/>
      <dgm:spPr/>
    </dgm:pt>
    <dgm:pt modelId="{40FB293C-6B6A-4297-AB40-EE19B1D693E6}" type="pres">
      <dgm:prSet presAssocID="{0540EA13-5C79-42F2-9874-F5A2D8F257B0}" presName="topConnNode1" presStyleLbl="node1" presStyleIdx="0" presStyleCnt="0"/>
      <dgm:spPr/>
    </dgm:pt>
    <dgm:pt modelId="{E9343ACC-A23B-4497-B9F9-8537429C0861}" type="pres">
      <dgm:prSet presAssocID="{0540EA13-5C79-42F2-9874-F5A2D8F257B0}" presName="hierChild2" presStyleCnt="0"/>
      <dgm:spPr/>
    </dgm:pt>
    <dgm:pt modelId="{E6E44D44-EF12-4D73-AE9B-A48E0AF984D3}" type="pres">
      <dgm:prSet presAssocID="{22E10CE3-3F28-4C51-8AD5-910500D3E7A2}" presName="Name28" presStyleLbl="parChTrans1D2" presStyleIdx="0" presStyleCnt="1"/>
      <dgm:spPr/>
    </dgm:pt>
    <dgm:pt modelId="{856345F2-B194-434A-BE36-701A7BFFD50E}" type="pres">
      <dgm:prSet presAssocID="{080EFD62-5B37-47FA-8D20-758DA7C40DDF}" presName="hierRoot2" presStyleCnt="0">
        <dgm:presLayoutVars>
          <dgm:hierBranch val="init"/>
        </dgm:presLayoutVars>
      </dgm:prSet>
      <dgm:spPr/>
    </dgm:pt>
    <dgm:pt modelId="{10137D50-0D70-4606-B453-0BCBE0426A64}" type="pres">
      <dgm:prSet presAssocID="{080EFD62-5B37-47FA-8D20-758DA7C40DDF}" presName="rootComposite2" presStyleCnt="0"/>
      <dgm:spPr/>
    </dgm:pt>
    <dgm:pt modelId="{93BCF12A-F0F6-4123-BE7D-8ACDBB1CB00B}" type="pres">
      <dgm:prSet presAssocID="{080EFD62-5B37-47FA-8D20-758DA7C40DDF}" presName="rootText2" presStyleLbl="alignAcc1" presStyleIdx="0" presStyleCnt="0">
        <dgm:presLayoutVars>
          <dgm:chPref val="3"/>
        </dgm:presLayoutVars>
      </dgm:prSet>
      <dgm:spPr/>
    </dgm:pt>
    <dgm:pt modelId="{36F2207B-E6BF-415A-A7E1-FCB20433C44F}" type="pres">
      <dgm:prSet presAssocID="{080EFD62-5B37-47FA-8D20-758DA7C40DDF}" presName="topArc2" presStyleLbl="parChTrans1D1" presStyleIdx="2" presStyleCnt="4"/>
      <dgm:spPr/>
    </dgm:pt>
    <dgm:pt modelId="{1A73362B-D3D3-49B3-98F5-D8412591B799}" type="pres">
      <dgm:prSet presAssocID="{080EFD62-5B37-47FA-8D20-758DA7C40DDF}" presName="bottomArc2" presStyleLbl="parChTrans1D1" presStyleIdx="3" presStyleCnt="4"/>
      <dgm:spPr/>
    </dgm:pt>
    <dgm:pt modelId="{878EDE05-AFEF-48F7-9134-EFB0141BE5F7}" type="pres">
      <dgm:prSet presAssocID="{080EFD62-5B37-47FA-8D20-758DA7C40DDF}" presName="topConnNode2" presStyleLbl="node2" presStyleIdx="0" presStyleCnt="0"/>
      <dgm:spPr/>
    </dgm:pt>
    <dgm:pt modelId="{80D3E440-8933-40E8-9EFA-A80FD0F00CBB}" type="pres">
      <dgm:prSet presAssocID="{080EFD62-5B37-47FA-8D20-758DA7C40DDF}" presName="hierChild4" presStyleCnt="0"/>
      <dgm:spPr/>
    </dgm:pt>
    <dgm:pt modelId="{BBEAC43D-5C77-4BC1-B247-BA6C07B832FF}" type="pres">
      <dgm:prSet presAssocID="{080EFD62-5B37-47FA-8D20-758DA7C40DDF}" presName="hierChild5" presStyleCnt="0"/>
      <dgm:spPr/>
    </dgm:pt>
    <dgm:pt modelId="{588C5B97-72EE-41DB-B832-33B79771C870}" type="pres">
      <dgm:prSet presAssocID="{0540EA13-5C79-42F2-9874-F5A2D8F257B0}" presName="hierChild3" presStyleCnt="0"/>
      <dgm:spPr/>
    </dgm:pt>
  </dgm:ptLst>
  <dgm:cxnLst>
    <dgm:cxn modelId="{DC33C805-77B6-4BD2-BEB9-D78C9E55072B}" type="presOf" srcId="{F14829C3-5254-4415-83F1-D6DD62F129B0}" destId="{689E1D4A-6C56-4A31-9F15-3D2CE7DA91D0}" srcOrd="0" destOrd="0" presId="urn:microsoft.com/office/officeart/2008/layout/HalfCircleOrganizationChart"/>
    <dgm:cxn modelId="{E6BACC21-42BB-4EBE-B3ED-5125615D1AE7}" type="presOf" srcId="{0540EA13-5C79-42F2-9874-F5A2D8F257B0}" destId="{40FB293C-6B6A-4297-AB40-EE19B1D693E6}" srcOrd="1" destOrd="0" presId="urn:microsoft.com/office/officeart/2008/layout/HalfCircleOrganizationChart"/>
    <dgm:cxn modelId="{EA04FD42-37C4-425F-B656-02A1AF92964F}" srcId="{F14829C3-5254-4415-83F1-D6DD62F129B0}" destId="{0540EA13-5C79-42F2-9874-F5A2D8F257B0}" srcOrd="0" destOrd="0" parTransId="{780E1FEF-A22B-4FCC-B6B8-C95FE5DB6238}" sibTransId="{1EFF6641-ACC3-46B9-A455-CE95A705952B}"/>
    <dgm:cxn modelId="{D63C6353-19DB-4789-AAD3-1D25CE162C95}" srcId="{0540EA13-5C79-42F2-9874-F5A2D8F257B0}" destId="{080EFD62-5B37-47FA-8D20-758DA7C40DDF}" srcOrd="0" destOrd="0" parTransId="{22E10CE3-3F28-4C51-8AD5-910500D3E7A2}" sibTransId="{638370AB-DB3E-4C24-89E3-11092BE5D3F4}"/>
    <dgm:cxn modelId="{A1C5F9C5-F4B0-41E1-B8CF-EEF698652439}" type="presOf" srcId="{22E10CE3-3F28-4C51-8AD5-910500D3E7A2}" destId="{E6E44D44-EF12-4D73-AE9B-A48E0AF984D3}" srcOrd="0" destOrd="0" presId="urn:microsoft.com/office/officeart/2008/layout/HalfCircleOrganizationChart"/>
    <dgm:cxn modelId="{47E011DA-7001-4F40-9AB0-BF187A32AA84}" type="presOf" srcId="{080EFD62-5B37-47FA-8D20-758DA7C40DDF}" destId="{93BCF12A-F0F6-4123-BE7D-8ACDBB1CB00B}" srcOrd="0" destOrd="0" presId="urn:microsoft.com/office/officeart/2008/layout/HalfCircleOrganizationChart"/>
    <dgm:cxn modelId="{5AE310E3-2860-4AF8-8324-9B10994D5BF2}" type="presOf" srcId="{080EFD62-5B37-47FA-8D20-758DA7C40DDF}" destId="{878EDE05-AFEF-48F7-9134-EFB0141BE5F7}" srcOrd="1" destOrd="0" presId="urn:microsoft.com/office/officeart/2008/layout/HalfCircleOrganizationChart"/>
    <dgm:cxn modelId="{F84788FC-5B8D-4775-A327-0DC9F24BF21D}" type="presOf" srcId="{0540EA13-5C79-42F2-9874-F5A2D8F257B0}" destId="{ED1D4243-668A-4CBC-ACE7-275B2525E6EC}" srcOrd="0" destOrd="0" presId="urn:microsoft.com/office/officeart/2008/layout/HalfCircleOrganizationChart"/>
    <dgm:cxn modelId="{9ABAD542-C396-41EA-9F3C-2172BD4890E3}" type="presParOf" srcId="{689E1D4A-6C56-4A31-9F15-3D2CE7DA91D0}" destId="{74329D8E-B6C8-475C-8C7E-9B6F9EE4C9C9}" srcOrd="0" destOrd="0" presId="urn:microsoft.com/office/officeart/2008/layout/HalfCircleOrganizationChart"/>
    <dgm:cxn modelId="{5F1D8598-22A1-4038-A683-F24CC5283984}" type="presParOf" srcId="{74329D8E-B6C8-475C-8C7E-9B6F9EE4C9C9}" destId="{979E7B68-BEB7-42E6-9542-112F4AC4E690}" srcOrd="0" destOrd="0" presId="urn:microsoft.com/office/officeart/2008/layout/HalfCircleOrganizationChart"/>
    <dgm:cxn modelId="{012ABA2C-BF29-4C5B-8EB8-C6F463B25094}" type="presParOf" srcId="{979E7B68-BEB7-42E6-9542-112F4AC4E690}" destId="{ED1D4243-668A-4CBC-ACE7-275B2525E6EC}" srcOrd="0" destOrd="0" presId="urn:microsoft.com/office/officeart/2008/layout/HalfCircleOrganizationChart"/>
    <dgm:cxn modelId="{DCC17A7F-0A61-4A65-BFF8-81A3EF437459}" type="presParOf" srcId="{979E7B68-BEB7-42E6-9542-112F4AC4E690}" destId="{493225E0-4019-4C3B-B4EA-AC8D6C9C2C04}" srcOrd="1" destOrd="0" presId="urn:microsoft.com/office/officeart/2008/layout/HalfCircleOrganizationChart"/>
    <dgm:cxn modelId="{95857833-F010-4315-ACA9-1A630BC31F41}" type="presParOf" srcId="{979E7B68-BEB7-42E6-9542-112F4AC4E690}" destId="{AD39EA4E-CB4C-44E4-B178-26213BBEDCF5}" srcOrd="2" destOrd="0" presId="urn:microsoft.com/office/officeart/2008/layout/HalfCircleOrganizationChart"/>
    <dgm:cxn modelId="{69E48836-1367-467E-B0F7-5478310E8AB6}" type="presParOf" srcId="{979E7B68-BEB7-42E6-9542-112F4AC4E690}" destId="{40FB293C-6B6A-4297-AB40-EE19B1D693E6}" srcOrd="3" destOrd="0" presId="urn:microsoft.com/office/officeart/2008/layout/HalfCircleOrganizationChart"/>
    <dgm:cxn modelId="{B49BC8C8-368B-4027-8C33-117A41C882D1}" type="presParOf" srcId="{74329D8E-B6C8-475C-8C7E-9B6F9EE4C9C9}" destId="{E9343ACC-A23B-4497-B9F9-8537429C0861}" srcOrd="1" destOrd="0" presId="urn:microsoft.com/office/officeart/2008/layout/HalfCircleOrganizationChart"/>
    <dgm:cxn modelId="{F8E3E839-D142-4316-88F8-3BF05630BAFA}" type="presParOf" srcId="{E9343ACC-A23B-4497-B9F9-8537429C0861}" destId="{E6E44D44-EF12-4D73-AE9B-A48E0AF984D3}" srcOrd="0" destOrd="0" presId="urn:microsoft.com/office/officeart/2008/layout/HalfCircleOrganizationChart"/>
    <dgm:cxn modelId="{CD9478C9-3E66-4B87-9020-581541AFAD54}" type="presParOf" srcId="{E9343ACC-A23B-4497-B9F9-8537429C0861}" destId="{856345F2-B194-434A-BE36-701A7BFFD50E}" srcOrd="1" destOrd="0" presId="urn:microsoft.com/office/officeart/2008/layout/HalfCircleOrganizationChart"/>
    <dgm:cxn modelId="{9319FBC1-74BD-4813-A080-36C79E94D60A}" type="presParOf" srcId="{856345F2-B194-434A-BE36-701A7BFFD50E}" destId="{10137D50-0D70-4606-B453-0BCBE0426A64}" srcOrd="0" destOrd="0" presId="urn:microsoft.com/office/officeart/2008/layout/HalfCircleOrganizationChart"/>
    <dgm:cxn modelId="{8CED85C6-7929-4359-AAF0-E35D1C2FA632}" type="presParOf" srcId="{10137D50-0D70-4606-B453-0BCBE0426A64}" destId="{93BCF12A-F0F6-4123-BE7D-8ACDBB1CB00B}" srcOrd="0" destOrd="0" presId="urn:microsoft.com/office/officeart/2008/layout/HalfCircleOrganizationChart"/>
    <dgm:cxn modelId="{25DCAB1F-4825-4458-B6D5-3EAC33AE1660}" type="presParOf" srcId="{10137D50-0D70-4606-B453-0BCBE0426A64}" destId="{36F2207B-E6BF-415A-A7E1-FCB20433C44F}" srcOrd="1" destOrd="0" presId="urn:microsoft.com/office/officeart/2008/layout/HalfCircleOrganizationChart"/>
    <dgm:cxn modelId="{A2709E60-C2AD-46E5-933C-F69E12079EAC}" type="presParOf" srcId="{10137D50-0D70-4606-B453-0BCBE0426A64}" destId="{1A73362B-D3D3-49B3-98F5-D8412591B799}" srcOrd="2" destOrd="0" presId="urn:microsoft.com/office/officeart/2008/layout/HalfCircleOrganizationChart"/>
    <dgm:cxn modelId="{BEFEC6B6-2F49-418F-9A18-AAC970C7EADA}" type="presParOf" srcId="{10137D50-0D70-4606-B453-0BCBE0426A64}" destId="{878EDE05-AFEF-48F7-9134-EFB0141BE5F7}" srcOrd="3" destOrd="0" presId="urn:microsoft.com/office/officeart/2008/layout/HalfCircleOrganizationChart"/>
    <dgm:cxn modelId="{D03684E6-BBFF-47B9-8B55-04CC7DD88A25}" type="presParOf" srcId="{856345F2-B194-434A-BE36-701A7BFFD50E}" destId="{80D3E440-8933-40E8-9EFA-A80FD0F00CBB}" srcOrd="1" destOrd="0" presId="urn:microsoft.com/office/officeart/2008/layout/HalfCircleOrganizationChart"/>
    <dgm:cxn modelId="{09F0B486-8643-453B-B242-0BEDA5CCB195}" type="presParOf" srcId="{856345F2-B194-434A-BE36-701A7BFFD50E}" destId="{BBEAC43D-5C77-4BC1-B247-BA6C07B832FF}" srcOrd="2" destOrd="0" presId="urn:microsoft.com/office/officeart/2008/layout/HalfCircleOrganizationChart"/>
    <dgm:cxn modelId="{E430DD75-3932-4811-9E0A-97054C4E8746}" type="presParOf" srcId="{74329D8E-B6C8-475C-8C7E-9B6F9EE4C9C9}" destId="{588C5B97-72EE-41DB-B832-33B79771C870}" srcOrd="2" destOrd="0" presId="urn:microsoft.com/office/officeart/2008/layout/HalfCircleOrganizationChart"/>
  </dgm:cxnLst>
  <dgm:bg>
    <a:solidFill>
      <a:srgbClr val="C9EDDE"/>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9A670931-8618-4E67-B660-057BA59A5A4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7D85C02A-6A0C-45C4-9BAE-338646D07367}">
      <dgm:prSet phldrT="[Text]" custT="1"/>
      <dgm:spPr>
        <a:solidFill>
          <a:schemeClr val="accent2">
            <a:lumMod val="40000"/>
            <a:lumOff val="60000"/>
          </a:schemeClr>
        </a:solidFill>
      </dgm:spPr>
      <dgm:t>
        <a:bodyPr/>
        <a:lstStyle/>
        <a:p>
          <a:r>
            <a:rPr lang="ru-RU" altLang="en-US" sz="2000" dirty="0">
              <a:solidFill>
                <a:schemeClr val="tx1"/>
              </a:solidFill>
            </a:rPr>
            <a:t>Ясно</a:t>
          </a:r>
          <a:r>
            <a:rPr lang="en-GB" altLang="en-US" sz="2000" dirty="0">
              <a:solidFill>
                <a:schemeClr val="tx1"/>
              </a:solidFill>
            </a:rPr>
            <a:t>, </a:t>
          </a:r>
          <a:r>
            <a:rPr lang="ru-RU" altLang="en-US" sz="2000" dirty="0">
              <a:solidFill>
                <a:schemeClr val="tx1"/>
              </a:solidFill>
            </a:rPr>
            <a:t>однозначно</a:t>
          </a:r>
          <a:endParaRPr lang="en-US" sz="2000" dirty="0">
            <a:solidFill>
              <a:schemeClr val="tx1"/>
            </a:solidFill>
          </a:endParaRPr>
        </a:p>
      </dgm:t>
    </dgm:pt>
    <dgm:pt modelId="{14714B33-673D-419B-A772-5ED4DC97A784}" type="parTrans" cxnId="{DBC4A9AE-D03B-46D9-A572-F38092649EFA}">
      <dgm:prSet/>
      <dgm:spPr/>
      <dgm:t>
        <a:bodyPr/>
        <a:lstStyle/>
        <a:p>
          <a:endParaRPr lang="en-US"/>
        </a:p>
      </dgm:t>
    </dgm:pt>
    <dgm:pt modelId="{5C33DA77-4D49-4272-97F9-483D16B8A9EC}" type="sibTrans" cxnId="{DBC4A9AE-D03B-46D9-A572-F38092649EFA}">
      <dgm:prSet/>
      <dgm:spPr/>
      <dgm:t>
        <a:bodyPr/>
        <a:lstStyle/>
        <a:p>
          <a:endParaRPr lang="en-US"/>
        </a:p>
      </dgm:t>
    </dgm:pt>
    <dgm:pt modelId="{7D7FFBC1-4C8D-447E-B167-A528090CF373}">
      <dgm:prSet phldrT="[Text]" custT="1"/>
      <dgm:spPr>
        <a:solidFill>
          <a:schemeClr val="accent2">
            <a:lumMod val="40000"/>
            <a:lumOff val="60000"/>
          </a:schemeClr>
        </a:solidFill>
      </dgm:spPr>
      <dgm:t>
        <a:bodyPr/>
        <a:lstStyle/>
        <a:p>
          <a:r>
            <a:rPr lang="ru-RU" altLang="en-US" sz="2000" dirty="0">
              <a:solidFill>
                <a:schemeClr val="tx1"/>
              </a:solidFill>
            </a:rPr>
            <a:t>Используйте опытный персонал для подготовки</a:t>
          </a:r>
          <a:endParaRPr lang="en-US" sz="2000" dirty="0">
            <a:solidFill>
              <a:schemeClr val="tx1"/>
            </a:solidFill>
          </a:endParaRPr>
        </a:p>
      </dgm:t>
    </dgm:pt>
    <dgm:pt modelId="{64F2E90D-2199-4F4A-9327-9A2976AFBC2D}" type="parTrans" cxnId="{2CCDAA3C-455D-4152-B27B-742067671B64}">
      <dgm:prSet/>
      <dgm:spPr/>
      <dgm:t>
        <a:bodyPr/>
        <a:lstStyle/>
        <a:p>
          <a:endParaRPr lang="en-US"/>
        </a:p>
      </dgm:t>
    </dgm:pt>
    <dgm:pt modelId="{343C9FDD-42DF-4912-A855-9829CFFE1946}" type="sibTrans" cxnId="{2CCDAA3C-455D-4152-B27B-742067671B64}">
      <dgm:prSet/>
      <dgm:spPr/>
      <dgm:t>
        <a:bodyPr/>
        <a:lstStyle/>
        <a:p>
          <a:endParaRPr lang="en-US"/>
        </a:p>
      </dgm:t>
    </dgm:pt>
    <dgm:pt modelId="{B0BAA9CA-05B9-4A96-BCB0-877A1451C79E}">
      <dgm:prSet phldrT="[Text]" custT="1"/>
      <dgm:spPr>
        <a:solidFill>
          <a:schemeClr val="accent2">
            <a:lumMod val="40000"/>
            <a:lumOff val="60000"/>
          </a:schemeClr>
        </a:solidFill>
      </dgm:spPr>
      <dgm:t>
        <a:bodyPr/>
        <a:lstStyle/>
        <a:p>
          <a:r>
            <a:rPr lang="ru-RU" altLang="en-US" sz="1400" dirty="0">
              <a:solidFill>
                <a:schemeClr val="tx1"/>
              </a:solidFill>
            </a:rPr>
            <a:t>Использование стандартной конкурсной документации</a:t>
          </a:r>
          <a:endParaRPr lang="en-US" sz="1400" dirty="0">
            <a:solidFill>
              <a:schemeClr val="tx1"/>
            </a:solidFill>
          </a:endParaRPr>
        </a:p>
      </dgm:t>
    </dgm:pt>
    <dgm:pt modelId="{4A36C63B-B67E-460F-82D1-FFD735965ECE}" type="parTrans" cxnId="{E3550709-1DFD-4F6E-82F9-70BC4839E03F}">
      <dgm:prSet/>
      <dgm:spPr/>
      <dgm:t>
        <a:bodyPr/>
        <a:lstStyle/>
        <a:p>
          <a:endParaRPr lang="en-US"/>
        </a:p>
      </dgm:t>
    </dgm:pt>
    <dgm:pt modelId="{48A708DE-3D69-46A5-9797-5D2170FBCD56}" type="sibTrans" cxnId="{E3550709-1DFD-4F6E-82F9-70BC4839E03F}">
      <dgm:prSet/>
      <dgm:spPr/>
      <dgm:t>
        <a:bodyPr/>
        <a:lstStyle/>
        <a:p>
          <a:endParaRPr lang="en-US"/>
        </a:p>
      </dgm:t>
    </dgm:pt>
    <dgm:pt modelId="{479918A2-D7F7-4EFF-A94E-A6BA6B0C195F}">
      <dgm:prSet phldrT="[Text]" custT="1"/>
      <dgm:spPr>
        <a:solidFill>
          <a:schemeClr val="accent2">
            <a:lumMod val="40000"/>
            <a:lumOff val="60000"/>
          </a:schemeClr>
        </a:solidFill>
      </dgm:spPr>
      <dgm:t>
        <a:bodyPr/>
        <a:lstStyle/>
        <a:p>
          <a:r>
            <a:rPr lang="ru-RU" altLang="en-US" sz="1400" dirty="0">
              <a:solidFill>
                <a:schemeClr val="tx1"/>
              </a:solidFill>
            </a:rPr>
            <a:t>Избегайте «необоснованных» требований (фиксированная цена в условиях нестабильности цен на топливо/сырье)</a:t>
          </a:r>
          <a:r>
            <a:rPr lang="en-GB" altLang="en-US" sz="1400" dirty="0">
              <a:solidFill>
                <a:schemeClr val="tx1"/>
              </a:solidFill>
            </a:rPr>
            <a:t>)</a:t>
          </a:r>
          <a:endParaRPr lang="en-US" sz="1400" dirty="0">
            <a:solidFill>
              <a:schemeClr val="tx1"/>
            </a:solidFill>
          </a:endParaRPr>
        </a:p>
      </dgm:t>
    </dgm:pt>
    <dgm:pt modelId="{AC968D82-32D5-4D85-A7FE-C46B34FAFD6F}" type="parTrans" cxnId="{506278AC-0633-480D-812B-0B319AF8FF68}">
      <dgm:prSet/>
      <dgm:spPr/>
      <dgm:t>
        <a:bodyPr/>
        <a:lstStyle/>
        <a:p>
          <a:endParaRPr lang="en-US"/>
        </a:p>
      </dgm:t>
    </dgm:pt>
    <dgm:pt modelId="{C06234E2-9F12-46C1-B711-E1AB09BB48EB}" type="sibTrans" cxnId="{506278AC-0633-480D-812B-0B319AF8FF68}">
      <dgm:prSet/>
      <dgm:spPr/>
      <dgm:t>
        <a:bodyPr/>
        <a:lstStyle/>
        <a:p>
          <a:endParaRPr lang="en-US"/>
        </a:p>
      </dgm:t>
    </dgm:pt>
    <dgm:pt modelId="{E8CF7409-233C-4DCF-B40B-1A8106B177FA}" type="pres">
      <dgm:prSet presAssocID="{9A670931-8618-4E67-B660-057BA59A5A4A}" presName="matrix" presStyleCnt="0">
        <dgm:presLayoutVars>
          <dgm:chMax val="1"/>
          <dgm:dir/>
          <dgm:resizeHandles val="exact"/>
        </dgm:presLayoutVars>
      </dgm:prSet>
      <dgm:spPr/>
    </dgm:pt>
    <dgm:pt modelId="{8A8E2225-EA5D-4696-A5EB-D03A283A6AD6}" type="pres">
      <dgm:prSet presAssocID="{9A670931-8618-4E67-B660-057BA59A5A4A}" presName="axisShape" presStyleLbl="bgShp" presStyleIdx="0" presStyleCnt="1"/>
      <dgm:spPr>
        <a:solidFill>
          <a:schemeClr val="accent2"/>
        </a:solidFill>
      </dgm:spPr>
    </dgm:pt>
    <dgm:pt modelId="{F04FC028-7B27-4FB1-94B7-A408A62A8BA8}" type="pres">
      <dgm:prSet presAssocID="{9A670931-8618-4E67-B660-057BA59A5A4A}" presName="rect1" presStyleLbl="node1" presStyleIdx="0" presStyleCnt="4">
        <dgm:presLayoutVars>
          <dgm:chMax val="0"/>
          <dgm:chPref val="0"/>
          <dgm:bulletEnabled val="1"/>
        </dgm:presLayoutVars>
      </dgm:prSet>
      <dgm:spPr/>
    </dgm:pt>
    <dgm:pt modelId="{138FB176-7650-41BA-9B5D-332F150A3337}" type="pres">
      <dgm:prSet presAssocID="{9A670931-8618-4E67-B660-057BA59A5A4A}" presName="rect2" presStyleLbl="node1" presStyleIdx="1" presStyleCnt="4">
        <dgm:presLayoutVars>
          <dgm:chMax val="0"/>
          <dgm:chPref val="0"/>
          <dgm:bulletEnabled val="1"/>
        </dgm:presLayoutVars>
      </dgm:prSet>
      <dgm:spPr/>
    </dgm:pt>
    <dgm:pt modelId="{518E439C-3F87-4AD4-B3CD-ED4902FC46CA}" type="pres">
      <dgm:prSet presAssocID="{9A670931-8618-4E67-B660-057BA59A5A4A}" presName="rect3" presStyleLbl="node1" presStyleIdx="2" presStyleCnt="4">
        <dgm:presLayoutVars>
          <dgm:chMax val="0"/>
          <dgm:chPref val="0"/>
          <dgm:bulletEnabled val="1"/>
        </dgm:presLayoutVars>
      </dgm:prSet>
      <dgm:spPr/>
    </dgm:pt>
    <dgm:pt modelId="{DE1D29AE-F13F-4D9D-B516-B9303E75BFE1}" type="pres">
      <dgm:prSet presAssocID="{9A670931-8618-4E67-B660-057BA59A5A4A}" presName="rect4" presStyleLbl="node1" presStyleIdx="3" presStyleCnt="4">
        <dgm:presLayoutVars>
          <dgm:chMax val="0"/>
          <dgm:chPref val="0"/>
          <dgm:bulletEnabled val="1"/>
        </dgm:presLayoutVars>
      </dgm:prSet>
      <dgm:spPr/>
    </dgm:pt>
  </dgm:ptLst>
  <dgm:cxnLst>
    <dgm:cxn modelId="{F9620508-7181-4E8E-9624-38C843396E04}" type="presOf" srcId="{7D85C02A-6A0C-45C4-9BAE-338646D07367}" destId="{F04FC028-7B27-4FB1-94B7-A408A62A8BA8}" srcOrd="0" destOrd="0" presId="urn:microsoft.com/office/officeart/2005/8/layout/matrix2"/>
    <dgm:cxn modelId="{E3550709-1DFD-4F6E-82F9-70BC4839E03F}" srcId="{9A670931-8618-4E67-B660-057BA59A5A4A}" destId="{B0BAA9CA-05B9-4A96-BCB0-877A1451C79E}" srcOrd="2" destOrd="0" parTransId="{4A36C63B-B67E-460F-82D1-FFD735965ECE}" sibTransId="{48A708DE-3D69-46A5-9797-5D2170FBCD56}"/>
    <dgm:cxn modelId="{35C8A717-A2DD-44AD-B434-D3A4C68CA07C}" type="presOf" srcId="{B0BAA9CA-05B9-4A96-BCB0-877A1451C79E}" destId="{518E439C-3F87-4AD4-B3CD-ED4902FC46CA}" srcOrd="0" destOrd="0" presId="urn:microsoft.com/office/officeart/2005/8/layout/matrix2"/>
    <dgm:cxn modelId="{9D568839-EBC3-4402-A604-C4362262FF8B}" type="presOf" srcId="{9A670931-8618-4E67-B660-057BA59A5A4A}" destId="{E8CF7409-233C-4DCF-B40B-1A8106B177FA}" srcOrd="0" destOrd="0" presId="urn:microsoft.com/office/officeart/2005/8/layout/matrix2"/>
    <dgm:cxn modelId="{2CCDAA3C-455D-4152-B27B-742067671B64}" srcId="{9A670931-8618-4E67-B660-057BA59A5A4A}" destId="{7D7FFBC1-4C8D-447E-B167-A528090CF373}" srcOrd="1" destOrd="0" parTransId="{64F2E90D-2199-4F4A-9327-9A2976AFBC2D}" sibTransId="{343C9FDD-42DF-4912-A855-9829CFFE1946}"/>
    <dgm:cxn modelId="{8184405F-0F60-4AD5-BB5A-01026474E280}" type="presOf" srcId="{7D7FFBC1-4C8D-447E-B167-A528090CF373}" destId="{138FB176-7650-41BA-9B5D-332F150A3337}" srcOrd="0" destOrd="0" presId="urn:microsoft.com/office/officeart/2005/8/layout/matrix2"/>
    <dgm:cxn modelId="{506278AC-0633-480D-812B-0B319AF8FF68}" srcId="{9A670931-8618-4E67-B660-057BA59A5A4A}" destId="{479918A2-D7F7-4EFF-A94E-A6BA6B0C195F}" srcOrd="3" destOrd="0" parTransId="{AC968D82-32D5-4D85-A7FE-C46B34FAFD6F}" sibTransId="{C06234E2-9F12-46C1-B711-E1AB09BB48EB}"/>
    <dgm:cxn modelId="{DBC4A9AE-D03B-46D9-A572-F38092649EFA}" srcId="{9A670931-8618-4E67-B660-057BA59A5A4A}" destId="{7D85C02A-6A0C-45C4-9BAE-338646D07367}" srcOrd="0" destOrd="0" parTransId="{14714B33-673D-419B-A772-5ED4DC97A784}" sibTransId="{5C33DA77-4D49-4272-97F9-483D16B8A9EC}"/>
    <dgm:cxn modelId="{D7AD56EC-DEBD-4091-89B5-FA3DBE688AC7}" type="presOf" srcId="{479918A2-D7F7-4EFF-A94E-A6BA6B0C195F}" destId="{DE1D29AE-F13F-4D9D-B516-B9303E75BFE1}" srcOrd="0" destOrd="0" presId="urn:microsoft.com/office/officeart/2005/8/layout/matrix2"/>
    <dgm:cxn modelId="{7D03AEB2-EC36-47B9-B507-9A2207667EF8}" type="presParOf" srcId="{E8CF7409-233C-4DCF-B40B-1A8106B177FA}" destId="{8A8E2225-EA5D-4696-A5EB-D03A283A6AD6}" srcOrd="0" destOrd="0" presId="urn:microsoft.com/office/officeart/2005/8/layout/matrix2"/>
    <dgm:cxn modelId="{9FD954B0-BE15-4430-B3D1-7EDBBF48DCEC}" type="presParOf" srcId="{E8CF7409-233C-4DCF-B40B-1A8106B177FA}" destId="{F04FC028-7B27-4FB1-94B7-A408A62A8BA8}" srcOrd="1" destOrd="0" presId="urn:microsoft.com/office/officeart/2005/8/layout/matrix2"/>
    <dgm:cxn modelId="{61ED02D2-2148-47A6-B904-D5B455EBA68B}" type="presParOf" srcId="{E8CF7409-233C-4DCF-B40B-1A8106B177FA}" destId="{138FB176-7650-41BA-9B5D-332F150A3337}" srcOrd="2" destOrd="0" presId="urn:microsoft.com/office/officeart/2005/8/layout/matrix2"/>
    <dgm:cxn modelId="{75FEE2A0-5D0F-4703-8864-40FFC8C34C71}" type="presParOf" srcId="{E8CF7409-233C-4DCF-B40B-1A8106B177FA}" destId="{518E439C-3F87-4AD4-B3CD-ED4902FC46CA}" srcOrd="3" destOrd="0" presId="urn:microsoft.com/office/officeart/2005/8/layout/matrix2"/>
    <dgm:cxn modelId="{C71E14F4-3135-48E9-923E-A234F81DDC38}" type="presParOf" srcId="{E8CF7409-233C-4DCF-B40B-1A8106B177FA}" destId="{DE1D29AE-F13F-4D9D-B516-B9303E75BFE1}"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C9FB77AA-7C41-4FEC-B218-5993CD5F72F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5D55C05-8364-44E6-86A4-F6BDC6DADE9E}">
      <dgm:prSet custT="1"/>
      <dgm:spPr/>
      <dgm:t>
        <a:bodyPr/>
        <a:lstStyle/>
        <a:p>
          <a:pPr rtl="0"/>
          <a:r>
            <a:rPr lang="ru-RU" sz="2000" dirty="0"/>
            <a:t>Конференция перед подачей заявок</a:t>
          </a:r>
          <a:endParaRPr lang="en-GB" sz="2000" dirty="0"/>
        </a:p>
      </dgm:t>
    </dgm:pt>
    <dgm:pt modelId="{B068CCFD-55BF-4009-8287-46E91649AA79}" type="parTrans" cxnId="{6285F6D4-806F-4889-A606-03873648E389}">
      <dgm:prSet/>
      <dgm:spPr/>
      <dgm:t>
        <a:bodyPr/>
        <a:lstStyle/>
        <a:p>
          <a:endParaRPr lang="en-US" sz="2000"/>
        </a:p>
      </dgm:t>
    </dgm:pt>
    <dgm:pt modelId="{640AA645-2581-47C1-867D-DF8A89CC1471}" type="sibTrans" cxnId="{6285F6D4-806F-4889-A606-03873648E389}">
      <dgm:prSet/>
      <dgm:spPr/>
      <dgm:t>
        <a:bodyPr/>
        <a:lstStyle/>
        <a:p>
          <a:endParaRPr lang="en-US" sz="2000"/>
        </a:p>
      </dgm:t>
    </dgm:pt>
    <dgm:pt modelId="{77506F8F-7D56-4961-8CD1-20A1BEDFDEBE}">
      <dgm:prSet custT="1"/>
      <dgm:spPr/>
      <dgm:t>
        <a:bodyPr/>
        <a:lstStyle/>
        <a:p>
          <a:pPr rtl="0"/>
          <a:r>
            <a:rPr lang="ru-RU" sz="2000" dirty="0"/>
            <a:t>Ответы на вопросы участников торгов</a:t>
          </a:r>
          <a:endParaRPr lang="en-GB" sz="2000" dirty="0"/>
        </a:p>
      </dgm:t>
    </dgm:pt>
    <dgm:pt modelId="{923FC049-C244-417C-8B84-1C032AE801DC}" type="parTrans" cxnId="{AD8344AC-11B3-468B-8346-949591AE402A}">
      <dgm:prSet/>
      <dgm:spPr/>
      <dgm:t>
        <a:bodyPr/>
        <a:lstStyle/>
        <a:p>
          <a:endParaRPr lang="en-US" sz="2000"/>
        </a:p>
      </dgm:t>
    </dgm:pt>
    <dgm:pt modelId="{585E6901-8BDE-4F68-8A93-9DD940B5D404}" type="sibTrans" cxnId="{AD8344AC-11B3-468B-8346-949591AE402A}">
      <dgm:prSet/>
      <dgm:spPr/>
      <dgm:t>
        <a:bodyPr/>
        <a:lstStyle/>
        <a:p>
          <a:endParaRPr lang="en-US" sz="2000"/>
        </a:p>
      </dgm:t>
    </dgm:pt>
    <dgm:pt modelId="{AEA6104E-D65D-45C5-B362-14B8A373C7A6}">
      <dgm:prSet custT="1"/>
      <dgm:spPr/>
      <dgm:t>
        <a:bodyPr/>
        <a:lstStyle/>
        <a:p>
          <a:pPr rtl="0"/>
          <a:r>
            <a:rPr lang="ru-RU" sz="2000" dirty="0"/>
            <a:t>Исследуйте распространенные отклонения</a:t>
          </a:r>
          <a:endParaRPr lang="en-GB" sz="2000" dirty="0"/>
        </a:p>
      </dgm:t>
    </dgm:pt>
    <dgm:pt modelId="{4DC22939-1CBD-4F36-AB0B-C14F8B73F607}" type="parTrans" cxnId="{7DFEFC1B-D013-4119-8A12-D51D4A754F7E}">
      <dgm:prSet/>
      <dgm:spPr/>
      <dgm:t>
        <a:bodyPr/>
        <a:lstStyle/>
        <a:p>
          <a:endParaRPr lang="en-US" sz="2000"/>
        </a:p>
      </dgm:t>
    </dgm:pt>
    <dgm:pt modelId="{79AF47EF-6FCD-4D85-9CFB-4F6260FEF532}" type="sibTrans" cxnId="{7DFEFC1B-D013-4119-8A12-D51D4A754F7E}">
      <dgm:prSet/>
      <dgm:spPr/>
      <dgm:t>
        <a:bodyPr/>
        <a:lstStyle/>
        <a:p>
          <a:endParaRPr lang="en-US" sz="2000"/>
        </a:p>
      </dgm:t>
    </dgm:pt>
    <dgm:pt modelId="{C5370474-88EB-426C-B1A8-42252FEC01AF}">
      <dgm:prSet custT="1"/>
      <dgm:spPr/>
      <dgm:t>
        <a:bodyPr/>
        <a:lstStyle/>
        <a:p>
          <a:pPr rtl="0"/>
          <a:r>
            <a:rPr lang="ru-RU" sz="2000" dirty="0"/>
            <a:t>Изменить проект/условия/риск</a:t>
          </a:r>
          <a:endParaRPr lang="en-GB" sz="2000" dirty="0"/>
        </a:p>
      </dgm:t>
    </dgm:pt>
    <dgm:pt modelId="{83EAE776-1975-4C66-8DA1-6330D3C26B21}" type="parTrans" cxnId="{7971A998-0546-4476-A632-793BAF1868E9}">
      <dgm:prSet/>
      <dgm:spPr/>
      <dgm:t>
        <a:bodyPr/>
        <a:lstStyle/>
        <a:p>
          <a:endParaRPr lang="en-US" sz="2000"/>
        </a:p>
      </dgm:t>
    </dgm:pt>
    <dgm:pt modelId="{6F445F62-6F24-4F74-824B-20E9E8B1EAD2}" type="sibTrans" cxnId="{7971A998-0546-4476-A632-793BAF1868E9}">
      <dgm:prSet/>
      <dgm:spPr/>
      <dgm:t>
        <a:bodyPr/>
        <a:lstStyle/>
        <a:p>
          <a:endParaRPr lang="en-US" sz="2000"/>
        </a:p>
      </dgm:t>
    </dgm:pt>
    <dgm:pt modelId="{8940D762-5E32-43DC-8C21-7C3B456FFDA2}">
      <dgm:prSet custT="1"/>
      <dgm:spPr/>
      <dgm:t>
        <a:bodyPr/>
        <a:lstStyle/>
        <a:p>
          <a:pPr rtl="0"/>
          <a:r>
            <a:rPr lang="ru-RU" sz="1800" dirty="0"/>
            <a:t>Внести изменения в документы и повторно подать заявку</a:t>
          </a:r>
          <a:endParaRPr lang="en-GB" sz="1800" dirty="0"/>
        </a:p>
      </dgm:t>
    </dgm:pt>
    <dgm:pt modelId="{E08CF6FD-FA73-423C-841A-A2F7D7F24736}" type="parTrans" cxnId="{197AC472-7519-4844-9813-9E636DA9DC58}">
      <dgm:prSet/>
      <dgm:spPr/>
      <dgm:t>
        <a:bodyPr/>
        <a:lstStyle/>
        <a:p>
          <a:endParaRPr lang="en-US" sz="2000"/>
        </a:p>
      </dgm:t>
    </dgm:pt>
    <dgm:pt modelId="{612E5963-FABA-4958-B834-E520CB46CAA1}" type="sibTrans" cxnId="{197AC472-7519-4844-9813-9E636DA9DC58}">
      <dgm:prSet/>
      <dgm:spPr/>
      <dgm:t>
        <a:bodyPr/>
        <a:lstStyle/>
        <a:p>
          <a:endParaRPr lang="en-US" sz="2000"/>
        </a:p>
      </dgm:t>
    </dgm:pt>
    <dgm:pt modelId="{CA1F599F-C2C6-4259-BCE4-2447551DA897}" type="pres">
      <dgm:prSet presAssocID="{C9FB77AA-7C41-4FEC-B218-5993CD5F72F0}" presName="diagram" presStyleCnt="0">
        <dgm:presLayoutVars>
          <dgm:chPref val="1"/>
          <dgm:dir/>
          <dgm:animOne val="branch"/>
          <dgm:animLvl val="lvl"/>
          <dgm:resizeHandles/>
        </dgm:presLayoutVars>
      </dgm:prSet>
      <dgm:spPr/>
    </dgm:pt>
    <dgm:pt modelId="{3CA4DC7A-7B70-48AD-B610-BD1CA1ED487F}" type="pres">
      <dgm:prSet presAssocID="{D5D55C05-8364-44E6-86A4-F6BDC6DADE9E}" presName="root" presStyleCnt="0"/>
      <dgm:spPr/>
    </dgm:pt>
    <dgm:pt modelId="{210539C2-0D5D-4EF7-A5F4-7149FA3507C6}" type="pres">
      <dgm:prSet presAssocID="{D5D55C05-8364-44E6-86A4-F6BDC6DADE9E}" presName="rootComposite" presStyleCnt="0"/>
      <dgm:spPr/>
    </dgm:pt>
    <dgm:pt modelId="{D96BDB21-F655-47E6-BC08-EB73244EF156}" type="pres">
      <dgm:prSet presAssocID="{D5D55C05-8364-44E6-86A4-F6BDC6DADE9E}" presName="rootText" presStyleLbl="node1" presStyleIdx="0" presStyleCnt="2"/>
      <dgm:spPr/>
    </dgm:pt>
    <dgm:pt modelId="{37DB95F6-C57D-42FA-ACE8-C0427587EF24}" type="pres">
      <dgm:prSet presAssocID="{D5D55C05-8364-44E6-86A4-F6BDC6DADE9E}" presName="rootConnector" presStyleLbl="node1" presStyleIdx="0" presStyleCnt="2"/>
      <dgm:spPr/>
    </dgm:pt>
    <dgm:pt modelId="{9C1B00C2-3C38-4285-BBB0-BBFF640AA0E9}" type="pres">
      <dgm:prSet presAssocID="{D5D55C05-8364-44E6-86A4-F6BDC6DADE9E}" presName="childShape" presStyleCnt="0"/>
      <dgm:spPr/>
    </dgm:pt>
    <dgm:pt modelId="{EE3B09CC-77D6-4C3E-A32B-E654E9205D44}" type="pres">
      <dgm:prSet presAssocID="{923FC049-C244-417C-8B84-1C032AE801DC}" presName="Name13" presStyleLbl="parChTrans1D2" presStyleIdx="0" presStyleCnt="3"/>
      <dgm:spPr/>
    </dgm:pt>
    <dgm:pt modelId="{8148903D-C8FA-49D2-B7BF-BE01462D8E6D}" type="pres">
      <dgm:prSet presAssocID="{77506F8F-7D56-4961-8CD1-20A1BEDFDEBE}" presName="childText" presStyleLbl="bgAcc1" presStyleIdx="0" presStyleCnt="3">
        <dgm:presLayoutVars>
          <dgm:bulletEnabled val="1"/>
        </dgm:presLayoutVars>
      </dgm:prSet>
      <dgm:spPr/>
    </dgm:pt>
    <dgm:pt modelId="{0F72C37C-78D4-46D1-ADEE-1895259114A9}" type="pres">
      <dgm:prSet presAssocID="{AEA6104E-D65D-45C5-B362-14B8A373C7A6}" presName="root" presStyleCnt="0"/>
      <dgm:spPr/>
    </dgm:pt>
    <dgm:pt modelId="{09B0E77F-D911-46A3-BDFF-550294251C54}" type="pres">
      <dgm:prSet presAssocID="{AEA6104E-D65D-45C5-B362-14B8A373C7A6}" presName="rootComposite" presStyleCnt="0"/>
      <dgm:spPr/>
    </dgm:pt>
    <dgm:pt modelId="{DAC148BB-5685-421A-8DA3-F8325254FEF0}" type="pres">
      <dgm:prSet presAssocID="{AEA6104E-D65D-45C5-B362-14B8A373C7A6}" presName="rootText" presStyleLbl="node1" presStyleIdx="1" presStyleCnt="2"/>
      <dgm:spPr/>
    </dgm:pt>
    <dgm:pt modelId="{B8B9830D-8B51-4A91-BE57-3F5A1A4B73B6}" type="pres">
      <dgm:prSet presAssocID="{AEA6104E-D65D-45C5-B362-14B8A373C7A6}" presName="rootConnector" presStyleLbl="node1" presStyleIdx="1" presStyleCnt="2"/>
      <dgm:spPr/>
    </dgm:pt>
    <dgm:pt modelId="{634B8F62-1E96-413D-B7BF-04DEB8F40325}" type="pres">
      <dgm:prSet presAssocID="{AEA6104E-D65D-45C5-B362-14B8A373C7A6}" presName="childShape" presStyleCnt="0"/>
      <dgm:spPr/>
    </dgm:pt>
    <dgm:pt modelId="{68C61CE9-0F5C-4246-950D-AF2846AE283E}" type="pres">
      <dgm:prSet presAssocID="{83EAE776-1975-4C66-8DA1-6330D3C26B21}" presName="Name13" presStyleLbl="parChTrans1D2" presStyleIdx="1" presStyleCnt="3"/>
      <dgm:spPr/>
    </dgm:pt>
    <dgm:pt modelId="{19A0A3AC-4616-435C-977A-29FEEF1D14BB}" type="pres">
      <dgm:prSet presAssocID="{C5370474-88EB-426C-B1A8-42252FEC01AF}" presName="childText" presStyleLbl="bgAcc1" presStyleIdx="1" presStyleCnt="3">
        <dgm:presLayoutVars>
          <dgm:bulletEnabled val="1"/>
        </dgm:presLayoutVars>
      </dgm:prSet>
      <dgm:spPr/>
    </dgm:pt>
    <dgm:pt modelId="{0B20F49F-B516-45EB-B460-8707450D61DD}" type="pres">
      <dgm:prSet presAssocID="{E08CF6FD-FA73-423C-841A-A2F7D7F24736}" presName="Name13" presStyleLbl="parChTrans1D2" presStyleIdx="2" presStyleCnt="3"/>
      <dgm:spPr/>
    </dgm:pt>
    <dgm:pt modelId="{FA21EA89-1F91-4464-84F1-709289CC7544}" type="pres">
      <dgm:prSet presAssocID="{8940D762-5E32-43DC-8C21-7C3B456FFDA2}" presName="childText" presStyleLbl="bgAcc1" presStyleIdx="2" presStyleCnt="3">
        <dgm:presLayoutVars>
          <dgm:bulletEnabled val="1"/>
        </dgm:presLayoutVars>
      </dgm:prSet>
      <dgm:spPr/>
    </dgm:pt>
  </dgm:ptLst>
  <dgm:cxnLst>
    <dgm:cxn modelId="{66BE0303-30CA-43D2-BCDA-C499647627AF}" type="presOf" srcId="{D5D55C05-8364-44E6-86A4-F6BDC6DADE9E}" destId="{37DB95F6-C57D-42FA-ACE8-C0427587EF24}" srcOrd="1" destOrd="0" presId="urn:microsoft.com/office/officeart/2005/8/layout/hierarchy3"/>
    <dgm:cxn modelId="{7DFEFC1B-D013-4119-8A12-D51D4A754F7E}" srcId="{C9FB77AA-7C41-4FEC-B218-5993CD5F72F0}" destId="{AEA6104E-D65D-45C5-B362-14B8A373C7A6}" srcOrd="1" destOrd="0" parTransId="{4DC22939-1CBD-4F36-AB0B-C14F8B73F607}" sibTransId="{79AF47EF-6FCD-4D85-9CFB-4F6260FEF532}"/>
    <dgm:cxn modelId="{30FC5728-0809-4739-B949-84A952F8D221}" type="presOf" srcId="{8940D762-5E32-43DC-8C21-7C3B456FFDA2}" destId="{FA21EA89-1F91-4464-84F1-709289CC7544}" srcOrd="0" destOrd="0" presId="urn:microsoft.com/office/officeart/2005/8/layout/hierarchy3"/>
    <dgm:cxn modelId="{0065454C-4487-4018-BFF3-048CC9FFD8E7}" type="presOf" srcId="{E08CF6FD-FA73-423C-841A-A2F7D7F24736}" destId="{0B20F49F-B516-45EB-B460-8707450D61DD}" srcOrd="0" destOrd="0" presId="urn:microsoft.com/office/officeart/2005/8/layout/hierarchy3"/>
    <dgm:cxn modelId="{D0755052-6C7F-4F87-98B3-16C7D69AB3B8}" type="presOf" srcId="{AEA6104E-D65D-45C5-B362-14B8A373C7A6}" destId="{DAC148BB-5685-421A-8DA3-F8325254FEF0}" srcOrd="0" destOrd="0" presId="urn:microsoft.com/office/officeart/2005/8/layout/hierarchy3"/>
    <dgm:cxn modelId="{197AC472-7519-4844-9813-9E636DA9DC58}" srcId="{AEA6104E-D65D-45C5-B362-14B8A373C7A6}" destId="{8940D762-5E32-43DC-8C21-7C3B456FFDA2}" srcOrd="1" destOrd="0" parTransId="{E08CF6FD-FA73-423C-841A-A2F7D7F24736}" sibTransId="{612E5963-FABA-4958-B834-E520CB46CAA1}"/>
    <dgm:cxn modelId="{8B5F0E5A-7561-4319-BD34-79A0807A941C}" type="presOf" srcId="{C9FB77AA-7C41-4FEC-B218-5993CD5F72F0}" destId="{CA1F599F-C2C6-4259-BCE4-2447551DA897}" srcOrd="0" destOrd="0" presId="urn:microsoft.com/office/officeart/2005/8/layout/hierarchy3"/>
    <dgm:cxn modelId="{1F54C683-0196-440C-A938-21EB5D42834F}" type="presOf" srcId="{923FC049-C244-417C-8B84-1C032AE801DC}" destId="{EE3B09CC-77D6-4C3E-A32B-E654E9205D44}" srcOrd="0" destOrd="0" presId="urn:microsoft.com/office/officeart/2005/8/layout/hierarchy3"/>
    <dgm:cxn modelId="{5B7F8A87-4611-425F-9ABD-1DCA89E82BA7}" type="presOf" srcId="{83EAE776-1975-4C66-8DA1-6330D3C26B21}" destId="{68C61CE9-0F5C-4246-950D-AF2846AE283E}" srcOrd="0" destOrd="0" presId="urn:microsoft.com/office/officeart/2005/8/layout/hierarchy3"/>
    <dgm:cxn modelId="{7971A998-0546-4476-A632-793BAF1868E9}" srcId="{AEA6104E-D65D-45C5-B362-14B8A373C7A6}" destId="{C5370474-88EB-426C-B1A8-42252FEC01AF}" srcOrd="0" destOrd="0" parTransId="{83EAE776-1975-4C66-8DA1-6330D3C26B21}" sibTransId="{6F445F62-6F24-4F74-824B-20E9E8B1EAD2}"/>
    <dgm:cxn modelId="{AD8344AC-11B3-468B-8346-949591AE402A}" srcId="{D5D55C05-8364-44E6-86A4-F6BDC6DADE9E}" destId="{77506F8F-7D56-4961-8CD1-20A1BEDFDEBE}" srcOrd="0" destOrd="0" parTransId="{923FC049-C244-417C-8B84-1C032AE801DC}" sibTransId="{585E6901-8BDE-4F68-8A93-9DD940B5D404}"/>
    <dgm:cxn modelId="{D7DF51CE-9AB1-4100-9633-50E73B4CBB9F}" type="presOf" srcId="{77506F8F-7D56-4961-8CD1-20A1BEDFDEBE}" destId="{8148903D-C8FA-49D2-B7BF-BE01462D8E6D}" srcOrd="0" destOrd="0" presId="urn:microsoft.com/office/officeart/2005/8/layout/hierarchy3"/>
    <dgm:cxn modelId="{6C3520CF-1C87-45DB-9F3D-FB448DE4E6D0}" type="presOf" srcId="{AEA6104E-D65D-45C5-B362-14B8A373C7A6}" destId="{B8B9830D-8B51-4A91-BE57-3F5A1A4B73B6}" srcOrd="1" destOrd="0" presId="urn:microsoft.com/office/officeart/2005/8/layout/hierarchy3"/>
    <dgm:cxn modelId="{6285F6D4-806F-4889-A606-03873648E389}" srcId="{C9FB77AA-7C41-4FEC-B218-5993CD5F72F0}" destId="{D5D55C05-8364-44E6-86A4-F6BDC6DADE9E}" srcOrd="0" destOrd="0" parTransId="{B068CCFD-55BF-4009-8287-46E91649AA79}" sibTransId="{640AA645-2581-47C1-867D-DF8A89CC1471}"/>
    <dgm:cxn modelId="{C54D09E2-B03A-4B33-BC4B-E56FF0FD90A1}" type="presOf" srcId="{C5370474-88EB-426C-B1A8-42252FEC01AF}" destId="{19A0A3AC-4616-435C-977A-29FEEF1D14BB}" srcOrd="0" destOrd="0" presId="urn:microsoft.com/office/officeart/2005/8/layout/hierarchy3"/>
    <dgm:cxn modelId="{A9ED18ED-A0D8-4CD0-874D-7638F18AC19B}" type="presOf" srcId="{D5D55C05-8364-44E6-86A4-F6BDC6DADE9E}" destId="{D96BDB21-F655-47E6-BC08-EB73244EF156}" srcOrd="0" destOrd="0" presId="urn:microsoft.com/office/officeart/2005/8/layout/hierarchy3"/>
    <dgm:cxn modelId="{113362E2-4048-4F87-B534-D220542A4B6C}" type="presParOf" srcId="{CA1F599F-C2C6-4259-BCE4-2447551DA897}" destId="{3CA4DC7A-7B70-48AD-B610-BD1CA1ED487F}" srcOrd="0" destOrd="0" presId="urn:microsoft.com/office/officeart/2005/8/layout/hierarchy3"/>
    <dgm:cxn modelId="{22D8149E-DB61-438B-ADCA-EBAC80884A13}" type="presParOf" srcId="{3CA4DC7A-7B70-48AD-B610-BD1CA1ED487F}" destId="{210539C2-0D5D-4EF7-A5F4-7149FA3507C6}" srcOrd="0" destOrd="0" presId="urn:microsoft.com/office/officeart/2005/8/layout/hierarchy3"/>
    <dgm:cxn modelId="{021973F0-78E6-4E5C-9912-353461201038}" type="presParOf" srcId="{210539C2-0D5D-4EF7-A5F4-7149FA3507C6}" destId="{D96BDB21-F655-47E6-BC08-EB73244EF156}" srcOrd="0" destOrd="0" presId="urn:microsoft.com/office/officeart/2005/8/layout/hierarchy3"/>
    <dgm:cxn modelId="{E475526C-8E93-4A86-AA95-230CB3E95A62}" type="presParOf" srcId="{210539C2-0D5D-4EF7-A5F4-7149FA3507C6}" destId="{37DB95F6-C57D-42FA-ACE8-C0427587EF24}" srcOrd="1" destOrd="0" presId="urn:microsoft.com/office/officeart/2005/8/layout/hierarchy3"/>
    <dgm:cxn modelId="{6C5DA22D-696D-47F9-A63A-846F8DC49DCD}" type="presParOf" srcId="{3CA4DC7A-7B70-48AD-B610-BD1CA1ED487F}" destId="{9C1B00C2-3C38-4285-BBB0-BBFF640AA0E9}" srcOrd="1" destOrd="0" presId="urn:microsoft.com/office/officeart/2005/8/layout/hierarchy3"/>
    <dgm:cxn modelId="{C2CDD4CE-02BD-4780-9D0B-BB809E647B3C}" type="presParOf" srcId="{9C1B00C2-3C38-4285-BBB0-BBFF640AA0E9}" destId="{EE3B09CC-77D6-4C3E-A32B-E654E9205D44}" srcOrd="0" destOrd="0" presId="urn:microsoft.com/office/officeart/2005/8/layout/hierarchy3"/>
    <dgm:cxn modelId="{30EC8BD6-1681-4CAB-ADEC-EC48FFD62186}" type="presParOf" srcId="{9C1B00C2-3C38-4285-BBB0-BBFF640AA0E9}" destId="{8148903D-C8FA-49D2-B7BF-BE01462D8E6D}" srcOrd="1" destOrd="0" presId="urn:microsoft.com/office/officeart/2005/8/layout/hierarchy3"/>
    <dgm:cxn modelId="{F413FD36-C8B1-4374-BB48-C0ADA7AA0B46}" type="presParOf" srcId="{CA1F599F-C2C6-4259-BCE4-2447551DA897}" destId="{0F72C37C-78D4-46D1-ADEE-1895259114A9}" srcOrd="1" destOrd="0" presId="urn:microsoft.com/office/officeart/2005/8/layout/hierarchy3"/>
    <dgm:cxn modelId="{EE2CAA3F-3821-47BA-A7E9-B8CEA6408183}" type="presParOf" srcId="{0F72C37C-78D4-46D1-ADEE-1895259114A9}" destId="{09B0E77F-D911-46A3-BDFF-550294251C54}" srcOrd="0" destOrd="0" presId="urn:microsoft.com/office/officeart/2005/8/layout/hierarchy3"/>
    <dgm:cxn modelId="{78B1C7AD-E496-4006-A784-5F04FF2A86E1}" type="presParOf" srcId="{09B0E77F-D911-46A3-BDFF-550294251C54}" destId="{DAC148BB-5685-421A-8DA3-F8325254FEF0}" srcOrd="0" destOrd="0" presId="urn:microsoft.com/office/officeart/2005/8/layout/hierarchy3"/>
    <dgm:cxn modelId="{95CF3D9F-9D47-461C-8F86-A64D070C9976}" type="presParOf" srcId="{09B0E77F-D911-46A3-BDFF-550294251C54}" destId="{B8B9830D-8B51-4A91-BE57-3F5A1A4B73B6}" srcOrd="1" destOrd="0" presId="urn:microsoft.com/office/officeart/2005/8/layout/hierarchy3"/>
    <dgm:cxn modelId="{CF2E4BEB-1BC0-4212-B759-FF12D98DD626}" type="presParOf" srcId="{0F72C37C-78D4-46D1-ADEE-1895259114A9}" destId="{634B8F62-1E96-413D-B7BF-04DEB8F40325}" srcOrd="1" destOrd="0" presId="urn:microsoft.com/office/officeart/2005/8/layout/hierarchy3"/>
    <dgm:cxn modelId="{25797F47-F522-498C-88F3-A25FB4806C54}" type="presParOf" srcId="{634B8F62-1E96-413D-B7BF-04DEB8F40325}" destId="{68C61CE9-0F5C-4246-950D-AF2846AE283E}" srcOrd="0" destOrd="0" presId="urn:microsoft.com/office/officeart/2005/8/layout/hierarchy3"/>
    <dgm:cxn modelId="{FD8C9112-D806-48A6-8718-FC32F6B69AFE}" type="presParOf" srcId="{634B8F62-1E96-413D-B7BF-04DEB8F40325}" destId="{19A0A3AC-4616-435C-977A-29FEEF1D14BB}" srcOrd="1" destOrd="0" presId="urn:microsoft.com/office/officeart/2005/8/layout/hierarchy3"/>
    <dgm:cxn modelId="{0A2EE0B3-45FC-432D-A189-7568CCA2FDFB}" type="presParOf" srcId="{634B8F62-1E96-413D-B7BF-04DEB8F40325}" destId="{0B20F49F-B516-45EB-B460-8707450D61DD}" srcOrd="2" destOrd="0" presId="urn:microsoft.com/office/officeart/2005/8/layout/hierarchy3"/>
    <dgm:cxn modelId="{3434ACA6-5FFB-41AF-BC3C-BC96E669328C}" type="presParOf" srcId="{634B8F62-1E96-413D-B7BF-04DEB8F40325}" destId="{FA21EA89-1F91-4464-84F1-709289CC7544}"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235D97D-3AAA-4BA4-A6BE-B74D0F4EC68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3A804A73-EF3E-4CD0-8183-C940C2D46284}">
      <dgm:prSet custT="1"/>
      <dgm:spPr/>
      <dgm:t>
        <a:bodyPr/>
        <a:lstStyle/>
        <a:p>
          <a:pPr rtl="0"/>
          <a:r>
            <a:rPr lang="ru-RU" sz="2800" b="1" dirty="0"/>
            <a:t>Слова имеют приоритет перед цифрами</a:t>
          </a:r>
          <a:endParaRPr lang="en-GB" sz="2800" dirty="0"/>
        </a:p>
      </dgm:t>
    </dgm:pt>
    <dgm:pt modelId="{D1CE6322-1DAE-407C-B539-5D7E98643FD8}" type="parTrans" cxnId="{D2389979-E587-4289-A1B8-D2D65984F815}">
      <dgm:prSet/>
      <dgm:spPr/>
      <dgm:t>
        <a:bodyPr/>
        <a:lstStyle/>
        <a:p>
          <a:endParaRPr lang="en-US"/>
        </a:p>
      </dgm:t>
    </dgm:pt>
    <dgm:pt modelId="{C5E81B29-F96D-4E6A-8647-F8BB8A600FF3}" type="sibTrans" cxnId="{D2389979-E587-4289-A1B8-D2D65984F815}">
      <dgm:prSet/>
      <dgm:spPr/>
      <dgm:t>
        <a:bodyPr/>
        <a:lstStyle/>
        <a:p>
          <a:endParaRPr lang="en-US"/>
        </a:p>
      </dgm:t>
    </dgm:pt>
    <dgm:pt modelId="{759F058C-0530-4499-9BCE-437F89831032}">
      <dgm:prSet custT="1"/>
      <dgm:spPr/>
      <dgm:t>
        <a:bodyPr/>
        <a:lstStyle/>
        <a:p>
          <a:pPr rtl="0"/>
          <a:r>
            <a:rPr lang="ru-RU" sz="1800" b="1" dirty="0"/>
            <a:t>Цена за единицу имеет приоритет</a:t>
          </a:r>
          <a:endParaRPr lang="en-GB" sz="1800" dirty="0"/>
        </a:p>
      </dgm:t>
    </dgm:pt>
    <dgm:pt modelId="{0FAE6727-8BBD-49FD-9339-7D18F13B2737}" type="parTrans" cxnId="{0299643C-FF81-4A68-A9E0-231649B0A7BA}">
      <dgm:prSet/>
      <dgm:spPr/>
      <dgm:t>
        <a:bodyPr/>
        <a:lstStyle/>
        <a:p>
          <a:endParaRPr lang="en-US"/>
        </a:p>
      </dgm:t>
    </dgm:pt>
    <dgm:pt modelId="{E655A1F2-BAF5-4BD0-A0DA-39595C831C31}" type="sibTrans" cxnId="{0299643C-FF81-4A68-A9E0-231649B0A7BA}">
      <dgm:prSet/>
      <dgm:spPr/>
      <dgm:t>
        <a:bodyPr/>
        <a:lstStyle/>
        <a:p>
          <a:endParaRPr lang="en-US"/>
        </a:p>
      </dgm:t>
    </dgm:pt>
    <dgm:pt modelId="{35302D90-AB24-41C5-93B7-0E4A709C0D68}">
      <dgm:prSet custT="1"/>
      <dgm:spPr/>
      <dgm:t>
        <a:bodyPr/>
        <a:lstStyle/>
        <a:p>
          <a:pPr rtl="0"/>
          <a:r>
            <a:rPr lang="ru-RU" sz="1800" dirty="0"/>
            <a:t>Умножение
Общая сумма
За исключением случаев, когда имеется  очевидная ошибка
(например, в десятичных долях)</a:t>
          </a:r>
          <a:endParaRPr lang="en-GB" sz="1800" dirty="0"/>
        </a:p>
      </dgm:t>
    </dgm:pt>
    <dgm:pt modelId="{E29837B7-5922-4545-B420-50B55BE5F743}" type="parTrans" cxnId="{2EED7B9C-76DA-4DC5-9FF3-E78FFB73A54F}">
      <dgm:prSet/>
      <dgm:spPr/>
      <dgm:t>
        <a:bodyPr/>
        <a:lstStyle/>
        <a:p>
          <a:endParaRPr lang="en-US"/>
        </a:p>
      </dgm:t>
    </dgm:pt>
    <dgm:pt modelId="{87EE7085-F9A8-4FC0-AF93-10E3A8592D8A}" type="sibTrans" cxnId="{2EED7B9C-76DA-4DC5-9FF3-E78FFB73A54F}">
      <dgm:prSet/>
      <dgm:spPr/>
      <dgm:t>
        <a:bodyPr/>
        <a:lstStyle/>
        <a:p>
          <a:endParaRPr lang="en-US"/>
        </a:p>
      </dgm:t>
    </dgm:pt>
    <dgm:pt modelId="{1096E849-CDF2-4D3C-9410-4AFDFFE991B3}" type="pres">
      <dgm:prSet presAssocID="{4235D97D-3AAA-4BA4-A6BE-B74D0F4EC684}" presName="compositeShape" presStyleCnt="0">
        <dgm:presLayoutVars>
          <dgm:chMax val="7"/>
          <dgm:dir/>
          <dgm:resizeHandles val="exact"/>
        </dgm:presLayoutVars>
      </dgm:prSet>
      <dgm:spPr/>
    </dgm:pt>
    <dgm:pt modelId="{6E8431F9-0C1A-47D9-8278-658C8995E5C6}" type="pres">
      <dgm:prSet presAssocID="{3A804A73-EF3E-4CD0-8183-C940C2D46284}" presName="circ1" presStyleLbl="vennNode1" presStyleIdx="0" presStyleCnt="2" custLinFactNeighborX="-3227" custLinFactNeighborY="4441"/>
      <dgm:spPr/>
    </dgm:pt>
    <dgm:pt modelId="{0BB4B53A-70B1-4BE2-9924-417509CE08A5}" type="pres">
      <dgm:prSet presAssocID="{3A804A73-EF3E-4CD0-8183-C940C2D46284}" presName="circ1Tx" presStyleLbl="revTx" presStyleIdx="0" presStyleCnt="0">
        <dgm:presLayoutVars>
          <dgm:chMax val="0"/>
          <dgm:chPref val="0"/>
          <dgm:bulletEnabled val="1"/>
        </dgm:presLayoutVars>
      </dgm:prSet>
      <dgm:spPr/>
    </dgm:pt>
    <dgm:pt modelId="{12954423-6E52-489A-9205-17B4E3BE42DE}" type="pres">
      <dgm:prSet presAssocID="{759F058C-0530-4499-9BCE-437F89831032}" presName="circ2" presStyleLbl="vennNode1" presStyleIdx="1" presStyleCnt="2" custLinFactNeighborX="10215" custLinFactNeighborY="435"/>
      <dgm:spPr/>
    </dgm:pt>
    <dgm:pt modelId="{42A431BE-C904-4672-AD41-161E0EC347B3}" type="pres">
      <dgm:prSet presAssocID="{759F058C-0530-4499-9BCE-437F89831032}" presName="circ2Tx" presStyleLbl="revTx" presStyleIdx="0" presStyleCnt="0">
        <dgm:presLayoutVars>
          <dgm:chMax val="0"/>
          <dgm:chPref val="0"/>
          <dgm:bulletEnabled val="1"/>
        </dgm:presLayoutVars>
      </dgm:prSet>
      <dgm:spPr/>
    </dgm:pt>
  </dgm:ptLst>
  <dgm:cxnLst>
    <dgm:cxn modelId="{97581D1D-B596-41A1-97FE-9DE1B67CB547}" type="presOf" srcId="{35302D90-AB24-41C5-93B7-0E4A709C0D68}" destId="{12954423-6E52-489A-9205-17B4E3BE42DE}" srcOrd="0" destOrd="1" presId="urn:microsoft.com/office/officeart/2005/8/layout/venn1"/>
    <dgm:cxn modelId="{0299643C-FF81-4A68-A9E0-231649B0A7BA}" srcId="{4235D97D-3AAA-4BA4-A6BE-B74D0F4EC684}" destId="{759F058C-0530-4499-9BCE-437F89831032}" srcOrd="1" destOrd="0" parTransId="{0FAE6727-8BBD-49FD-9339-7D18F13B2737}" sibTransId="{E655A1F2-BAF5-4BD0-A0DA-39595C831C31}"/>
    <dgm:cxn modelId="{49CBBE74-4B5D-4BA5-8768-416B0DEBF608}" type="presOf" srcId="{759F058C-0530-4499-9BCE-437F89831032}" destId="{42A431BE-C904-4672-AD41-161E0EC347B3}" srcOrd="1" destOrd="0" presId="urn:microsoft.com/office/officeart/2005/8/layout/venn1"/>
    <dgm:cxn modelId="{D2389979-E587-4289-A1B8-D2D65984F815}" srcId="{4235D97D-3AAA-4BA4-A6BE-B74D0F4EC684}" destId="{3A804A73-EF3E-4CD0-8183-C940C2D46284}" srcOrd="0" destOrd="0" parTransId="{D1CE6322-1DAE-407C-B539-5D7E98643FD8}" sibTransId="{C5E81B29-F96D-4E6A-8647-F8BB8A600FF3}"/>
    <dgm:cxn modelId="{904EDC7A-8607-4ABE-9E8C-58BCA8CA238C}" type="presOf" srcId="{35302D90-AB24-41C5-93B7-0E4A709C0D68}" destId="{42A431BE-C904-4672-AD41-161E0EC347B3}" srcOrd="1" destOrd="1" presId="urn:microsoft.com/office/officeart/2005/8/layout/venn1"/>
    <dgm:cxn modelId="{28BDD481-6DE0-4D98-8397-28ECA5FAA719}" type="presOf" srcId="{4235D97D-3AAA-4BA4-A6BE-B74D0F4EC684}" destId="{1096E849-CDF2-4D3C-9410-4AFDFFE991B3}" srcOrd="0" destOrd="0" presId="urn:microsoft.com/office/officeart/2005/8/layout/venn1"/>
    <dgm:cxn modelId="{2EED7B9C-76DA-4DC5-9FF3-E78FFB73A54F}" srcId="{759F058C-0530-4499-9BCE-437F89831032}" destId="{35302D90-AB24-41C5-93B7-0E4A709C0D68}" srcOrd="0" destOrd="0" parTransId="{E29837B7-5922-4545-B420-50B55BE5F743}" sibTransId="{87EE7085-F9A8-4FC0-AF93-10E3A8592D8A}"/>
    <dgm:cxn modelId="{839C21A3-AEF9-4F58-B001-1A6CAB321B7E}" type="presOf" srcId="{3A804A73-EF3E-4CD0-8183-C940C2D46284}" destId="{0BB4B53A-70B1-4BE2-9924-417509CE08A5}" srcOrd="1" destOrd="0" presId="urn:microsoft.com/office/officeart/2005/8/layout/venn1"/>
    <dgm:cxn modelId="{CF86C3AD-6EB7-4ADB-84B7-A59534D0259F}" type="presOf" srcId="{759F058C-0530-4499-9BCE-437F89831032}" destId="{12954423-6E52-489A-9205-17B4E3BE42DE}" srcOrd="0" destOrd="0" presId="urn:microsoft.com/office/officeart/2005/8/layout/venn1"/>
    <dgm:cxn modelId="{770BCAD0-A781-43B4-AADB-07FBA18A4A9F}" type="presOf" srcId="{3A804A73-EF3E-4CD0-8183-C940C2D46284}" destId="{6E8431F9-0C1A-47D9-8278-658C8995E5C6}" srcOrd="0" destOrd="0" presId="urn:microsoft.com/office/officeart/2005/8/layout/venn1"/>
    <dgm:cxn modelId="{725C40B3-ABEF-4CA8-87C1-8513B6A406CD}" type="presParOf" srcId="{1096E849-CDF2-4D3C-9410-4AFDFFE991B3}" destId="{6E8431F9-0C1A-47D9-8278-658C8995E5C6}" srcOrd="0" destOrd="0" presId="urn:microsoft.com/office/officeart/2005/8/layout/venn1"/>
    <dgm:cxn modelId="{1B8F80D7-67E9-4417-BCA9-9ACA4B822DC2}" type="presParOf" srcId="{1096E849-CDF2-4D3C-9410-4AFDFFE991B3}" destId="{0BB4B53A-70B1-4BE2-9924-417509CE08A5}" srcOrd="1" destOrd="0" presId="urn:microsoft.com/office/officeart/2005/8/layout/venn1"/>
    <dgm:cxn modelId="{790D5892-56CF-444F-8076-1EA25BF9FE25}" type="presParOf" srcId="{1096E849-CDF2-4D3C-9410-4AFDFFE991B3}" destId="{12954423-6E52-489A-9205-17B4E3BE42DE}" srcOrd="2" destOrd="0" presId="urn:microsoft.com/office/officeart/2005/8/layout/venn1"/>
    <dgm:cxn modelId="{BBE6CBF1-0131-44BA-9B26-E5E8B6F91BC5}" type="presParOf" srcId="{1096E849-CDF2-4D3C-9410-4AFDFFE991B3}" destId="{42A431BE-C904-4672-AD41-161E0EC347B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FA17D57F-8788-4A7A-814A-F2E29041E743}"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n-US"/>
        </a:p>
      </dgm:t>
    </dgm:pt>
    <dgm:pt modelId="{C3D2FC2D-FF05-4975-9704-C9D2DD7CADC0}">
      <dgm:prSet custT="1"/>
      <dgm:spPr/>
      <dgm:t>
        <a:bodyPr/>
        <a:lstStyle/>
        <a:p>
          <a:pPr rtl="0"/>
          <a:r>
            <a:rPr lang="ru-RU" sz="2000" b="1" dirty="0">
              <a:solidFill>
                <a:schemeClr val="tx1"/>
              </a:solidFill>
            </a:rPr>
            <a:t>Задача</a:t>
          </a:r>
          <a:endParaRPr lang="en-GB" sz="2000" b="1" dirty="0">
            <a:solidFill>
              <a:schemeClr val="tx1"/>
            </a:solidFill>
          </a:endParaRPr>
        </a:p>
      </dgm:t>
    </dgm:pt>
    <dgm:pt modelId="{564A68CF-99E2-43B7-BE24-4802A6F25B31}" type="parTrans" cxnId="{82F7E876-8945-43C6-94EF-C600E335C9B5}">
      <dgm:prSet/>
      <dgm:spPr/>
      <dgm:t>
        <a:bodyPr/>
        <a:lstStyle/>
        <a:p>
          <a:endParaRPr lang="en-US"/>
        </a:p>
      </dgm:t>
    </dgm:pt>
    <dgm:pt modelId="{7E756C21-0541-4808-B8EE-F721359A32E7}" type="sibTrans" cxnId="{82F7E876-8945-43C6-94EF-C600E335C9B5}">
      <dgm:prSet/>
      <dgm:spPr/>
      <dgm:t>
        <a:bodyPr/>
        <a:lstStyle/>
        <a:p>
          <a:endParaRPr lang="en-US"/>
        </a:p>
      </dgm:t>
    </dgm:pt>
    <dgm:pt modelId="{75C47E0C-93A1-44E0-8F15-696CDFB6E9CE}">
      <dgm:prSet custT="1"/>
      <dgm:spPr/>
      <dgm:t>
        <a:bodyPr/>
        <a:lstStyle/>
        <a:p>
          <a:pPr rtl="0"/>
          <a:r>
            <a:rPr lang="ru-RU" sz="2000" dirty="0"/>
            <a:t>Чтобы определить заявку с самой низкой ценой на указанную дату</a:t>
          </a:r>
          <a:endParaRPr lang="en-GB" sz="2000" dirty="0"/>
        </a:p>
      </dgm:t>
    </dgm:pt>
    <dgm:pt modelId="{D3D0F486-B4AA-4C92-B351-868F3F899662}" type="parTrans" cxnId="{7E16E53A-2604-4A5B-BD97-AC563495C40C}">
      <dgm:prSet/>
      <dgm:spPr/>
      <dgm:t>
        <a:bodyPr/>
        <a:lstStyle/>
        <a:p>
          <a:endParaRPr lang="en-US"/>
        </a:p>
      </dgm:t>
    </dgm:pt>
    <dgm:pt modelId="{C011BE43-CE96-4105-B3A8-9340EBE01506}" type="sibTrans" cxnId="{7E16E53A-2604-4A5B-BD97-AC563495C40C}">
      <dgm:prSet/>
      <dgm:spPr/>
      <dgm:t>
        <a:bodyPr/>
        <a:lstStyle/>
        <a:p>
          <a:endParaRPr lang="en-US"/>
        </a:p>
      </dgm:t>
    </dgm:pt>
    <dgm:pt modelId="{6AB4DFD4-AFA1-4C98-8FF2-597001AA304B}">
      <dgm:prSet custT="1"/>
      <dgm:spPr/>
      <dgm:t>
        <a:bodyPr/>
        <a:lstStyle/>
        <a:p>
          <a:pPr rtl="0"/>
          <a:r>
            <a:rPr lang="ru-RU" sz="2000" b="1" dirty="0">
              <a:solidFill>
                <a:schemeClr val="tx1"/>
              </a:solidFill>
            </a:rPr>
            <a:t>Цена, указанная в заявке</a:t>
          </a:r>
          <a:endParaRPr lang="en-GB" sz="2000" dirty="0">
            <a:solidFill>
              <a:schemeClr val="tx1"/>
            </a:solidFill>
          </a:endParaRPr>
        </a:p>
      </dgm:t>
    </dgm:pt>
    <dgm:pt modelId="{EA481DDC-CAFD-47E3-A330-985435CB61C8}" type="parTrans" cxnId="{441A8F8A-B964-4819-9EA9-6E4FD282FA6D}">
      <dgm:prSet/>
      <dgm:spPr/>
      <dgm:t>
        <a:bodyPr/>
        <a:lstStyle/>
        <a:p>
          <a:endParaRPr lang="en-US"/>
        </a:p>
      </dgm:t>
    </dgm:pt>
    <dgm:pt modelId="{486B2863-4DFB-41C6-8AF2-CF96B36B441D}" type="sibTrans" cxnId="{441A8F8A-B964-4819-9EA9-6E4FD282FA6D}">
      <dgm:prSet/>
      <dgm:spPr/>
      <dgm:t>
        <a:bodyPr/>
        <a:lstStyle/>
        <a:p>
          <a:endParaRPr lang="en-US"/>
        </a:p>
      </dgm:t>
    </dgm:pt>
    <dgm:pt modelId="{6995EC81-189D-43E7-B82F-AAF5655D39A6}">
      <dgm:prSet custT="1"/>
      <dgm:spPr/>
      <dgm:t>
        <a:bodyPr/>
        <a:lstStyle/>
        <a:p>
          <a:pPr rtl="0"/>
          <a:r>
            <a:rPr lang="ru-RU" sz="2000" dirty="0"/>
            <a:t>Преобразовать в суммы</a:t>
          </a:r>
          <a:endParaRPr lang="en-GB" sz="2000" dirty="0"/>
        </a:p>
      </dgm:t>
    </dgm:pt>
    <dgm:pt modelId="{B44BB010-8E1E-4588-A603-747C0FA5C377}" type="parTrans" cxnId="{737DF889-6789-4575-85DB-E33E47DD6A46}">
      <dgm:prSet/>
      <dgm:spPr/>
      <dgm:t>
        <a:bodyPr/>
        <a:lstStyle/>
        <a:p>
          <a:endParaRPr lang="en-US"/>
        </a:p>
      </dgm:t>
    </dgm:pt>
    <dgm:pt modelId="{620B22DC-DC99-4EAF-BFAB-EF46E9D29A36}" type="sibTrans" cxnId="{737DF889-6789-4575-85DB-E33E47DD6A46}">
      <dgm:prSet/>
      <dgm:spPr/>
      <dgm:t>
        <a:bodyPr/>
        <a:lstStyle/>
        <a:p>
          <a:endParaRPr lang="en-US"/>
        </a:p>
      </dgm:t>
    </dgm:pt>
    <dgm:pt modelId="{A818C1A5-3C2D-45C6-BDF6-9A2973DF3D71}">
      <dgm:prSet custT="1"/>
      <dgm:spPr/>
      <dgm:t>
        <a:bodyPr/>
        <a:lstStyle/>
        <a:p>
          <a:pPr rtl="0"/>
          <a:r>
            <a:rPr lang="ru-RU" sz="2000" dirty="0"/>
            <a:t>Оплата в каждой валюте</a:t>
          </a:r>
          <a:endParaRPr lang="en-GB" sz="2000" dirty="0"/>
        </a:p>
      </dgm:t>
    </dgm:pt>
    <dgm:pt modelId="{F197ECF0-EFB3-4BE7-9E96-23DEB6A1CFE4}" type="parTrans" cxnId="{FF7D67C6-D9F0-4709-AACC-0730DF19303E}">
      <dgm:prSet/>
      <dgm:spPr/>
      <dgm:t>
        <a:bodyPr/>
        <a:lstStyle/>
        <a:p>
          <a:endParaRPr lang="en-US"/>
        </a:p>
      </dgm:t>
    </dgm:pt>
    <dgm:pt modelId="{247066D6-D74D-40F3-B8DA-BAAD6A129E91}" type="sibTrans" cxnId="{FF7D67C6-D9F0-4709-AACC-0730DF19303E}">
      <dgm:prSet/>
      <dgm:spPr/>
      <dgm:t>
        <a:bodyPr/>
        <a:lstStyle/>
        <a:p>
          <a:endParaRPr lang="en-US"/>
        </a:p>
      </dgm:t>
    </dgm:pt>
    <dgm:pt modelId="{653FB3FD-6E8B-448B-B5AE-BAE29C61135A}">
      <dgm:prSet custT="1"/>
      <dgm:spPr/>
      <dgm:t>
        <a:bodyPr/>
        <a:lstStyle/>
        <a:p>
          <a:pPr rtl="0"/>
          <a:r>
            <a:rPr lang="ru-RU" sz="2000" b="1" dirty="0">
              <a:solidFill>
                <a:schemeClr val="tx1"/>
              </a:solidFill>
            </a:rPr>
            <a:t>Единая валюта</a:t>
          </a:r>
          <a:endParaRPr lang="en-GB" sz="2000" dirty="0">
            <a:solidFill>
              <a:schemeClr val="tx1"/>
            </a:solidFill>
          </a:endParaRPr>
        </a:p>
      </dgm:t>
    </dgm:pt>
    <dgm:pt modelId="{FE1EC3AD-64E9-4BF5-8233-FD61C8ED26D8}" type="parTrans" cxnId="{F72F76FF-C664-446F-A91D-37602E4A7F68}">
      <dgm:prSet/>
      <dgm:spPr/>
      <dgm:t>
        <a:bodyPr/>
        <a:lstStyle/>
        <a:p>
          <a:endParaRPr lang="en-US"/>
        </a:p>
      </dgm:t>
    </dgm:pt>
    <dgm:pt modelId="{7C21038C-289A-486D-96E1-C56F6A8FA95C}" type="sibTrans" cxnId="{F72F76FF-C664-446F-A91D-37602E4A7F68}">
      <dgm:prSet/>
      <dgm:spPr/>
      <dgm:t>
        <a:bodyPr/>
        <a:lstStyle/>
        <a:p>
          <a:endParaRPr lang="en-US"/>
        </a:p>
      </dgm:t>
    </dgm:pt>
    <dgm:pt modelId="{72867993-1475-4666-829F-4282450F4B7A}">
      <dgm:prSet custT="1"/>
      <dgm:spPr/>
      <dgm:t>
        <a:bodyPr/>
        <a:lstStyle/>
        <a:p>
          <a:pPr rtl="0"/>
          <a:r>
            <a:rPr lang="ru-RU" altLang="en-US" sz="1400" dirty="0">
              <a:solidFill>
                <a:schemeClr val="tx1"/>
              </a:solidFill>
            </a:rPr>
            <a:t>Валюта бенефициара или любая полностью конвертируемая валюта, такая как доллары США или евро (указанная в конкурсных документах)</a:t>
          </a:r>
          <a:endParaRPr lang="en-GB" sz="1400" dirty="0">
            <a:solidFill>
              <a:schemeClr val="tx1"/>
            </a:solidFill>
          </a:endParaRPr>
        </a:p>
      </dgm:t>
    </dgm:pt>
    <dgm:pt modelId="{79C1CF99-2E1E-45A1-B58E-C6427D08B783}" type="parTrans" cxnId="{361ABDF1-124D-4577-9CE2-79BAE4A36948}">
      <dgm:prSet/>
      <dgm:spPr/>
      <dgm:t>
        <a:bodyPr/>
        <a:lstStyle/>
        <a:p>
          <a:endParaRPr lang="en-US"/>
        </a:p>
      </dgm:t>
    </dgm:pt>
    <dgm:pt modelId="{54E026F4-D7FE-431D-B1E1-D15F95F6DA45}" type="sibTrans" cxnId="{361ABDF1-124D-4577-9CE2-79BAE4A36948}">
      <dgm:prSet/>
      <dgm:spPr/>
      <dgm:t>
        <a:bodyPr/>
        <a:lstStyle/>
        <a:p>
          <a:endParaRPr lang="en-US"/>
        </a:p>
      </dgm:t>
    </dgm:pt>
    <dgm:pt modelId="{385A734B-9E3A-4CF6-B408-44B0A88E7E33}" type="pres">
      <dgm:prSet presAssocID="{FA17D57F-8788-4A7A-814A-F2E29041E743}" presName="Name0" presStyleCnt="0">
        <dgm:presLayoutVars>
          <dgm:chPref val="3"/>
          <dgm:dir/>
          <dgm:animLvl val="lvl"/>
          <dgm:resizeHandles/>
        </dgm:presLayoutVars>
      </dgm:prSet>
      <dgm:spPr/>
    </dgm:pt>
    <dgm:pt modelId="{DA51C7E0-A692-45BA-97D8-737C9142A0E0}" type="pres">
      <dgm:prSet presAssocID="{C3D2FC2D-FF05-4975-9704-C9D2DD7CADC0}" presName="horFlow" presStyleCnt="0"/>
      <dgm:spPr/>
    </dgm:pt>
    <dgm:pt modelId="{5EA3CF83-2DFE-4E40-8FCE-BE248CC663E5}" type="pres">
      <dgm:prSet presAssocID="{C3D2FC2D-FF05-4975-9704-C9D2DD7CADC0}" presName="bigChev" presStyleLbl="node1" presStyleIdx="0" presStyleCnt="4"/>
      <dgm:spPr/>
    </dgm:pt>
    <dgm:pt modelId="{A0ED25CB-9E26-4921-AA0A-9933AFF7175C}" type="pres">
      <dgm:prSet presAssocID="{D3D0F486-B4AA-4C92-B351-868F3F899662}" presName="parTrans" presStyleCnt="0"/>
      <dgm:spPr/>
    </dgm:pt>
    <dgm:pt modelId="{EBD44616-B084-47DA-BF8E-0ECD9FBA3289}" type="pres">
      <dgm:prSet presAssocID="{75C47E0C-93A1-44E0-8F15-696CDFB6E9CE}" presName="node" presStyleLbl="alignAccFollowNode1" presStyleIdx="0" presStyleCnt="3" custScaleX="347140">
        <dgm:presLayoutVars>
          <dgm:bulletEnabled val="1"/>
        </dgm:presLayoutVars>
      </dgm:prSet>
      <dgm:spPr/>
    </dgm:pt>
    <dgm:pt modelId="{5B4A58B2-3C75-43FA-9CDD-F4FB508AC958}" type="pres">
      <dgm:prSet presAssocID="{C3D2FC2D-FF05-4975-9704-C9D2DD7CADC0}" presName="vSp" presStyleCnt="0"/>
      <dgm:spPr/>
    </dgm:pt>
    <dgm:pt modelId="{066CAFE4-9AF4-4966-B7F5-961D8AEF215B}" type="pres">
      <dgm:prSet presAssocID="{6AB4DFD4-AFA1-4C98-8FF2-597001AA304B}" presName="horFlow" presStyleCnt="0"/>
      <dgm:spPr/>
    </dgm:pt>
    <dgm:pt modelId="{6F35C2B4-A93E-45A8-A9E3-5FC65AC05991}" type="pres">
      <dgm:prSet presAssocID="{6AB4DFD4-AFA1-4C98-8FF2-597001AA304B}" presName="bigChev" presStyleLbl="node1" presStyleIdx="1" presStyleCnt="4"/>
      <dgm:spPr/>
    </dgm:pt>
    <dgm:pt modelId="{80EC745C-103D-4240-97E5-4315427D4D8C}" type="pres">
      <dgm:prSet presAssocID="{B44BB010-8E1E-4588-A603-747C0FA5C377}" presName="parTrans" presStyleCnt="0"/>
      <dgm:spPr/>
    </dgm:pt>
    <dgm:pt modelId="{D3516514-C353-4545-9AD1-A759112D7212}" type="pres">
      <dgm:prSet presAssocID="{6995EC81-189D-43E7-B82F-AAF5655D39A6}" presName="node" presStyleLbl="alignAccFollowNode1" presStyleIdx="1" presStyleCnt="3" custScaleX="150822">
        <dgm:presLayoutVars>
          <dgm:bulletEnabled val="1"/>
        </dgm:presLayoutVars>
      </dgm:prSet>
      <dgm:spPr/>
    </dgm:pt>
    <dgm:pt modelId="{81D1610F-E682-4D51-8D0D-C2D5BE45FD70}" type="pres">
      <dgm:prSet presAssocID="{620B22DC-DC99-4EAF-BFAB-EF46E9D29A36}" presName="sibTrans" presStyleCnt="0"/>
      <dgm:spPr/>
    </dgm:pt>
    <dgm:pt modelId="{E8B18737-4423-40FE-874C-98F63E3902EF}" type="pres">
      <dgm:prSet presAssocID="{A818C1A5-3C2D-45C6-BDF6-9A2973DF3D71}" presName="node" presStyleLbl="alignAccFollowNode1" presStyleIdx="2" presStyleCnt="3" custScaleX="203806">
        <dgm:presLayoutVars>
          <dgm:bulletEnabled val="1"/>
        </dgm:presLayoutVars>
      </dgm:prSet>
      <dgm:spPr/>
    </dgm:pt>
    <dgm:pt modelId="{98B9094A-8CFC-40C1-915D-82AF9AB198B3}" type="pres">
      <dgm:prSet presAssocID="{6AB4DFD4-AFA1-4C98-8FF2-597001AA304B}" presName="vSp" presStyleCnt="0"/>
      <dgm:spPr/>
    </dgm:pt>
    <dgm:pt modelId="{C6F6963C-B335-4582-B1F5-EC72DAC0DEC6}" type="pres">
      <dgm:prSet presAssocID="{653FB3FD-6E8B-448B-B5AE-BAE29C61135A}" presName="horFlow" presStyleCnt="0"/>
      <dgm:spPr/>
    </dgm:pt>
    <dgm:pt modelId="{633C21CE-618E-41D5-A703-2EF0348FC9D2}" type="pres">
      <dgm:prSet presAssocID="{653FB3FD-6E8B-448B-B5AE-BAE29C61135A}" presName="bigChev" presStyleLbl="node1" presStyleIdx="2" presStyleCnt="4"/>
      <dgm:spPr/>
    </dgm:pt>
    <dgm:pt modelId="{54BE9E9F-D589-4974-A957-99944651EBAE}" type="pres">
      <dgm:prSet presAssocID="{653FB3FD-6E8B-448B-B5AE-BAE29C61135A}" presName="vSp" presStyleCnt="0"/>
      <dgm:spPr/>
    </dgm:pt>
    <dgm:pt modelId="{56D4B03F-061E-4CA6-BBB3-37381D7AEF37}" type="pres">
      <dgm:prSet presAssocID="{72867993-1475-4666-829F-4282450F4B7A}" presName="horFlow" presStyleCnt="0"/>
      <dgm:spPr/>
    </dgm:pt>
    <dgm:pt modelId="{368035DA-3D49-47CF-A8AE-C48DCF53A8E3}" type="pres">
      <dgm:prSet presAssocID="{72867993-1475-4666-829F-4282450F4B7A}" presName="bigChev" presStyleLbl="node1" presStyleIdx="3" presStyleCnt="4" custScaleX="286113" custLinFactY="-13313" custLinFactNeighborX="83573" custLinFactNeighborY="-100000"/>
      <dgm:spPr/>
    </dgm:pt>
  </dgm:ptLst>
  <dgm:cxnLst>
    <dgm:cxn modelId="{D1B04D34-BF77-46FE-8A34-C92739B97CD6}" type="presOf" srcId="{72867993-1475-4666-829F-4282450F4B7A}" destId="{368035DA-3D49-47CF-A8AE-C48DCF53A8E3}" srcOrd="0" destOrd="0" presId="urn:microsoft.com/office/officeart/2005/8/layout/lProcess3"/>
    <dgm:cxn modelId="{7E16E53A-2604-4A5B-BD97-AC563495C40C}" srcId="{C3D2FC2D-FF05-4975-9704-C9D2DD7CADC0}" destId="{75C47E0C-93A1-44E0-8F15-696CDFB6E9CE}" srcOrd="0" destOrd="0" parTransId="{D3D0F486-B4AA-4C92-B351-868F3F899662}" sibTransId="{C011BE43-CE96-4105-B3A8-9340EBE01506}"/>
    <dgm:cxn modelId="{CE21CB50-D46A-4FF1-89F2-190F62578825}" type="presOf" srcId="{FA17D57F-8788-4A7A-814A-F2E29041E743}" destId="{385A734B-9E3A-4CF6-B408-44B0A88E7E33}" srcOrd="0" destOrd="0" presId="urn:microsoft.com/office/officeart/2005/8/layout/lProcess3"/>
    <dgm:cxn modelId="{2F38F053-F568-416B-85BA-3F2BCC2F15EC}" type="presOf" srcId="{653FB3FD-6E8B-448B-B5AE-BAE29C61135A}" destId="{633C21CE-618E-41D5-A703-2EF0348FC9D2}" srcOrd="0" destOrd="0" presId="urn:microsoft.com/office/officeart/2005/8/layout/lProcess3"/>
    <dgm:cxn modelId="{82F7E876-8945-43C6-94EF-C600E335C9B5}" srcId="{FA17D57F-8788-4A7A-814A-F2E29041E743}" destId="{C3D2FC2D-FF05-4975-9704-C9D2DD7CADC0}" srcOrd="0" destOrd="0" parTransId="{564A68CF-99E2-43B7-BE24-4802A6F25B31}" sibTransId="{7E756C21-0541-4808-B8EE-F721359A32E7}"/>
    <dgm:cxn modelId="{737DF889-6789-4575-85DB-E33E47DD6A46}" srcId="{6AB4DFD4-AFA1-4C98-8FF2-597001AA304B}" destId="{6995EC81-189D-43E7-B82F-AAF5655D39A6}" srcOrd="0" destOrd="0" parTransId="{B44BB010-8E1E-4588-A603-747C0FA5C377}" sibTransId="{620B22DC-DC99-4EAF-BFAB-EF46E9D29A36}"/>
    <dgm:cxn modelId="{441A8F8A-B964-4819-9EA9-6E4FD282FA6D}" srcId="{FA17D57F-8788-4A7A-814A-F2E29041E743}" destId="{6AB4DFD4-AFA1-4C98-8FF2-597001AA304B}" srcOrd="1" destOrd="0" parTransId="{EA481DDC-CAFD-47E3-A330-985435CB61C8}" sibTransId="{486B2863-4DFB-41C6-8AF2-CF96B36B441D}"/>
    <dgm:cxn modelId="{C5FEBC94-D1CD-4075-BCEE-A59C806F647C}" type="presOf" srcId="{C3D2FC2D-FF05-4975-9704-C9D2DD7CADC0}" destId="{5EA3CF83-2DFE-4E40-8FCE-BE248CC663E5}" srcOrd="0" destOrd="0" presId="urn:microsoft.com/office/officeart/2005/8/layout/lProcess3"/>
    <dgm:cxn modelId="{DDBC7C96-4741-4CBF-82EF-AD105AAAA5CA}" type="presOf" srcId="{6AB4DFD4-AFA1-4C98-8FF2-597001AA304B}" destId="{6F35C2B4-A93E-45A8-A9E3-5FC65AC05991}" srcOrd="0" destOrd="0" presId="urn:microsoft.com/office/officeart/2005/8/layout/lProcess3"/>
    <dgm:cxn modelId="{57F29DC1-58FA-4243-808B-4CAC7BF77359}" type="presOf" srcId="{75C47E0C-93A1-44E0-8F15-696CDFB6E9CE}" destId="{EBD44616-B084-47DA-BF8E-0ECD9FBA3289}" srcOrd="0" destOrd="0" presId="urn:microsoft.com/office/officeart/2005/8/layout/lProcess3"/>
    <dgm:cxn modelId="{FF7D67C6-D9F0-4709-AACC-0730DF19303E}" srcId="{6AB4DFD4-AFA1-4C98-8FF2-597001AA304B}" destId="{A818C1A5-3C2D-45C6-BDF6-9A2973DF3D71}" srcOrd="1" destOrd="0" parTransId="{F197ECF0-EFB3-4BE7-9E96-23DEB6A1CFE4}" sibTransId="{247066D6-D74D-40F3-B8DA-BAAD6A129E91}"/>
    <dgm:cxn modelId="{07BF25DB-EE10-489B-80D9-583C6AB296E3}" type="presOf" srcId="{A818C1A5-3C2D-45C6-BDF6-9A2973DF3D71}" destId="{E8B18737-4423-40FE-874C-98F63E3902EF}" srcOrd="0" destOrd="0" presId="urn:microsoft.com/office/officeart/2005/8/layout/lProcess3"/>
    <dgm:cxn modelId="{361ABDF1-124D-4577-9CE2-79BAE4A36948}" srcId="{FA17D57F-8788-4A7A-814A-F2E29041E743}" destId="{72867993-1475-4666-829F-4282450F4B7A}" srcOrd="3" destOrd="0" parTransId="{79C1CF99-2E1E-45A1-B58E-C6427D08B783}" sibTransId="{54E026F4-D7FE-431D-B1E1-D15F95F6DA45}"/>
    <dgm:cxn modelId="{33CF77F4-EA9A-4F49-908C-CAF128FF8FA4}" type="presOf" srcId="{6995EC81-189D-43E7-B82F-AAF5655D39A6}" destId="{D3516514-C353-4545-9AD1-A759112D7212}" srcOrd="0" destOrd="0" presId="urn:microsoft.com/office/officeart/2005/8/layout/lProcess3"/>
    <dgm:cxn modelId="{F72F76FF-C664-446F-A91D-37602E4A7F68}" srcId="{FA17D57F-8788-4A7A-814A-F2E29041E743}" destId="{653FB3FD-6E8B-448B-B5AE-BAE29C61135A}" srcOrd="2" destOrd="0" parTransId="{FE1EC3AD-64E9-4BF5-8233-FD61C8ED26D8}" sibTransId="{7C21038C-289A-486D-96E1-C56F6A8FA95C}"/>
    <dgm:cxn modelId="{65D3D3C5-5549-47DF-A3C6-9A33DA9B639F}" type="presParOf" srcId="{385A734B-9E3A-4CF6-B408-44B0A88E7E33}" destId="{DA51C7E0-A692-45BA-97D8-737C9142A0E0}" srcOrd="0" destOrd="0" presId="urn:microsoft.com/office/officeart/2005/8/layout/lProcess3"/>
    <dgm:cxn modelId="{2A1F6E1E-D962-4E50-806C-93734931216A}" type="presParOf" srcId="{DA51C7E0-A692-45BA-97D8-737C9142A0E0}" destId="{5EA3CF83-2DFE-4E40-8FCE-BE248CC663E5}" srcOrd="0" destOrd="0" presId="urn:microsoft.com/office/officeart/2005/8/layout/lProcess3"/>
    <dgm:cxn modelId="{78BABAC4-B1D6-4757-AC0F-1E26493AA859}" type="presParOf" srcId="{DA51C7E0-A692-45BA-97D8-737C9142A0E0}" destId="{A0ED25CB-9E26-4921-AA0A-9933AFF7175C}" srcOrd="1" destOrd="0" presId="urn:microsoft.com/office/officeart/2005/8/layout/lProcess3"/>
    <dgm:cxn modelId="{90C077B4-2F5B-464B-AE94-7B18FA9E2F3B}" type="presParOf" srcId="{DA51C7E0-A692-45BA-97D8-737C9142A0E0}" destId="{EBD44616-B084-47DA-BF8E-0ECD9FBA3289}" srcOrd="2" destOrd="0" presId="urn:microsoft.com/office/officeart/2005/8/layout/lProcess3"/>
    <dgm:cxn modelId="{DD3DADE0-5F4E-487E-B951-DBA62452600D}" type="presParOf" srcId="{385A734B-9E3A-4CF6-B408-44B0A88E7E33}" destId="{5B4A58B2-3C75-43FA-9CDD-F4FB508AC958}" srcOrd="1" destOrd="0" presId="urn:microsoft.com/office/officeart/2005/8/layout/lProcess3"/>
    <dgm:cxn modelId="{6DDB03A6-8E65-4983-8CBA-9A33376D722A}" type="presParOf" srcId="{385A734B-9E3A-4CF6-B408-44B0A88E7E33}" destId="{066CAFE4-9AF4-4966-B7F5-961D8AEF215B}" srcOrd="2" destOrd="0" presId="urn:microsoft.com/office/officeart/2005/8/layout/lProcess3"/>
    <dgm:cxn modelId="{9619C429-736F-42ED-9FA0-6BDD8735C4EE}" type="presParOf" srcId="{066CAFE4-9AF4-4966-B7F5-961D8AEF215B}" destId="{6F35C2B4-A93E-45A8-A9E3-5FC65AC05991}" srcOrd="0" destOrd="0" presId="urn:microsoft.com/office/officeart/2005/8/layout/lProcess3"/>
    <dgm:cxn modelId="{E1F41D15-DD29-44C8-88F4-8E4FAEC6930D}" type="presParOf" srcId="{066CAFE4-9AF4-4966-B7F5-961D8AEF215B}" destId="{80EC745C-103D-4240-97E5-4315427D4D8C}" srcOrd="1" destOrd="0" presId="urn:microsoft.com/office/officeart/2005/8/layout/lProcess3"/>
    <dgm:cxn modelId="{6E4BA453-CB0F-49F8-8B00-897A77DDE96B}" type="presParOf" srcId="{066CAFE4-9AF4-4966-B7F5-961D8AEF215B}" destId="{D3516514-C353-4545-9AD1-A759112D7212}" srcOrd="2" destOrd="0" presId="urn:microsoft.com/office/officeart/2005/8/layout/lProcess3"/>
    <dgm:cxn modelId="{33A8751E-7637-498F-9D32-074E92DDC040}" type="presParOf" srcId="{066CAFE4-9AF4-4966-B7F5-961D8AEF215B}" destId="{81D1610F-E682-4D51-8D0D-C2D5BE45FD70}" srcOrd="3" destOrd="0" presId="urn:microsoft.com/office/officeart/2005/8/layout/lProcess3"/>
    <dgm:cxn modelId="{3D9472BD-6EA3-4174-ACD9-FBE737003991}" type="presParOf" srcId="{066CAFE4-9AF4-4966-B7F5-961D8AEF215B}" destId="{E8B18737-4423-40FE-874C-98F63E3902EF}" srcOrd="4" destOrd="0" presId="urn:microsoft.com/office/officeart/2005/8/layout/lProcess3"/>
    <dgm:cxn modelId="{805D4C67-02B0-426E-8B1C-3F94843EEC4C}" type="presParOf" srcId="{385A734B-9E3A-4CF6-B408-44B0A88E7E33}" destId="{98B9094A-8CFC-40C1-915D-82AF9AB198B3}" srcOrd="3" destOrd="0" presId="urn:microsoft.com/office/officeart/2005/8/layout/lProcess3"/>
    <dgm:cxn modelId="{EC1B6C52-03D4-47F4-84E3-87E3D9A71429}" type="presParOf" srcId="{385A734B-9E3A-4CF6-B408-44B0A88E7E33}" destId="{C6F6963C-B335-4582-B1F5-EC72DAC0DEC6}" srcOrd="4" destOrd="0" presId="urn:microsoft.com/office/officeart/2005/8/layout/lProcess3"/>
    <dgm:cxn modelId="{72077831-A43B-4130-92AA-2C0719C135C6}" type="presParOf" srcId="{C6F6963C-B335-4582-B1F5-EC72DAC0DEC6}" destId="{633C21CE-618E-41D5-A703-2EF0348FC9D2}" srcOrd="0" destOrd="0" presId="urn:microsoft.com/office/officeart/2005/8/layout/lProcess3"/>
    <dgm:cxn modelId="{7248FCCE-47F6-45B7-B6F5-240711653E64}" type="presParOf" srcId="{385A734B-9E3A-4CF6-B408-44B0A88E7E33}" destId="{54BE9E9F-D589-4974-A957-99944651EBAE}" srcOrd="5" destOrd="0" presId="urn:microsoft.com/office/officeart/2005/8/layout/lProcess3"/>
    <dgm:cxn modelId="{99977C04-A96A-43F2-BC21-D5FDE77B9C71}" type="presParOf" srcId="{385A734B-9E3A-4CF6-B408-44B0A88E7E33}" destId="{56D4B03F-061E-4CA6-BBB3-37381D7AEF37}" srcOrd="6" destOrd="0" presId="urn:microsoft.com/office/officeart/2005/8/layout/lProcess3"/>
    <dgm:cxn modelId="{702F4A4C-49DF-4B31-81B1-6D9A74B10349}" type="presParOf" srcId="{56D4B03F-061E-4CA6-BBB3-37381D7AEF37}" destId="{368035DA-3D49-47CF-A8AE-C48DCF53A8E3}"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39C3DFC-A2BE-45DE-9567-5C56C2B022CC}"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n-US"/>
        </a:p>
      </dgm:t>
    </dgm:pt>
    <dgm:pt modelId="{28E1DA6A-78D8-46F1-B9EB-B011C39017BB}">
      <dgm:prSet custT="1"/>
      <dgm:spPr/>
      <dgm:t>
        <a:bodyPr/>
        <a:lstStyle/>
        <a:p>
          <a:pPr rtl="0"/>
          <a:r>
            <a:rPr lang="ru-RU" sz="2000" b="0" dirty="0">
              <a:solidFill>
                <a:schemeClr val="tx1"/>
              </a:solidFill>
            </a:rPr>
            <a:t>Курсы продажи (обмена) по аналогичным сделкам (источник указан в БД)</a:t>
          </a:r>
          <a:endParaRPr lang="en-GB" sz="2000" b="0" dirty="0">
            <a:solidFill>
              <a:schemeClr val="tx1"/>
            </a:solidFill>
          </a:endParaRPr>
        </a:p>
      </dgm:t>
    </dgm:pt>
    <dgm:pt modelId="{B6A60E94-99D2-40BE-A0DA-93521D91F299}" type="parTrans" cxnId="{16F1C71E-B3CF-43AC-8302-5E93CF86436C}">
      <dgm:prSet/>
      <dgm:spPr/>
      <dgm:t>
        <a:bodyPr/>
        <a:lstStyle/>
        <a:p>
          <a:endParaRPr lang="en-US" sz="2000">
            <a:solidFill>
              <a:schemeClr val="tx1"/>
            </a:solidFill>
          </a:endParaRPr>
        </a:p>
      </dgm:t>
    </dgm:pt>
    <dgm:pt modelId="{148298C8-EDFE-44FB-A0AB-42BFDA885D4C}" type="sibTrans" cxnId="{16F1C71E-B3CF-43AC-8302-5E93CF86436C}">
      <dgm:prSet/>
      <dgm:spPr/>
      <dgm:t>
        <a:bodyPr/>
        <a:lstStyle/>
        <a:p>
          <a:endParaRPr lang="en-US" sz="2000">
            <a:solidFill>
              <a:schemeClr val="tx1"/>
            </a:solidFill>
          </a:endParaRPr>
        </a:p>
      </dgm:t>
    </dgm:pt>
    <dgm:pt modelId="{421E6AEE-BD1E-4203-8895-38BAF1346386}">
      <dgm:prSet custT="1"/>
      <dgm:spPr/>
      <dgm:t>
        <a:bodyPr/>
        <a:lstStyle/>
        <a:p>
          <a:pPr rtl="0"/>
          <a:r>
            <a:rPr lang="ru-RU" sz="2000" dirty="0">
              <a:solidFill>
                <a:schemeClr val="tx1"/>
              </a:solidFill>
            </a:rPr>
            <a:t>Официальный источник, такой как центральный банк или</a:t>
          </a:r>
          <a:endParaRPr lang="en-GB" sz="2000" dirty="0">
            <a:solidFill>
              <a:schemeClr val="tx1"/>
            </a:solidFill>
          </a:endParaRPr>
        </a:p>
      </dgm:t>
    </dgm:pt>
    <dgm:pt modelId="{95507FE4-D214-4851-A402-E94B0ABE7918}" type="parTrans" cxnId="{6DD83BC8-41EB-4E33-8929-31D527BF4E4F}">
      <dgm:prSet/>
      <dgm:spPr/>
      <dgm:t>
        <a:bodyPr/>
        <a:lstStyle/>
        <a:p>
          <a:endParaRPr lang="en-US" sz="2000">
            <a:solidFill>
              <a:schemeClr val="tx1"/>
            </a:solidFill>
          </a:endParaRPr>
        </a:p>
      </dgm:t>
    </dgm:pt>
    <dgm:pt modelId="{C56A0A91-DA8A-45CD-A926-B201525731D5}" type="sibTrans" cxnId="{6DD83BC8-41EB-4E33-8929-31D527BF4E4F}">
      <dgm:prSet/>
      <dgm:spPr/>
      <dgm:t>
        <a:bodyPr/>
        <a:lstStyle/>
        <a:p>
          <a:endParaRPr lang="en-US" sz="2000">
            <a:solidFill>
              <a:schemeClr val="tx1"/>
            </a:solidFill>
          </a:endParaRPr>
        </a:p>
      </dgm:t>
    </dgm:pt>
    <dgm:pt modelId="{5D8D2293-89CA-4164-AFFB-11E95095E5F4}">
      <dgm:prSet custT="1"/>
      <dgm:spPr/>
      <dgm:t>
        <a:bodyPr/>
        <a:lstStyle/>
        <a:p>
          <a:pPr rtl="0"/>
          <a:r>
            <a:rPr lang="ru-RU" sz="1800" dirty="0">
              <a:solidFill>
                <a:schemeClr val="tx1"/>
              </a:solidFill>
            </a:rPr>
            <a:t>Коммерческий банк</a:t>
          </a:r>
          <a:endParaRPr lang="en-GB" sz="1800" dirty="0">
            <a:solidFill>
              <a:schemeClr val="tx1"/>
            </a:solidFill>
          </a:endParaRPr>
        </a:p>
      </dgm:t>
    </dgm:pt>
    <dgm:pt modelId="{6E7D271E-3B45-4499-A7E3-8BF5CFC465EF}" type="parTrans" cxnId="{6D2C1214-8B00-4694-B277-F161F4EC9E4E}">
      <dgm:prSet/>
      <dgm:spPr/>
      <dgm:t>
        <a:bodyPr/>
        <a:lstStyle/>
        <a:p>
          <a:endParaRPr lang="en-US" sz="2000">
            <a:solidFill>
              <a:schemeClr val="tx1"/>
            </a:solidFill>
          </a:endParaRPr>
        </a:p>
      </dgm:t>
    </dgm:pt>
    <dgm:pt modelId="{78250358-0FF6-45B0-BEC2-64FF0E1C1486}" type="sibTrans" cxnId="{6D2C1214-8B00-4694-B277-F161F4EC9E4E}">
      <dgm:prSet/>
      <dgm:spPr/>
      <dgm:t>
        <a:bodyPr/>
        <a:lstStyle/>
        <a:p>
          <a:endParaRPr lang="en-US" sz="2000">
            <a:solidFill>
              <a:schemeClr val="tx1"/>
            </a:solidFill>
          </a:endParaRPr>
        </a:p>
      </dgm:t>
    </dgm:pt>
    <dgm:pt modelId="{A6CE3D84-4E4E-4A77-A99B-7CBF70773BFA}">
      <dgm:prSet custT="1"/>
      <dgm:spPr/>
      <dgm:t>
        <a:bodyPr/>
        <a:lstStyle/>
        <a:p>
          <a:pPr rtl="0"/>
          <a:r>
            <a:rPr lang="ru-RU" sz="1400" dirty="0">
              <a:solidFill>
                <a:schemeClr val="tx1"/>
              </a:solidFill>
            </a:rPr>
            <a:t>Газета, распространяемая на международном уровне</a:t>
          </a:r>
          <a:endParaRPr lang="en-GB" sz="1400" dirty="0">
            <a:solidFill>
              <a:schemeClr val="tx1"/>
            </a:solidFill>
          </a:endParaRPr>
        </a:p>
      </dgm:t>
    </dgm:pt>
    <dgm:pt modelId="{CF8DD45E-0F80-46AB-B6D6-4581DD4E721C}" type="parTrans" cxnId="{01DD9F07-5179-468E-98C1-16ED3C7209FA}">
      <dgm:prSet/>
      <dgm:spPr/>
      <dgm:t>
        <a:bodyPr/>
        <a:lstStyle/>
        <a:p>
          <a:endParaRPr lang="en-US" sz="2000">
            <a:solidFill>
              <a:schemeClr val="tx1"/>
            </a:solidFill>
          </a:endParaRPr>
        </a:p>
      </dgm:t>
    </dgm:pt>
    <dgm:pt modelId="{0DF0BD0F-1AE1-4CFC-B160-3876BB3EA334}" type="sibTrans" cxnId="{01DD9F07-5179-468E-98C1-16ED3C7209FA}">
      <dgm:prSet/>
      <dgm:spPr/>
      <dgm:t>
        <a:bodyPr/>
        <a:lstStyle/>
        <a:p>
          <a:endParaRPr lang="en-US" sz="2000">
            <a:solidFill>
              <a:schemeClr val="tx1"/>
            </a:solidFill>
          </a:endParaRPr>
        </a:p>
      </dgm:t>
    </dgm:pt>
    <dgm:pt modelId="{C375A790-AE5B-4C80-9C0F-047DBCDDA0BD}">
      <dgm:prSet custT="1"/>
      <dgm:spPr/>
      <dgm:t>
        <a:bodyPr/>
        <a:lstStyle/>
        <a:p>
          <a:pPr rtl="0"/>
          <a:r>
            <a:rPr lang="ru-RU" sz="2000" b="0" dirty="0">
              <a:solidFill>
                <a:schemeClr val="tx1"/>
              </a:solidFill>
            </a:rPr>
            <a:t>На дату</a:t>
          </a:r>
          <a:r>
            <a:rPr lang="en-GB" sz="2000" b="0" dirty="0">
              <a:solidFill>
                <a:schemeClr val="tx1"/>
              </a:solidFill>
            </a:rPr>
            <a:t>:</a:t>
          </a:r>
        </a:p>
      </dgm:t>
    </dgm:pt>
    <dgm:pt modelId="{1F86CC15-5817-4B87-B085-0A78DB4972D0}" type="parTrans" cxnId="{5843382C-1679-4937-97C8-7D2D2B7DCF34}">
      <dgm:prSet/>
      <dgm:spPr/>
      <dgm:t>
        <a:bodyPr/>
        <a:lstStyle/>
        <a:p>
          <a:endParaRPr lang="en-US" sz="2000">
            <a:solidFill>
              <a:schemeClr val="tx1"/>
            </a:solidFill>
          </a:endParaRPr>
        </a:p>
      </dgm:t>
    </dgm:pt>
    <dgm:pt modelId="{6CC6E19A-E9E4-43CD-9E6E-5E434FF3EE6E}" type="sibTrans" cxnId="{5843382C-1679-4937-97C8-7D2D2B7DCF34}">
      <dgm:prSet/>
      <dgm:spPr/>
      <dgm:t>
        <a:bodyPr/>
        <a:lstStyle/>
        <a:p>
          <a:endParaRPr lang="en-US" sz="2000">
            <a:solidFill>
              <a:schemeClr val="tx1"/>
            </a:solidFill>
          </a:endParaRPr>
        </a:p>
      </dgm:t>
    </dgm:pt>
    <dgm:pt modelId="{D6EEBC7D-E515-4C11-8ACA-1C66769D0D84}">
      <dgm:prSet custT="1"/>
      <dgm:spPr/>
      <dgm:t>
        <a:bodyPr/>
        <a:lstStyle/>
        <a:p>
          <a:pPr rtl="0"/>
          <a:r>
            <a:rPr lang="ru-RU" sz="1600" dirty="0">
              <a:solidFill>
                <a:schemeClr val="tx1"/>
              </a:solidFill>
            </a:rPr>
            <a:t>Любая указанная дата не ранее, чем за 4 недели до вскрытия конвертов с заявками и не позднее первоначальной даты истечения срока действия заявок.
Дата должна быть четко указана в КД</a:t>
          </a:r>
          <a:endParaRPr lang="en-GB" sz="1600" dirty="0">
            <a:solidFill>
              <a:schemeClr val="tx1"/>
            </a:solidFill>
          </a:endParaRPr>
        </a:p>
      </dgm:t>
    </dgm:pt>
    <dgm:pt modelId="{887AA587-FF9C-448B-9050-CBEF3A2C05F1}" type="parTrans" cxnId="{E1F692CB-AB3E-4D93-A99D-72D2BFCA6E3F}">
      <dgm:prSet/>
      <dgm:spPr/>
      <dgm:t>
        <a:bodyPr/>
        <a:lstStyle/>
        <a:p>
          <a:endParaRPr lang="en-US" sz="2000">
            <a:solidFill>
              <a:schemeClr val="tx1"/>
            </a:solidFill>
          </a:endParaRPr>
        </a:p>
      </dgm:t>
    </dgm:pt>
    <dgm:pt modelId="{76FA3EB0-7E5B-4499-841F-A652C22A7DCC}" type="sibTrans" cxnId="{E1F692CB-AB3E-4D93-A99D-72D2BFCA6E3F}">
      <dgm:prSet/>
      <dgm:spPr/>
      <dgm:t>
        <a:bodyPr/>
        <a:lstStyle/>
        <a:p>
          <a:endParaRPr lang="en-US" sz="2000">
            <a:solidFill>
              <a:schemeClr val="tx1"/>
            </a:solidFill>
          </a:endParaRPr>
        </a:p>
      </dgm:t>
    </dgm:pt>
    <dgm:pt modelId="{D8859571-D7A5-431F-AA3B-46D0697CC3E4}">
      <dgm:prSet custT="1"/>
      <dgm:spPr/>
      <dgm:t>
        <a:bodyPr/>
        <a:lstStyle/>
        <a:p>
          <a:pPr rtl="0"/>
          <a:endParaRPr lang="en-GB" sz="2000" dirty="0">
            <a:solidFill>
              <a:schemeClr val="tx1"/>
            </a:solidFill>
          </a:endParaRPr>
        </a:p>
      </dgm:t>
    </dgm:pt>
    <dgm:pt modelId="{56A06937-C681-4974-A4A4-5A9EEF449957}" type="parTrans" cxnId="{EFB3FFA8-5F39-4758-AEC0-9634EF003C29}">
      <dgm:prSet/>
      <dgm:spPr/>
      <dgm:t>
        <a:bodyPr/>
        <a:lstStyle/>
        <a:p>
          <a:endParaRPr lang="en-US" sz="2000">
            <a:solidFill>
              <a:schemeClr val="tx1"/>
            </a:solidFill>
          </a:endParaRPr>
        </a:p>
      </dgm:t>
    </dgm:pt>
    <dgm:pt modelId="{CBAFFB74-A84E-4790-BFCF-1FC0699C6DBD}" type="sibTrans" cxnId="{EFB3FFA8-5F39-4758-AEC0-9634EF003C29}">
      <dgm:prSet/>
      <dgm:spPr/>
      <dgm:t>
        <a:bodyPr/>
        <a:lstStyle/>
        <a:p>
          <a:endParaRPr lang="en-US" sz="2000">
            <a:solidFill>
              <a:schemeClr val="tx1"/>
            </a:solidFill>
          </a:endParaRPr>
        </a:p>
      </dgm:t>
    </dgm:pt>
    <dgm:pt modelId="{12678027-D55D-4D77-9D3C-8C22A00E6936}" type="pres">
      <dgm:prSet presAssocID="{839C3DFC-A2BE-45DE-9567-5C56C2B022CC}" presName="Name0" presStyleCnt="0">
        <dgm:presLayoutVars>
          <dgm:chPref val="3"/>
          <dgm:dir/>
          <dgm:animLvl val="lvl"/>
          <dgm:resizeHandles/>
        </dgm:presLayoutVars>
      </dgm:prSet>
      <dgm:spPr/>
    </dgm:pt>
    <dgm:pt modelId="{54A0DCDA-95F9-467C-B444-9FCAAD462BA9}" type="pres">
      <dgm:prSet presAssocID="{28E1DA6A-78D8-46F1-B9EB-B011C39017BB}" presName="horFlow" presStyleCnt="0"/>
      <dgm:spPr/>
    </dgm:pt>
    <dgm:pt modelId="{378BE9A7-2502-4D49-AE5F-AD728AB4A7F2}" type="pres">
      <dgm:prSet presAssocID="{28E1DA6A-78D8-46F1-B9EB-B011C39017BB}" presName="bigChev" presStyleLbl="node1" presStyleIdx="0" presStyleCnt="2" custScaleX="133004" custScaleY="82919"/>
      <dgm:spPr/>
    </dgm:pt>
    <dgm:pt modelId="{E58E254F-E11B-42AD-97B2-F28EE16B553C}" type="pres">
      <dgm:prSet presAssocID="{95507FE4-D214-4851-A402-E94B0ABE7918}" presName="parTrans" presStyleCnt="0"/>
      <dgm:spPr/>
    </dgm:pt>
    <dgm:pt modelId="{CABD5916-FFC0-40D2-A526-AD31EA0189FE}" type="pres">
      <dgm:prSet presAssocID="{421E6AEE-BD1E-4203-8895-38BAF1346386}" presName="node" presStyleLbl="alignAccFollowNode1" presStyleIdx="0" presStyleCnt="4" custScaleX="120122" custScaleY="110015">
        <dgm:presLayoutVars>
          <dgm:bulletEnabled val="1"/>
        </dgm:presLayoutVars>
      </dgm:prSet>
      <dgm:spPr/>
    </dgm:pt>
    <dgm:pt modelId="{BEC848C1-C414-44B3-B555-AC164DF8A3D7}" type="pres">
      <dgm:prSet presAssocID="{C56A0A91-DA8A-45CD-A926-B201525731D5}" presName="sibTrans" presStyleCnt="0"/>
      <dgm:spPr/>
    </dgm:pt>
    <dgm:pt modelId="{B6AF10FE-684D-4D98-8579-122351B845E2}" type="pres">
      <dgm:prSet presAssocID="{5D8D2293-89CA-4164-AFFB-11E95095E5F4}" presName="node" presStyleLbl="alignAccFollowNode1" presStyleIdx="1" presStyleCnt="4">
        <dgm:presLayoutVars>
          <dgm:bulletEnabled val="1"/>
        </dgm:presLayoutVars>
      </dgm:prSet>
      <dgm:spPr/>
    </dgm:pt>
    <dgm:pt modelId="{E20B8DD0-D7D9-43A4-A31D-CA2E30D7B800}" type="pres">
      <dgm:prSet presAssocID="{78250358-0FF6-45B0-BEC2-64FF0E1C1486}" presName="sibTrans" presStyleCnt="0"/>
      <dgm:spPr/>
    </dgm:pt>
    <dgm:pt modelId="{1402BEC3-F30B-45B9-9803-A25A63668D36}" type="pres">
      <dgm:prSet presAssocID="{A6CE3D84-4E4E-4A77-A99B-7CBF70773BFA}" presName="node" presStyleLbl="alignAccFollowNode1" presStyleIdx="2" presStyleCnt="4">
        <dgm:presLayoutVars>
          <dgm:bulletEnabled val="1"/>
        </dgm:presLayoutVars>
      </dgm:prSet>
      <dgm:spPr/>
    </dgm:pt>
    <dgm:pt modelId="{3377AC61-D9E8-409F-A984-6ABE21B543E8}" type="pres">
      <dgm:prSet presAssocID="{28E1DA6A-78D8-46F1-B9EB-B011C39017BB}" presName="vSp" presStyleCnt="0"/>
      <dgm:spPr/>
    </dgm:pt>
    <dgm:pt modelId="{05CAA68F-E208-4CEE-B624-F5F9E89808F3}" type="pres">
      <dgm:prSet presAssocID="{C375A790-AE5B-4C80-9C0F-047DBCDDA0BD}" presName="horFlow" presStyleCnt="0"/>
      <dgm:spPr/>
    </dgm:pt>
    <dgm:pt modelId="{2911DF59-9085-421F-869E-F5280E1ACAFE}" type="pres">
      <dgm:prSet presAssocID="{C375A790-AE5B-4C80-9C0F-047DBCDDA0BD}" presName="bigChev" presStyleLbl="node1" presStyleIdx="1" presStyleCnt="2"/>
      <dgm:spPr/>
    </dgm:pt>
    <dgm:pt modelId="{05FD83B1-1E36-41FF-AE1B-B308954EA12B}" type="pres">
      <dgm:prSet presAssocID="{887AA587-FF9C-448B-9050-CBEF3A2C05F1}" presName="parTrans" presStyleCnt="0"/>
      <dgm:spPr/>
    </dgm:pt>
    <dgm:pt modelId="{5DCBC355-4EB3-46EC-B378-9642180D24C1}" type="pres">
      <dgm:prSet presAssocID="{D6EEBC7D-E515-4C11-8ACA-1C66769D0D84}" presName="node" presStyleLbl="alignAccFollowNode1" presStyleIdx="3" presStyleCnt="4" custScaleX="353397">
        <dgm:presLayoutVars>
          <dgm:bulletEnabled val="1"/>
        </dgm:presLayoutVars>
      </dgm:prSet>
      <dgm:spPr/>
    </dgm:pt>
  </dgm:ptLst>
  <dgm:cxnLst>
    <dgm:cxn modelId="{01DD9F07-5179-468E-98C1-16ED3C7209FA}" srcId="{28E1DA6A-78D8-46F1-B9EB-B011C39017BB}" destId="{A6CE3D84-4E4E-4A77-A99B-7CBF70773BFA}" srcOrd="2" destOrd="0" parTransId="{CF8DD45E-0F80-46AB-B6D6-4581DD4E721C}" sibTransId="{0DF0BD0F-1AE1-4CFC-B160-3876BB3EA334}"/>
    <dgm:cxn modelId="{6D2C1214-8B00-4694-B277-F161F4EC9E4E}" srcId="{28E1DA6A-78D8-46F1-B9EB-B011C39017BB}" destId="{5D8D2293-89CA-4164-AFFB-11E95095E5F4}" srcOrd="1" destOrd="0" parTransId="{6E7D271E-3B45-4499-A7E3-8BF5CFC465EF}" sibTransId="{78250358-0FF6-45B0-BEC2-64FF0E1C1486}"/>
    <dgm:cxn modelId="{16F1C71E-B3CF-43AC-8302-5E93CF86436C}" srcId="{839C3DFC-A2BE-45DE-9567-5C56C2B022CC}" destId="{28E1DA6A-78D8-46F1-B9EB-B011C39017BB}" srcOrd="0" destOrd="0" parTransId="{B6A60E94-99D2-40BE-A0DA-93521D91F299}" sibTransId="{148298C8-EDFE-44FB-A0AB-42BFDA885D4C}"/>
    <dgm:cxn modelId="{5843382C-1679-4937-97C8-7D2D2B7DCF34}" srcId="{839C3DFC-A2BE-45DE-9567-5C56C2B022CC}" destId="{C375A790-AE5B-4C80-9C0F-047DBCDDA0BD}" srcOrd="1" destOrd="0" parTransId="{1F86CC15-5817-4B87-B085-0A78DB4972D0}" sibTransId="{6CC6E19A-E9E4-43CD-9E6E-5E434FF3EE6E}"/>
    <dgm:cxn modelId="{8BAFEB30-5236-4DDA-9321-83535E5D4BDA}" type="presOf" srcId="{D8859571-D7A5-431F-AA3B-46D0697CC3E4}" destId="{5DCBC355-4EB3-46EC-B378-9642180D24C1}" srcOrd="0" destOrd="1" presId="urn:microsoft.com/office/officeart/2005/8/layout/lProcess3"/>
    <dgm:cxn modelId="{B1F0AA39-84AA-4C76-8DA8-D28B1E935FD1}" type="presOf" srcId="{421E6AEE-BD1E-4203-8895-38BAF1346386}" destId="{CABD5916-FFC0-40D2-A526-AD31EA0189FE}" srcOrd="0" destOrd="0" presId="urn:microsoft.com/office/officeart/2005/8/layout/lProcess3"/>
    <dgm:cxn modelId="{3433594A-3E73-4303-931B-358C34B56AB9}" type="presOf" srcId="{A6CE3D84-4E4E-4A77-A99B-7CBF70773BFA}" destId="{1402BEC3-F30B-45B9-9803-A25A63668D36}" srcOrd="0" destOrd="0" presId="urn:microsoft.com/office/officeart/2005/8/layout/lProcess3"/>
    <dgm:cxn modelId="{62837253-7962-4EF5-9670-280082025407}" type="presOf" srcId="{D6EEBC7D-E515-4C11-8ACA-1C66769D0D84}" destId="{5DCBC355-4EB3-46EC-B378-9642180D24C1}" srcOrd="0" destOrd="0" presId="urn:microsoft.com/office/officeart/2005/8/layout/lProcess3"/>
    <dgm:cxn modelId="{2886F790-54AA-4714-9191-0D79A9D88960}" type="presOf" srcId="{839C3DFC-A2BE-45DE-9567-5C56C2B022CC}" destId="{12678027-D55D-4D77-9D3C-8C22A00E6936}" srcOrd="0" destOrd="0" presId="urn:microsoft.com/office/officeart/2005/8/layout/lProcess3"/>
    <dgm:cxn modelId="{EFB3FFA8-5F39-4758-AEC0-9634EF003C29}" srcId="{D6EEBC7D-E515-4C11-8ACA-1C66769D0D84}" destId="{D8859571-D7A5-431F-AA3B-46D0697CC3E4}" srcOrd="0" destOrd="0" parTransId="{56A06937-C681-4974-A4A4-5A9EEF449957}" sibTransId="{CBAFFB74-A84E-4790-BFCF-1FC0699C6DBD}"/>
    <dgm:cxn modelId="{03BA86AF-B34E-4088-8F40-3F54D068EA9D}" type="presOf" srcId="{28E1DA6A-78D8-46F1-B9EB-B011C39017BB}" destId="{378BE9A7-2502-4D49-AE5F-AD728AB4A7F2}" srcOrd="0" destOrd="0" presId="urn:microsoft.com/office/officeart/2005/8/layout/lProcess3"/>
    <dgm:cxn modelId="{6DD83BC8-41EB-4E33-8929-31D527BF4E4F}" srcId="{28E1DA6A-78D8-46F1-B9EB-B011C39017BB}" destId="{421E6AEE-BD1E-4203-8895-38BAF1346386}" srcOrd="0" destOrd="0" parTransId="{95507FE4-D214-4851-A402-E94B0ABE7918}" sibTransId="{C56A0A91-DA8A-45CD-A926-B201525731D5}"/>
    <dgm:cxn modelId="{96B188CB-CDB2-4759-B022-D92CE780CC0F}" type="presOf" srcId="{C375A790-AE5B-4C80-9C0F-047DBCDDA0BD}" destId="{2911DF59-9085-421F-869E-F5280E1ACAFE}" srcOrd="0" destOrd="0" presId="urn:microsoft.com/office/officeart/2005/8/layout/lProcess3"/>
    <dgm:cxn modelId="{E1F692CB-AB3E-4D93-A99D-72D2BFCA6E3F}" srcId="{C375A790-AE5B-4C80-9C0F-047DBCDDA0BD}" destId="{D6EEBC7D-E515-4C11-8ACA-1C66769D0D84}" srcOrd="0" destOrd="0" parTransId="{887AA587-FF9C-448B-9050-CBEF3A2C05F1}" sibTransId="{76FA3EB0-7E5B-4499-841F-A652C22A7DCC}"/>
    <dgm:cxn modelId="{9A8D99E4-EC92-46FC-A80F-D697E264EF3C}" type="presOf" srcId="{5D8D2293-89CA-4164-AFFB-11E95095E5F4}" destId="{B6AF10FE-684D-4D98-8579-122351B845E2}" srcOrd="0" destOrd="0" presId="urn:microsoft.com/office/officeart/2005/8/layout/lProcess3"/>
    <dgm:cxn modelId="{36C0AED2-535E-4E93-B65F-7CD80B022429}" type="presParOf" srcId="{12678027-D55D-4D77-9D3C-8C22A00E6936}" destId="{54A0DCDA-95F9-467C-B444-9FCAAD462BA9}" srcOrd="0" destOrd="0" presId="urn:microsoft.com/office/officeart/2005/8/layout/lProcess3"/>
    <dgm:cxn modelId="{CDA17598-690B-4F21-8438-3C509400190C}" type="presParOf" srcId="{54A0DCDA-95F9-467C-B444-9FCAAD462BA9}" destId="{378BE9A7-2502-4D49-AE5F-AD728AB4A7F2}" srcOrd="0" destOrd="0" presId="urn:microsoft.com/office/officeart/2005/8/layout/lProcess3"/>
    <dgm:cxn modelId="{9C2C57DA-F99D-49FB-B183-BEB14FA8FC7B}" type="presParOf" srcId="{54A0DCDA-95F9-467C-B444-9FCAAD462BA9}" destId="{E58E254F-E11B-42AD-97B2-F28EE16B553C}" srcOrd="1" destOrd="0" presId="urn:microsoft.com/office/officeart/2005/8/layout/lProcess3"/>
    <dgm:cxn modelId="{7EEC479B-086D-4940-B5ED-6DEA46B0C390}" type="presParOf" srcId="{54A0DCDA-95F9-467C-B444-9FCAAD462BA9}" destId="{CABD5916-FFC0-40D2-A526-AD31EA0189FE}" srcOrd="2" destOrd="0" presId="urn:microsoft.com/office/officeart/2005/8/layout/lProcess3"/>
    <dgm:cxn modelId="{1D62375F-35E5-4CC8-939F-D29174C500DD}" type="presParOf" srcId="{54A0DCDA-95F9-467C-B444-9FCAAD462BA9}" destId="{BEC848C1-C414-44B3-B555-AC164DF8A3D7}" srcOrd="3" destOrd="0" presId="urn:microsoft.com/office/officeart/2005/8/layout/lProcess3"/>
    <dgm:cxn modelId="{D15EE990-DEC0-4043-B4B0-3309977FD642}" type="presParOf" srcId="{54A0DCDA-95F9-467C-B444-9FCAAD462BA9}" destId="{B6AF10FE-684D-4D98-8579-122351B845E2}" srcOrd="4" destOrd="0" presId="urn:microsoft.com/office/officeart/2005/8/layout/lProcess3"/>
    <dgm:cxn modelId="{78B7EF76-1E97-4675-AC9B-9F6DE12B2224}" type="presParOf" srcId="{54A0DCDA-95F9-467C-B444-9FCAAD462BA9}" destId="{E20B8DD0-D7D9-43A4-A31D-CA2E30D7B800}" srcOrd="5" destOrd="0" presId="urn:microsoft.com/office/officeart/2005/8/layout/lProcess3"/>
    <dgm:cxn modelId="{F3D7F983-5398-4425-973B-012F0C1E4BFA}" type="presParOf" srcId="{54A0DCDA-95F9-467C-B444-9FCAAD462BA9}" destId="{1402BEC3-F30B-45B9-9803-A25A63668D36}" srcOrd="6" destOrd="0" presId="urn:microsoft.com/office/officeart/2005/8/layout/lProcess3"/>
    <dgm:cxn modelId="{C8F37BE2-E500-47A3-BF6E-EA1BDC2F6A2F}" type="presParOf" srcId="{12678027-D55D-4D77-9D3C-8C22A00E6936}" destId="{3377AC61-D9E8-409F-A984-6ABE21B543E8}" srcOrd="1" destOrd="0" presId="urn:microsoft.com/office/officeart/2005/8/layout/lProcess3"/>
    <dgm:cxn modelId="{7647596F-4217-4C7F-BB56-954866E37692}" type="presParOf" srcId="{12678027-D55D-4D77-9D3C-8C22A00E6936}" destId="{05CAA68F-E208-4CEE-B624-F5F9E89808F3}" srcOrd="2" destOrd="0" presId="urn:microsoft.com/office/officeart/2005/8/layout/lProcess3"/>
    <dgm:cxn modelId="{541B75FC-E5CC-401F-852E-0644EC1F3D21}" type="presParOf" srcId="{05CAA68F-E208-4CEE-B624-F5F9E89808F3}" destId="{2911DF59-9085-421F-869E-F5280E1ACAFE}" srcOrd="0" destOrd="0" presId="urn:microsoft.com/office/officeart/2005/8/layout/lProcess3"/>
    <dgm:cxn modelId="{DE8FF279-FC39-4CD6-8AF5-44B2D42E81B1}" type="presParOf" srcId="{05CAA68F-E208-4CEE-B624-F5F9E89808F3}" destId="{05FD83B1-1E36-41FF-AE1B-B308954EA12B}" srcOrd="1" destOrd="0" presId="urn:microsoft.com/office/officeart/2005/8/layout/lProcess3"/>
    <dgm:cxn modelId="{AECAD799-44B5-4903-A1A5-1DE440CC470D}" type="presParOf" srcId="{05CAA68F-E208-4CEE-B624-F5F9E89808F3}" destId="{5DCBC355-4EB3-46EC-B378-9642180D24C1}"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64" qsCatId="simple" csTypeId="urn:microsoft.com/office/officeart/2005/8/colors/colorful5#9" csCatId="colorful" phldr="1"/>
      <dgm:spPr/>
      <dgm:t>
        <a:bodyPr/>
        <a:lstStyle/>
        <a:p>
          <a:endParaRPr lang="en-US"/>
        </a:p>
      </dgm:t>
    </dgm:pt>
    <dgm:pt modelId="{00E91121-E67A-4FAA-85D8-BA30EB7A4066}">
      <dgm:prSet phldrT="[Text]" custT="1"/>
      <dgm:spPr/>
      <dgm:t>
        <a:bodyPr/>
        <a:lstStyle/>
        <a:p>
          <a:r>
            <a:rPr lang="ru-RU" sz="2000" dirty="0"/>
            <a:t>Задача</a:t>
          </a:r>
          <a:endParaRPr lang="en-US" sz="2000"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custT="1"/>
      <dgm:spPr/>
      <dgm:t>
        <a:bodyPr/>
        <a:lstStyle/>
        <a:p>
          <a:endParaRPr lang="en-US" sz="2000"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custT="1"/>
      <dgm:spPr/>
      <dgm:t>
        <a:bodyPr/>
        <a:lstStyle/>
        <a:p>
          <a:r>
            <a:rPr lang="ru-RU" sz="2000" dirty="0"/>
            <a:t>Другие факторы</a:t>
          </a:r>
          <a:endParaRPr lang="en-US" sz="2000"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custT="1"/>
      <dgm:spPr/>
      <dgm:t>
        <a:bodyPr/>
        <a:lstStyle/>
        <a:p>
          <a:endParaRPr lang="en-US" sz="200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734EE67D-B743-4F4D-B73D-41FDA33AFAD4}">
      <dgm:prSet custT="1"/>
      <dgm:spPr/>
      <dgm:t>
        <a:bodyPr/>
        <a:lstStyle/>
        <a:p>
          <a:endParaRPr lang="en-US" sz="2000" i="1" dirty="0">
            <a:effectLst/>
            <a:latin typeface="+mn-lt"/>
            <a:ea typeface="+mn-ea"/>
            <a:cs typeface="+mn-cs"/>
          </a:endParaRPr>
        </a:p>
      </dgm:t>
    </dgm:pt>
    <dgm:pt modelId="{C65DEEB9-F541-40E1-B566-EE4ED00539D6}" type="parTrans" cxnId="{9A06606E-D0CA-4C35-AF2C-E6E76DFB5B8D}">
      <dgm:prSet/>
      <dgm:spPr/>
      <dgm:t>
        <a:bodyPr/>
        <a:lstStyle/>
        <a:p>
          <a:endParaRPr lang="en-US"/>
        </a:p>
      </dgm:t>
    </dgm:pt>
    <dgm:pt modelId="{26B2C74D-C32A-48D9-8A7F-B5E80A0E02ED}" type="sibTrans" cxnId="{9A06606E-D0CA-4C35-AF2C-E6E76DFB5B8D}">
      <dgm:prSet/>
      <dgm:spPr/>
      <dgm:t>
        <a:bodyPr/>
        <a:lstStyle/>
        <a:p>
          <a:endParaRPr lang="en-US"/>
        </a:p>
      </dgm:t>
    </dgm:pt>
    <dgm:pt modelId="{2CCE4B93-E245-4685-AFD1-FB1C3CB40925}">
      <dgm:prSet custT="1"/>
      <dgm:spPr/>
      <dgm:t>
        <a:bodyPr/>
        <a:lstStyle/>
        <a:p>
          <a:r>
            <a:rPr lang="ru-RU" sz="2000" i="1" dirty="0">
              <a:effectLst/>
              <a:latin typeface="+mn-lt"/>
              <a:ea typeface="+mn-ea"/>
              <a:cs typeface="+mn-cs"/>
            </a:rPr>
            <a:t>Безопасные товары / услуги по наиболее экономичной цене
Цена является только одним фактором</a:t>
          </a:r>
          <a:endParaRPr lang="en-US" sz="2000" i="1" dirty="0">
            <a:effectLst/>
            <a:latin typeface="+mn-lt"/>
            <a:ea typeface="+mn-ea"/>
            <a:cs typeface="+mn-cs"/>
          </a:endParaRPr>
        </a:p>
      </dgm:t>
    </dgm:pt>
    <dgm:pt modelId="{4D0E2727-C0E6-4CB4-847C-CB1DC018DAD0}" type="parTrans" cxnId="{00210B42-21C8-40A7-BFFB-42C4F2980354}">
      <dgm:prSet/>
      <dgm:spPr/>
    </dgm:pt>
    <dgm:pt modelId="{DA1BD25C-9E3C-4084-B5CF-75509101FFBE}" type="sibTrans" cxnId="{00210B42-21C8-40A7-BFFB-42C4F2980354}">
      <dgm:prSet/>
      <dgm:spPr/>
    </dgm:pt>
    <dgm:pt modelId="{54B68D17-5164-4DFF-84FB-1B80F8F0707E}">
      <dgm:prSet custT="1"/>
      <dgm:spPr/>
      <dgm:t>
        <a:bodyPr/>
        <a:lstStyle/>
        <a:p>
          <a:r>
            <a:rPr lang="ru-RU" sz="2000" i="1" dirty="0">
              <a:effectLst/>
              <a:latin typeface="+mn-lt"/>
              <a:ea typeface="+mn-ea"/>
              <a:cs typeface="+mn-cs"/>
            </a:rPr>
            <a:t>Время исполнения/завершения
Условия платежей
Условия гарантии
Технические показатели, мощность, производительность
Эксплуатационные расходы
Стоимость технического обслуживания
Эффективность
Стоимость перепродажи</a:t>
          </a:r>
          <a:endParaRPr lang="en-US" sz="2000" i="1" dirty="0">
            <a:effectLst/>
            <a:latin typeface="+mn-lt"/>
            <a:ea typeface="+mn-ea"/>
            <a:cs typeface="+mn-cs"/>
          </a:endParaRPr>
        </a:p>
      </dgm:t>
    </dgm:pt>
    <dgm:pt modelId="{1F6DD481-C1C3-446B-8155-E2A61FD80082}" type="parTrans" cxnId="{DD070FC1-BBC1-438E-B77E-892D71E7FA89}">
      <dgm:prSet/>
      <dgm:spPr/>
    </dgm:pt>
    <dgm:pt modelId="{FC9FF706-3F75-4AF2-AF75-2FF24AC6CA4E}" type="sibTrans" cxnId="{DD070FC1-BBC1-438E-B77E-892D71E7FA89}">
      <dgm:prSet/>
      <dgm:spPr/>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dgm:presLayoutVars>
          <dgm:bulletEnabled val="1"/>
        </dgm:presLayoutVars>
      </dgm:prSet>
      <dgm:spPr/>
    </dgm:pt>
  </dgm:ptLst>
  <dgm:cxnLst>
    <dgm:cxn modelId="{57C9EB14-72F5-4757-AF73-9D954FCC4D9F}" srcId="{00E91121-E67A-4FAA-85D8-BA30EB7A4066}" destId="{4BCB9E51-9D62-489E-9E2E-95EE924C97E1}" srcOrd="0" destOrd="0" parTransId="{C7532F2D-C0EB-4EEF-80BB-AF4AA0F25AF8}" sibTransId="{AFB3E044-2467-40C7-A092-73EF0A4DFE7D}"/>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A57A6B22-8744-4EA1-955B-A4D40677CCB2}" type="presOf" srcId="{54B68D17-5164-4DFF-84FB-1B80F8F0707E}" destId="{4433689F-B444-490B-BE16-BAC57E636C02}" srcOrd="0" destOrd="1" presId="urn:microsoft.com/office/officeart/2005/8/layout/hList1"/>
    <dgm:cxn modelId="{5B66033B-19A3-438C-AC62-FE3C226057A3}" type="presOf" srcId="{734EE67D-B743-4F4D-B73D-41FDA33AFAD4}" destId="{F9174E01-2620-4301-9BD3-BF4F848FA21A}" srcOrd="0" destOrd="2" presId="urn:microsoft.com/office/officeart/2005/8/layout/hList1"/>
    <dgm:cxn modelId="{3DE1185F-3E22-40BD-9C83-3C3CC5DF7FC5}" type="presOf" srcId="{E64729F8-5891-4E8E-97CB-E952BC639063}" destId="{1A2F9FE5-6893-4937-AFB6-3EA1BB9AB021}" srcOrd="0" destOrd="0" presId="urn:microsoft.com/office/officeart/2005/8/layout/hList1"/>
    <dgm:cxn modelId="{00210B42-21C8-40A7-BFFB-42C4F2980354}" srcId="{00E91121-E67A-4FAA-85D8-BA30EB7A4066}" destId="{2CCE4B93-E245-4685-AFD1-FB1C3CB40925}" srcOrd="1" destOrd="0" parTransId="{4D0E2727-C0E6-4CB4-847C-CB1DC018DAD0}" sibTransId="{DA1BD25C-9E3C-4084-B5CF-75509101FFBE}"/>
    <dgm:cxn modelId="{9A06606E-D0CA-4C35-AF2C-E6E76DFB5B8D}" srcId="{00E91121-E67A-4FAA-85D8-BA30EB7A4066}" destId="{734EE67D-B743-4F4D-B73D-41FDA33AFAD4}" srcOrd="2" destOrd="0" parTransId="{C65DEEB9-F541-40E1-B566-EE4ED00539D6}" sibTransId="{26B2C74D-C32A-48D9-8A7F-B5E80A0E02ED}"/>
    <dgm:cxn modelId="{EAAD8B7A-0868-41C3-A7FB-209036F7666C}" type="presOf" srcId="{4BCB9E51-9D62-489E-9E2E-95EE924C97E1}" destId="{F9174E01-2620-4301-9BD3-BF4F848FA21A}" srcOrd="0" destOrd="0"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A858729F-60C6-46AC-99D4-2797ADF40950}" srcId="{11580097-DEB5-40B6-8A33-E8D06BACAFDE}" destId="{00E91121-E67A-4FAA-85D8-BA30EB7A4066}" srcOrd="0" destOrd="0" parTransId="{86E1AE66-CA4B-41FA-B2D0-FD9F9ACDF9DE}" sibTransId="{2D65464C-CE88-4755-9874-332C531C8DCF}"/>
    <dgm:cxn modelId="{DAB51DAA-1760-4F86-AAEF-212676A48705}" type="presOf" srcId="{2CCE4B93-E245-4685-AFD1-FB1C3CB40925}" destId="{F9174E01-2620-4301-9BD3-BF4F848FA21A}" srcOrd="0" destOrd="1" presId="urn:microsoft.com/office/officeart/2005/8/layout/hList1"/>
    <dgm:cxn modelId="{DD070FC1-BBC1-438E-B77E-892D71E7FA89}" srcId="{E64729F8-5891-4E8E-97CB-E952BC639063}" destId="{54B68D17-5164-4DFF-84FB-1B80F8F0707E}" srcOrd="1" destOrd="0" parTransId="{1F6DD481-C1C3-446B-8155-E2A61FD80082}" sibTransId="{FC9FF706-3F75-4AF2-AF75-2FF24AC6CA4E}"/>
    <dgm:cxn modelId="{B0C238E8-D2F8-4856-BFB4-FCE3150BE07D}" type="presOf" srcId="{00E91121-E67A-4FAA-85D8-BA30EB7A4066}" destId="{CFA91F05-9FC3-4274-802D-E7567CB8BCA1}" srcOrd="0" destOrd="0"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D6CE16-DDD5-41AA-951F-FCAB5D66C9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D8C06BC-B85C-4B22-AD73-F5D2260E80CA}">
      <dgm:prSet/>
      <dgm:spPr/>
      <dgm:t>
        <a:bodyPr/>
        <a:lstStyle/>
        <a:p>
          <a:pPr rtl="0"/>
          <a:r>
            <a:rPr lang="ru-RU" dirty="0"/>
            <a:t>Закупающая организация собирается организовать обучение для своих 500 сотрудников. Они заключили договор, предусматривающий возмещение расходов, с поставщиком услуг по обучению. Они определили свое вознаграждение (комиссию) в размере 15% от стоимости.</a:t>
          </a:r>
          <a:endParaRPr lang="it-IT" dirty="0"/>
        </a:p>
        <a:p>
          <a:pPr rtl="0"/>
          <a:endParaRPr lang="it-IT" dirty="0"/>
        </a:p>
        <a:p>
          <a:pPr rtl="0"/>
          <a:r>
            <a:rPr lang="ru-RU" dirty="0"/>
            <a:t>При поставке товаров в зону боевых действий договор, предусматривающий возмещение расходов, считается исполненным, если товары доставлены раньше срока.</a:t>
          </a:r>
          <a:endParaRPr lang="en-GB" dirty="0"/>
        </a:p>
      </dgm:t>
    </dgm:pt>
    <dgm:pt modelId="{453EA847-D242-4E21-BF77-A8504878C810}" type="parTrans" cxnId="{6C31F045-9E91-4681-8E08-3140F3ECC44A}">
      <dgm:prSet/>
      <dgm:spPr/>
      <dgm:t>
        <a:bodyPr/>
        <a:lstStyle/>
        <a:p>
          <a:endParaRPr lang="en-US"/>
        </a:p>
      </dgm:t>
    </dgm:pt>
    <dgm:pt modelId="{638D1DD1-B050-425E-9ADF-6A07438F2B48}" type="sibTrans" cxnId="{6C31F045-9E91-4681-8E08-3140F3ECC44A}">
      <dgm:prSet/>
      <dgm:spPr/>
      <dgm:t>
        <a:bodyPr/>
        <a:lstStyle/>
        <a:p>
          <a:endParaRPr lang="en-US"/>
        </a:p>
      </dgm:t>
    </dgm:pt>
    <dgm:pt modelId="{732CB4DD-2C8C-4401-90D9-22A68B5552B1}" type="pres">
      <dgm:prSet presAssocID="{09D6CE16-DDD5-41AA-951F-FCAB5D66C9CD}" presName="linear" presStyleCnt="0">
        <dgm:presLayoutVars>
          <dgm:animLvl val="lvl"/>
          <dgm:resizeHandles val="exact"/>
        </dgm:presLayoutVars>
      </dgm:prSet>
      <dgm:spPr/>
    </dgm:pt>
    <dgm:pt modelId="{8045C659-4246-435F-8AEA-59ABBC046230}" type="pres">
      <dgm:prSet presAssocID="{3D8C06BC-B85C-4B22-AD73-F5D2260E80CA}" presName="parentText" presStyleLbl="node1" presStyleIdx="0" presStyleCnt="1" custLinFactNeighborX="1078" custLinFactNeighborY="28160">
        <dgm:presLayoutVars>
          <dgm:chMax val="0"/>
          <dgm:bulletEnabled val="1"/>
        </dgm:presLayoutVars>
      </dgm:prSet>
      <dgm:spPr/>
    </dgm:pt>
  </dgm:ptLst>
  <dgm:cxnLst>
    <dgm:cxn modelId="{6C31F045-9E91-4681-8E08-3140F3ECC44A}" srcId="{09D6CE16-DDD5-41AA-951F-FCAB5D66C9CD}" destId="{3D8C06BC-B85C-4B22-AD73-F5D2260E80CA}" srcOrd="0" destOrd="0" parTransId="{453EA847-D242-4E21-BF77-A8504878C810}" sibTransId="{638D1DD1-B050-425E-9ADF-6A07438F2B48}"/>
    <dgm:cxn modelId="{D3ACAA6B-81F0-4B1B-A7C5-9342E5E66114}" type="presOf" srcId="{09D6CE16-DDD5-41AA-951F-FCAB5D66C9CD}" destId="{732CB4DD-2C8C-4401-90D9-22A68B5552B1}" srcOrd="0" destOrd="0" presId="urn:microsoft.com/office/officeart/2005/8/layout/vList2"/>
    <dgm:cxn modelId="{C5F7F96D-AF8E-4793-9622-71AB42F8BF4D}" type="presOf" srcId="{3D8C06BC-B85C-4B22-AD73-F5D2260E80CA}" destId="{8045C659-4246-435F-8AEA-59ABBC046230}" srcOrd="0" destOrd="0" presId="urn:microsoft.com/office/officeart/2005/8/layout/vList2"/>
    <dgm:cxn modelId="{005F9ED9-BCD8-4C66-B188-40F76F14DA61}" type="presParOf" srcId="{732CB4DD-2C8C-4401-90D9-22A68B5552B1}" destId="{8045C659-4246-435F-8AEA-59ABBC04623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dgm:t>
        <a:bodyPr/>
        <a:lstStyle/>
        <a:p>
          <a:r>
            <a:rPr lang="ru-RU" sz="2000" dirty="0"/>
            <a:t>Технические характеристики</a:t>
          </a:r>
          <a:endParaRPr lang="en-US" sz="2000"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custT="1"/>
      <dgm:spPr/>
      <dgm:t>
        <a:bodyPr/>
        <a:lstStyle/>
        <a:p>
          <a:r>
            <a:rPr lang="ru-RU" sz="1400" i="1" dirty="0">
              <a:effectLst/>
              <a:latin typeface="+mn-lt"/>
              <a:ea typeface="+mn-ea"/>
              <a:cs typeface="+mn-cs"/>
            </a:rPr>
            <a:t>Эксплуатационные расходы
Топливо
Обучение
Стоимость технического обслуживания
Стандартизация
Стоимость перепродажи / остаточная стоимость
Стоимость жизненного цикла
Стоимость владения
Вместимость
Производительность</a:t>
          </a:r>
          <a:endParaRPr lang="en-US" sz="1400"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custT="1"/>
      <dgm:spPr/>
      <dgm:t>
        <a:bodyPr/>
        <a:lstStyle/>
        <a:p>
          <a:r>
            <a:rPr lang="ru-RU" sz="2000" dirty="0"/>
            <a:t>Минимальные технические </a:t>
          </a:r>
          <a:r>
            <a:rPr lang="ru-RU" sz="2000" dirty="0" err="1"/>
            <a:t>хар-ки</a:t>
          </a:r>
          <a:endParaRPr lang="en-US" sz="2000"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custT="1"/>
      <dgm:spPr/>
      <dgm:t>
        <a:bodyPr/>
        <a:lstStyle/>
        <a:p>
          <a:pPr marL="171450" indent="0"/>
          <a:r>
            <a:rPr lang="ru-RU" sz="2000" b="1" i="1" dirty="0">
              <a:effectLst/>
              <a:latin typeface="+mn-lt"/>
              <a:ea typeface="+mn-ea"/>
              <a:cs typeface="+mn-cs"/>
            </a:rPr>
            <a:t>Критерий успешного/неуспешного прохождения</a:t>
          </a:r>
          <a:endParaRPr lang="en-US" sz="2000" b="1"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46DEFCCB-69A3-4202-94C4-5B511BD802AD}">
      <dgm:prSet custT="1"/>
      <dgm:spPr/>
      <dgm:t>
        <a:bodyPr/>
        <a:lstStyle/>
        <a:p>
          <a:pPr marL="171450" indent="0"/>
          <a:r>
            <a:rPr lang="ru-RU" sz="2000" i="1" dirty="0">
              <a:effectLst/>
              <a:latin typeface="+mn-lt"/>
              <a:ea typeface="+mn-ea"/>
              <a:cs typeface="+mn-cs"/>
            </a:rPr>
            <a:t>Минимальное требование
Ниже минимума: отклонено
Не зачтено для лучшей спецификации
Соответствие = заявка с самой низкой ценой
Максимальное требование
Параметры диапазона (Макс. &lt;&gt; Мин.)</a:t>
          </a:r>
          <a:endParaRPr lang="en-US" sz="2000" i="1" dirty="0">
            <a:effectLst/>
            <a:latin typeface="+mn-lt"/>
            <a:ea typeface="+mn-ea"/>
            <a:cs typeface="+mn-cs"/>
          </a:endParaRPr>
        </a:p>
      </dgm:t>
    </dgm:pt>
    <dgm:pt modelId="{CBD070C4-CB6D-4669-8379-A91E1EFF3273}" type="parTrans" cxnId="{57FA3C59-D0F8-4BCA-ACE5-E733C62BD434}">
      <dgm:prSet/>
      <dgm:spPr/>
    </dgm:pt>
    <dgm:pt modelId="{D5C271D8-9F82-45F1-8CC7-289EE0F76C1D}" type="sibTrans" cxnId="{57FA3C59-D0F8-4BCA-ACE5-E733C62BD434}">
      <dgm:prSet/>
      <dgm:spPr/>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dgm:presLayoutVars>
          <dgm:bulletEnabled val="1"/>
        </dgm:presLayoutVars>
      </dgm:prSet>
      <dgm:spPr/>
    </dgm:pt>
  </dgm:ptLst>
  <dgm:cxnLst>
    <dgm:cxn modelId="{57C9EB14-72F5-4757-AF73-9D954FCC4D9F}" srcId="{00E91121-E67A-4FAA-85D8-BA30EB7A4066}" destId="{4BCB9E51-9D62-489E-9E2E-95EE924C97E1}" srcOrd="0" destOrd="0" parTransId="{C7532F2D-C0EB-4EEF-80BB-AF4AA0F25AF8}" sibTransId="{AFB3E044-2467-40C7-A092-73EF0A4DFE7D}"/>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3DE1185F-3E22-40BD-9C83-3C3CC5DF7FC5}" type="presOf" srcId="{E64729F8-5891-4E8E-97CB-E952BC639063}" destId="{1A2F9FE5-6893-4937-AFB6-3EA1BB9AB021}" srcOrd="0" destOrd="0" presId="urn:microsoft.com/office/officeart/2005/8/layout/hList1"/>
    <dgm:cxn modelId="{AF318F6B-DDFE-4127-A8CF-FB73CB64D671}" type="presOf" srcId="{46DEFCCB-69A3-4202-94C4-5B511BD802AD}" destId="{4433689F-B444-490B-BE16-BAC57E636C02}" srcOrd="0" destOrd="1" presId="urn:microsoft.com/office/officeart/2005/8/layout/hList1"/>
    <dgm:cxn modelId="{57FA3C59-D0F8-4BCA-ACE5-E733C62BD434}" srcId="{E64729F8-5891-4E8E-97CB-E952BC639063}" destId="{46DEFCCB-69A3-4202-94C4-5B511BD802AD}" srcOrd="1" destOrd="0" parTransId="{CBD070C4-CB6D-4669-8379-A91E1EFF3273}" sibTransId="{D5C271D8-9F82-45F1-8CC7-289EE0F76C1D}"/>
    <dgm:cxn modelId="{EAAD8B7A-0868-41C3-A7FB-209036F7666C}" type="presOf" srcId="{4BCB9E51-9D62-489E-9E2E-95EE924C97E1}" destId="{F9174E01-2620-4301-9BD3-BF4F848FA21A}" srcOrd="0" destOrd="0"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A858729F-60C6-46AC-99D4-2797ADF40950}" srcId="{11580097-DEB5-40B6-8A33-E8D06BACAFDE}" destId="{00E91121-E67A-4FAA-85D8-BA30EB7A4066}" srcOrd="0" destOrd="0" parTransId="{86E1AE66-CA4B-41FA-B2D0-FD9F9ACDF9DE}" sibTransId="{2D65464C-CE88-4755-9874-332C531C8DCF}"/>
    <dgm:cxn modelId="{B0C238E8-D2F8-4856-BFB4-FCE3150BE07D}" type="presOf" srcId="{00E91121-E67A-4FAA-85D8-BA30EB7A4066}" destId="{CFA91F05-9FC3-4274-802D-E7567CB8BCA1}" srcOrd="0" destOrd="0" presId="urn:microsoft.com/office/officeart/2005/8/layout/hList1"/>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custT="1"/>
      <dgm:spPr/>
      <dgm:t>
        <a:bodyPr/>
        <a:lstStyle/>
        <a:p>
          <a:r>
            <a:rPr lang="ru-RU" sz="2000" dirty="0"/>
            <a:t>Стоимость владения и эксплуатации объекта в течение срока его полезного использования</a:t>
          </a:r>
          <a:endParaRPr lang="en-US" sz="1700"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custT="1"/>
      <dgm:spPr/>
      <dgm:t>
        <a:bodyPr/>
        <a:lstStyle/>
        <a:p>
          <a:r>
            <a:rPr lang="ru-RU" altLang="en-US" sz="1900" b="1" i="1" dirty="0"/>
            <a:t>Начальная цена приобретения</a:t>
          </a:r>
          <a:r>
            <a:rPr lang="ru-RU" altLang="en-US" sz="1300" b="1" i="1" dirty="0"/>
            <a:t>
</a:t>
          </a:r>
          <a:r>
            <a:rPr lang="ru-RU" altLang="en-US" sz="1300" b="0" i="1" dirty="0"/>
            <a:t>С поправкой на дополнительные услуги, доставку, изменения в оплате, срок и др.
Стоимость корректировок, добавленная к цене, указанной в заявке</a:t>
          </a:r>
          <a:endParaRPr lang="en-US" sz="1900" b="0" i="1"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DAB64A7-717A-465B-8AB5-170191FB85ED}">
      <dgm:prSet phldrT="[Text]" custT="1"/>
      <dgm:spPr/>
      <dgm:t>
        <a:bodyPr/>
        <a:lstStyle/>
        <a:p>
          <a:r>
            <a:rPr lang="ru-RU" altLang="en-US" sz="1300" b="1" i="1" dirty="0"/>
            <a:t>Эксплуатационные расходы в течение срока службы объекта
</a:t>
          </a:r>
          <a:r>
            <a:rPr lang="ru-RU" altLang="en-US" sz="1300" b="0" i="1" dirty="0"/>
            <a:t>Топливо, запчасти, обслуживание (X лет)
Годовая стоимость, </a:t>
          </a:r>
          <a:r>
            <a:rPr lang="ru-RU" altLang="en-US" sz="1300" i="1" dirty="0">
              <a:solidFill>
                <a:prstClr val="black"/>
              </a:solidFill>
              <a:latin typeface="+mn-lt"/>
            </a:rPr>
            <a:t>сниженная до</a:t>
          </a:r>
          <a:r>
            <a:rPr lang="ru-RU" altLang="en-US" sz="1300" b="0" i="1" dirty="0"/>
            <a:t> чистой приведенной стоимости</a:t>
          </a:r>
          <a:endParaRPr lang="en-US" sz="1900" b="0" i="1" dirty="0"/>
        </a:p>
      </dgm:t>
    </dgm:pt>
    <dgm:pt modelId="{0815F66B-4F7B-4F94-BAA8-3806FBF0EA59}" type="parTrans" cxnId="{975DA485-4FCC-4005-9ECA-ABF43091BD1E}">
      <dgm:prSet/>
      <dgm:spPr/>
    </dgm:pt>
    <dgm:pt modelId="{AF1E124A-5B15-47BB-B5CE-EC04D015F4AB}" type="sibTrans" cxnId="{975DA485-4FCC-4005-9ECA-ABF43091BD1E}">
      <dgm:prSet/>
      <dgm:spPr/>
    </dgm:pt>
    <dgm:pt modelId="{867C2ECF-68EA-47B1-948C-EAF67881AF7A}">
      <dgm:prSet phldrT="[Text]" custT="1"/>
      <dgm:spPr/>
      <dgm:t>
        <a:bodyPr/>
        <a:lstStyle/>
        <a:p>
          <a:endParaRPr lang="en-US" sz="1900" b="0" i="1" dirty="0"/>
        </a:p>
      </dgm:t>
    </dgm:pt>
    <dgm:pt modelId="{39CA474C-4A12-4DA2-B10B-E595DBFA2203}" type="parTrans" cxnId="{F7BA5AF0-4402-465D-B82B-2AD31EFD1CCB}">
      <dgm:prSet/>
      <dgm:spPr/>
    </dgm:pt>
    <dgm:pt modelId="{CA504809-2CF6-4604-B089-ED3778AC6741}" type="sibTrans" cxnId="{F7BA5AF0-4402-465D-B82B-2AD31EFD1CCB}">
      <dgm:prSet/>
      <dgm:spPr/>
    </dgm:pt>
    <dgm:pt modelId="{494E7696-621D-4740-92B1-3A523B4FC11A}">
      <dgm:prSet phldrT="[Text]" custT="1"/>
      <dgm:spPr/>
      <dgm:t>
        <a:bodyPr/>
        <a:lstStyle/>
        <a:p>
          <a:r>
            <a:rPr lang="ru-RU" altLang="en-US" sz="1300" b="1" i="1" dirty="0"/>
            <a:t>Стоимость владения в течение срока службы объекта
</a:t>
          </a:r>
          <a:r>
            <a:rPr lang="ru-RU" altLang="en-US" sz="1300" b="0" i="1" dirty="0"/>
            <a:t>Экономический срок полезного использования (Х лет)
Стоимость перепродажи или утилизации, </a:t>
          </a:r>
          <a:r>
            <a:rPr lang="ru-RU" altLang="en-US" sz="1300" i="1" dirty="0">
              <a:solidFill>
                <a:prstClr val="black"/>
              </a:solidFill>
              <a:latin typeface="+mn-lt"/>
            </a:rPr>
            <a:t>сниженная до </a:t>
          </a:r>
          <a:r>
            <a:rPr lang="ru-RU" altLang="en-US" sz="1300" b="0" i="1" dirty="0"/>
            <a:t>чистой приведенной стоимости</a:t>
          </a:r>
          <a:endParaRPr lang="en-US" sz="1900" b="0" i="1" dirty="0"/>
        </a:p>
      </dgm:t>
    </dgm:pt>
    <dgm:pt modelId="{AFCB6A61-4CAC-4AD0-BAF4-FDA8EBD4FD95}" type="parTrans" cxnId="{7F7A2BB3-016D-4E9B-A7CC-C3F6CAA7C700}">
      <dgm:prSet/>
      <dgm:spPr/>
    </dgm:pt>
    <dgm:pt modelId="{14029EFD-3F6F-4803-A601-4D037C0624F3}" type="sibTrans" cxnId="{7F7A2BB3-016D-4E9B-A7CC-C3F6CAA7C700}">
      <dgm:prSet/>
      <dgm:spPr/>
    </dgm:pt>
    <dgm:pt modelId="{19838425-A37D-40EC-8191-849B96C74718}">
      <dgm:prSet phldrT="[Text]" custT="1"/>
      <dgm:spPr/>
      <dgm:t>
        <a:bodyPr/>
        <a:lstStyle/>
        <a:p>
          <a:endParaRPr lang="en-US" sz="1900" b="0" i="1" dirty="0"/>
        </a:p>
      </dgm:t>
    </dgm:pt>
    <dgm:pt modelId="{0C17DADB-B03D-46B2-BFB0-842E4DAAAC1D}" type="parTrans" cxnId="{886034FE-842D-4F8F-AE46-2AFAA3BA18AA}">
      <dgm:prSet/>
      <dgm:spPr/>
    </dgm:pt>
    <dgm:pt modelId="{8BA8A8A5-2480-4D6F-AC18-E52AD834AD10}" type="sibTrans" cxnId="{886034FE-842D-4F8F-AE46-2AFAA3BA18AA}">
      <dgm:prSet/>
      <dgm:spPr/>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1" custLinFactY="-54508" custLinFactNeighborX="973" custLinFactNeighborY="-100000">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1">
        <dgm:presLayoutVars>
          <dgm:bulletEnabled val="1"/>
        </dgm:presLayoutVars>
      </dgm:prSet>
      <dgm:spPr/>
    </dgm:pt>
  </dgm:ptLst>
  <dgm:cxnLst>
    <dgm:cxn modelId="{15F00A0F-95D7-4A2D-B248-F2E1B9EBE929}" type="presOf" srcId="{494E7696-621D-4740-92B1-3A523B4FC11A}" destId="{F9174E01-2620-4301-9BD3-BF4F848FA21A}" srcOrd="0" destOrd="4" presId="urn:microsoft.com/office/officeart/2005/8/layout/hList1"/>
    <dgm:cxn modelId="{57C9EB14-72F5-4757-AF73-9D954FCC4D9F}" srcId="{00E91121-E67A-4FAA-85D8-BA30EB7A4066}" destId="{4BCB9E51-9D62-489E-9E2E-95EE924C97E1}" srcOrd="0" destOrd="0" parTransId="{C7532F2D-C0EB-4EEF-80BB-AF4AA0F25AF8}" sibTransId="{AFB3E044-2467-40C7-A092-73EF0A4DFE7D}"/>
    <dgm:cxn modelId="{3526961A-C429-4819-B731-1FAFF42D2728}" type="presOf" srcId="{11580097-DEB5-40B6-8A33-E8D06BACAFDE}" destId="{E1F63C7D-F609-43DF-B976-78D9400E235B}" srcOrd="0" destOrd="0" presId="urn:microsoft.com/office/officeart/2005/8/layout/hList1"/>
    <dgm:cxn modelId="{B01B4F69-BEEE-425C-8335-87D721331476}" type="presOf" srcId="{EDAB64A7-717A-465B-8AB5-170191FB85ED}" destId="{F9174E01-2620-4301-9BD3-BF4F848FA21A}" srcOrd="0" destOrd="2" presId="urn:microsoft.com/office/officeart/2005/8/layout/hList1"/>
    <dgm:cxn modelId="{EAAD8B7A-0868-41C3-A7FB-209036F7666C}" type="presOf" srcId="{4BCB9E51-9D62-489E-9E2E-95EE924C97E1}" destId="{F9174E01-2620-4301-9BD3-BF4F848FA21A}" srcOrd="0" destOrd="0" presId="urn:microsoft.com/office/officeart/2005/8/layout/hList1"/>
    <dgm:cxn modelId="{975DA485-4FCC-4005-9ECA-ABF43091BD1E}" srcId="{00E91121-E67A-4FAA-85D8-BA30EB7A4066}" destId="{EDAB64A7-717A-465B-8AB5-170191FB85ED}" srcOrd="2" destOrd="0" parTransId="{0815F66B-4F7B-4F94-BAA8-3806FBF0EA59}" sibTransId="{AF1E124A-5B15-47BB-B5CE-EC04D015F4AB}"/>
    <dgm:cxn modelId="{AA68E897-3089-4E31-984F-E659EE49DAA3}" type="presOf" srcId="{19838425-A37D-40EC-8191-849B96C74718}" destId="{F9174E01-2620-4301-9BD3-BF4F848FA21A}" srcOrd="0" destOrd="3" presId="urn:microsoft.com/office/officeart/2005/8/layout/hList1"/>
    <dgm:cxn modelId="{A858729F-60C6-46AC-99D4-2797ADF40950}" srcId="{11580097-DEB5-40B6-8A33-E8D06BACAFDE}" destId="{00E91121-E67A-4FAA-85D8-BA30EB7A4066}" srcOrd="0" destOrd="0" parTransId="{86E1AE66-CA4B-41FA-B2D0-FD9F9ACDF9DE}" sibTransId="{2D65464C-CE88-4755-9874-332C531C8DCF}"/>
    <dgm:cxn modelId="{5E7138B2-3743-4091-A483-BB7C0205F38F}" type="presOf" srcId="{867C2ECF-68EA-47B1-948C-EAF67881AF7A}" destId="{F9174E01-2620-4301-9BD3-BF4F848FA21A}" srcOrd="0" destOrd="1" presId="urn:microsoft.com/office/officeart/2005/8/layout/hList1"/>
    <dgm:cxn modelId="{7F7A2BB3-016D-4E9B-A7CC-C3F6CAA7C700}" srcId="{00E91121-E67A-4FAA-85D8-BA30EB7A4066}" destId="{494E7696-621D-4740-92B1-3A523B4FC11A}" srcOrd="4" destOrd="0" parTransId="{AFCB6A61-4CAC-4AD0-BAF4-FDA8EBD4FD95}" sibTransId="{14029EFD-3F6F-4803-A601-4D037C0624F3}"/>
    <dgm:cxn modelId="{B0C238E8-D2F8-4856-BFB4-FCE3150BE07D}" type="presOf" srcId="{00E91121-E67A-4FAA-85D8-BA30EB7A4066}" destId="{CFA91F05-9FC3-4274-802D-E7567CB8BCA1}" srcOrd="0" destOrd="0" presId="urn:microsoft.com/office/officeart/2005/8/layout/hList1"/>
    <dgm:cxn modelId="{F7BA5AF0-4402-465D-B82B-2AD31EFD1CCB}" srcId="{00E91121-E67A-4FAA-85D8-BA30EB7A4066}" destId="{867C2ECF-68EA-47B1-948C-EAF67881AF7A}" srcOrd="1" destOrd="0" parTransId="{39CA474C-4A12-4DA2-B10B-E595DBFA2203}" sibTransId="{CA504809-2CF6-4604-B089-ED3778AC6741}"/>
    <dgm:cxn modelId="{886034FE-842D-4F8F-AE46-2AFAA3BA18AA}" srcId="{00E91121-E67A-4FAA-85D8-BA30EB7A4066}" destId="{19838425-A37D-40EC-8191-849B96C74718}" srcOrd="3" destOrd="0" parTransId="{0C17DADB-B03D-46B2-BFB0-842E4DAAAC1D}" sibTransId="{8BA8A8A5-2480-4D6F-AC18-E52AD834AD10}"/>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11580097-DEB5-40B6-8A33-E8D06BACAF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0E91121-E67A-4FAA-85D8-BA30EB7A4066}">
      <dgm:prSet phldrT="[Text]"/>
      <dgm:spPr/>
      <dgm:t>
        <a:bodyPr/>
        <a:lstStyle/>
        <a:p>
          <a:r>
            <a:rPr lang="ru-RU" dirty="0"/>
            <a:t>Метод расчета производительности</a:t>
          </a:r>
          <a:endParaRPr lang="en-US" dirty="0"/>
        </a:p>
      </dgm:t>
    </dgm:pt>
    <dgm:pt modelId="{86E1AE66-CA4B-41FA-B2D0-FD9F9ACDF9DE}" type="parTrans" cxnId="{A858729F-60C6-46AC-99D4-2797ADF40950}">
      <dgm:prSet/>
      <dgm:spPr/>
      <dgm:t>
        <a:bodyPr/>
        <a:lstStyle/>
        <a:p>
          <a:endParaRPr lang="en-US"/>
        </a:p>
      </dgm:t>
    </dgm:pt>
    <dgm:pt modelId="{2D65464C-CE88-4755-9874-332C531C8DCF}" type="sibTrans" cxnId="{A858729F-60C6-46AC-99D4-2797ADF40950}">
      <dgm:prSet/>
      <dgm:spPr/>
      <dgm:t>
        <a:bodyPr/>
        <a:lstStyle/>
        <a:p>
          <a:endParaRPr lang="en-US"/>
        </a:p>
      </dgm:t>
    </dgm:pt>
    <dgm:pt modelId="{4BCB9E51-9D62-489E-9E2E-95EE924C97E1}">
      <dgm:prSet phldrT="[Text]"/>
      <dgm:spPr/>
      <dgm:t>
        <a:bodyPr/>
        <a:lstStyle/>
        <a:p>
          <a:endParaRPr lang="en-US" dirty="0"/>
        </a:p>
      </dgm:t>
    </dgm:pt>
    <dgm:pt modelId="{C7532F2D-C0EB-4EEF-80BB-AF4AA0F25AF8}" type="parTrans" cxnId="{57C9EB14-72F5-4757-AF73-9D954FCC4D9F}">
      <dgm:prSet/>
      <dgm:spPr/>
      <dgm:t>
        <a:bodyPr/>
        <a:lstStyle/>
        <a:p>
          <a:endParaRPr lang="en-US"/>
        </a:p>
      </dgm:t>
    </dgm:pt>
    <dgm:pt modelId="{AFB3E044-2467-40C7-A092-73EF0A4DFE7D}" type="sibTrans" cxnId="{57C9EB14-72F5-4757-AF73-9D954FCC4D9F}">
      <dgm:prSet/>
      <dgm:spPr/>
      <dgm:t>
        <a:bodyPr/>
        <a:lstStyle/>
        <a:p>
          <a:endParaRPr lang="en-US"/>
        </a:p>
      </dgm:t>
    </dgm:pt>
    <dgm:pt modelId="{E64729F8-5891-4E8E-97CB-E952BC639063}">
      <dgm:prSet phldrT="[Text]"/>
      <dgm:spPr/>
      <dgm:t>
        <a:bodyPr/>
        <a:lstStyle/>
        <a:p>
          <a:r>
            <a:rPr lang="ru-RU" dirty="0"/>
            <a:t>Метод расчета продуктивности</a:t>
          </a:r>
          <a:endParaRPr lang="en-US" dirty="0"/>
        </a:p>
      </dgm:t>
    </dgm:pt>
    <dgm:pt modelId="{3CA9A1E2-E0C1-46C2-B811-35E8739049D6}" type="parTrans" cxnId="{864D5F7C-D5A1-4CFB-B30F-E910FE9A1317}">
      <dgm:prSet/>
      <dgm:spPr/>
      <dgm:t>
        <a:bodyPr/>
        <a:lstStyle/>
        <a:p>
          <a:endParaRPr lang="en-US"/>
        </a:p>
      </dgm:t>
    </dgm:pt>
    <dgm:pt modelId="{047CC845-6099-43F8-9535-4EB1FA78EDCB}" type="sibTrans" cxnId="{864D5F7C-D5A1-4CFB-B30F-E910FE9A1317}">
      <dgm:prSet/>
      <dgm:spPr/>
      <dgm:t>
        <a:bodyPr/>
        <a:lstStyle/>
        <a:p>
          <a:endParaRPr lang="en-US"/>
        </a:p>
      </dgm:t>
    </dgm:pt>
    <dgm:pt modelId="{B063B26C-7EC0-4E8E-AC41-716F717F272C}">
      <dgm:prSet phldrT="[Text]"/>
      <dgm:spPr/>
      <dgm:t>
        <a:bodyPr/>
        <a:lstStyle/>
        <a:p>
          <a:pPr marL="171450" indent="0"/>
          <a:endParaRPr lang="en-US" b="0" dirty="0"/>
        </a:p>
      </dgm:t>
    </dgm:pt>
    <dgm:pt modelId="{646AC662-C9EB-4E1E-90DA-728BDCB7D125}" type="parTrans" cxnId="{16EC8519-D249-4BD2-A930-E004E36B5632}">
      <dgm:prSet/>
      <dgm:spPr/>
      <dgm:t>
        <a:bodyPr/>
        <a:lstStyle/>
        <a:p>
          <a:endParaRPr lang="en-US"/>
        </a:p>
      </dgm:t>
    </dgm:pt>
    <dgm:pt modelId="{CED5FE4F-1942-402E-9C04-710B8E22217E}" type="sibTrans" cxnId="{16EC8519-D249-4BD2-A930-E004E36B5632}">
      <dgm:prSet/>
      <dgm:spPr/>
      <dgm:t>
        <a:bodyPr/>
        <a:lstStyle/>
        <a:p>
          <a:endParaRPr lang="en-US"/>
        </a:p>
      </dgm:t>
    </dgm:pt>
    <dgm:pt modelId="{7133FD67-5FE2-4A89-914B-449C6E668D7B}">
      <dgm:prSet/>
      <dgm:spPr/>
      <dgm:t>
        <a:bodyPr/>
        <a:lstStyle/>
        <a:p>
          <a:endParaRPr lang="en-US" i="1" dirty="0">
            <a:effectLst/>
            <a:latin typeface="+mn-lt"/>
            <a:ea typeface="+mn-ea"/>
            <a:cs typeface="+mn-cs"/>
          </a:endParaRPr>
        </a:p>
      </dgm:t>
    </dgm:pt>
    <dgm:pt modelId="{2EEA886A-227F-4A74-898A-CF4C7AE35A0A}" type="parTrans" cxnId="{117EBFEA-C716-4AD8-9D4C-15CB5B482289}">
      <dgm:prSet/>
      <dgm:spPr/>
      <dgm:t>
        <a:bodyPr/>
        <a:lstStyle/>
        <a:p>
          <a:endParaRPr lang="en-US"/>
        </a:p>
      </dgm:t>
    </dgm:pt>
    <dgm:pt modelId="{29AB8862-99CD-4283-BCEB-847253E6BF91}" type="sibTrans" cxnId="{117EBFEA-C716-4AD8-9D4C-15CB5B482289}">
      <dgm:prSet/>
      <dgm:spPr/>
      <dgm:t>
        <a:bodyPr/>
        <a:lstStyle/>
        <a:p>
          <a:endParaRPr lang="en-US"/>
        </a:p>
      </dgm:t>
    </dgm:pt>
    <dgm:pt modelId="{0A02D139-2774-464F-AC4D-8AEA3769B514}">
      <dgm:prSet/>
      <dgm:spPr/>
      <dgm:t>
        <a:bodyPr/>
        <a:lstStyle/>
        <a:p>
          <a:endParaRPr lang="en-US" i="1" dirty="0">
            <a:effectLst/>
            <a:latin typeface="+mn-lt"/>
            <a:ea typeface="+mn-ea"/>
            <a:cs typeface="+mn-cs"/>
          </a:endParaRPr>
        </a:p>
      </dgm:t>
    </dgm:pt>
    <dgm:pt modelId="{E91AF0D8-A1FB-4FD2-9CDD-B6031431401F}" type="parTrans" cxnId="{2E902F5C-657E-41B8-951B-BBDBF2F9D9F4}">
      <dgm:prSet/>
      <dgm:spPr/>
      <dgm:t>
        <a:bodyPr/>
        <a:lstStyle/>
        <a:p>
          <a:endParaRPr lang="en-US"/>
        </a:p>
      </dgm:t>
    </dgm:pt>
    <dgm:pt modelId="{46AE376B-E200-47BA-92EE-5F0E3090B75C}" type="sibTrans" cxnId="{2E902F5C-657E-41B8-951B-BBDBF2F9D9F4}">
      <dgm:prSet/>
      <dgm:spPr/>
      <dgm:t>
        <a:bodyPr/>
        <a:lstStyle/>
        <a:p>
          <a:endParaRPr lang="en-US"/>
        </a:p>
      </dgm:t>
    </dgm:pt>
    <dgm:pt modelId="{A05D4EED-C4F9-449D-BF74-F9625E6AF6F6}">
      <dgm:prSet phldrT="[Text]"/>
      <dgm:spPr/>
      <dgm:t>
        <a:bodyPr/>
        <a:lstStyle/>
        <a:p>
          <a:endParaRPr lang="en-US" dirty="0"/>
        </a:p>
      </dgm:t>
    </dgm:pt>
    <dgm:pt modelId="{9B60059D-D3DB-45D2-923B-76AC71BA0FC8}" type="parTrans" cxnId="{A866F2DE-94DD-4EC7-99B0-FCDB4371DA3E}">
      <dgm:prSet/>
      <dgm:spPr/>
      <dgm:t>
        <a:bodyPr/>
        <a:lstStyle/>
        <a:p>
          <a:endParaRPr lang="en-US"/>
        </a:p>
      </dgm:t>
    </dgm:pt>
    <dgm:pt modelId="{BAC6626C-1F5F-4D10-B812-9E0F12C009F3}" type="sibTrans" cxnId="{A866F2DE-94DD-4EC7-99B0-FCDB4371DA3E}">
      <dgm:prSet/>
      <dgm:spPr/>
      <dgm:t>
        <a:bodyPr/>
        <a:lstStyle/>
        <a:p>
          <a:endParaRPr lang="en-US"/>
        </a:p>
      </dgm:t>
    </dgm:pt>
    <dgm:pt modelId="{8ADA8806-09DC-4F26-8D95-CA24CDDBD33D}">
      <dgm:prSet phldrT="[Text]"/>
      <dgm:spPr/>
      <dgm:t>
        <a:bodyPr/>
        <a:lstStyle/>
        <a:p>
          <a:endParaRPr lang="en-US" dirty="0"/>
        </a:p>
      </dgm:t>
    </dgm:pt>
    <dgm:pt modelId="{372662DC-F9B2-49E7-A8AD-3107841C675A}" type="parTrans" cxnId="{B754A583-83C0-4177-A1CE-300750CC866D}">
      <dgm:prSet/>
      <dgm:spPr/>
      <dgm:t>
        <a:bodyPr/>
        <a:lstStyle/>
        <a:p>
          <a:endParaRPr lang="en-US"/>
        </a:p>
      </dgm:t>
    </dgm:pt>
    <dgm:pt modelId="{23846E9D-063B-4E1B-812B-212C24E45C0C}" type="sibTrans" cxnId="{B754A583-83C0-4177-A1CE-300750CC866D}">
      <dgm:prSet/>
      <dgm:spPr/>
      <dgm:t>
        <a:bodyPr/>
        <a:lstStyle/>
        <a:p>
          <a:endParaRPr lang="en-US"/>
        </a:p>
      </dgm:t>
    </dgm:pt>
    <dgm:pt modelId="{C5D9A4C7-1063-401F-BBF8-7A9EC0B256F7}">
      <dgm:prSet phldrT="[Text]"/>
      <dgm:spPr/>
      <dgm:t>
        <a:bodyPr/>
        <a:lstStyle/>
        <a:p>
          <a:endParaRPr lang="en-US" dirty="0"/>
        </a:p>
      </dgm:t>
    </dgm:pt>
    <dgm:pt modelId="{F18D55D0-6A16-4FE3-9207-54876D11DE4B}" type="parTrans" cxnId="{CB5DB888-5B94-4619-BAFC-500E40C73D2F}">
      <dgm:prSet/>
      <dgm:spPr/>
      <dgm:t>
        <a:bodyPr/>
        <a:lstStyle/>
        <a:p>
          <a:endParaRPr lang="en-US"/>
        </a:p>
      </dgm:t>
    </dgm:pt>
    <dgm:pt modelId="{9E827A3B-3386-4488-8257-F57632F63E78}" type="sibTrans" cxnId="{CB5DB888-5B94-4619-BAFC-500E40C73D2F}">
      <dgm:prSet/>
      <dgm:spPr/>
      <dgm:t>
        <a:bodyPr/>
        <a:lstStyle/>
        <a:p>
          <a:endParaRPr lang="en-US"/>
        </a:p>
      </dgm:t>
    </dgm:pt>
    <dgm:pt modelId="{9C7829BB-019A-4510-B6DE-CC6576043E08}">
      <dgm:prSet phldrT="[Text]"/>
      <dgm:spPr/>
      <dgm:t>
        <a:bodyPr/>
        <a:lstStyle/>
        <a:p>
          <a:endParaRPr lang="en-US" dirty="0"/>
        </a:p>
      </dgm:t>
    </dgm:pt>
    <dgm:pt modelId="{C36B9978-3432-40A1-AEBB-8D70D8CE0FD2}" type="parTrans" cxnId="{7CC8FBF5-BEF9-476F-8841-1386CA93B4B6}">
      <dgm:prSet/>
      <dgm:spPr/>
      <dgm:t>
        <a:bodyPr/>
        <a:lstStyle/>
        <a:p>
          <a:endParaRPr lang="en-US"/>
        </a:p>
      </dgm:t>
    </dgm:pt>
    <dgm:pt modelId="{E44601E4-BDFC-478D-9985-CC673949EC9B}" type="sibTrans" cxnId="{7CC8FBF5-BEF9-476F-8841-1386CA93B4B6}">
      <dgm:prSet/>
      <dgm:spPr/>
      <dgm:t>
        <a:bodyPr/>
        <a:lstStyle/>
        <a:p>
          <a:endParaRPr lang="en-US"/>
        </a:p>
      </dgm:t>
    </dgm:pt>
    <dgm:pt modelId="{4DC26F90-194C-430C-8B2B-FDC32E4A15BC}">
      <dgm:prSet/>
      <dgm:spPr/>
      <dgm:t>
        <a:bodyPr/>
        <a:lstStyle/>
        <a:p>
          <a:pPr marL="171450" indent="0"/>
          <a:endParaRPr lang="en-US" i="1" dirty="0">
            <a:effectLst/>
            <a:latin typeface="+mn-lt"/>
            <a:ea typeface="+mn-ea"/>
            <a:cs typeface="+mn-cs"/>
          </a:endParaRPr>
        </a:p>
      </dgm:t>
    </dgm:pt>
    <dgm:pt modelId="{A15D116D-0F43-4AA9-BA09-3573A93FDE09}" type="parTrans" cxnId="{A15D834A-D469-4B99-AB83-1FB051EC17F3}">
      <dgm:prSet/>
      <dgm:spPr/>
      <dgm:t>
        <a:bodyPr/>
        <a:lstStyle/>
        <a:p>
          <a:endParaRPr lang="en-US"/>
        </a:p>
      </dgm:t>
    </dgm:pt>
    <dgm:pt modelId="{A1A65ADA-F57D-4AB0-A064-1D2A6E822F73}" type="sibTrans" cxnId="{A15D834A-D469-4B99-AB83-1FB051EC17F3}">
      <dgm:prSet/>
      <dgm:spPr/>
      <dgm:t>
        <a:bodyPr/>
        <a:lstStyle/>
        <a:p>
          <a:endParaRPr lang="en-US"/>
        </a:p>
      </dgm:t>
    </dgm:pt>
    <dgm:pt modelId="{32A7F635-34C3-4CDB-8374-5A32FE5C06F9}">
      <dgm:prSet/>
      <dgm:spPr/>
      <dgm:t>
        <a:bodyPr/>
        <a:lstStyle/>
        <a:p>
          <a:pPr marL="171450" indent="0"/>
          <a:endParaRPr lang="en-US" i="1" dirty="0">
            <a:effectLst/>
            <a:latin typeface="+mn-lt"/>
            <a:ea typeface="+mn-ea"/>
            <a:cs typeface="+mn-cs"/>
          </a:endParaRPr>
        </a:p>
      </dgm:t>
    </dgm:pt>
    <dgm:pt modelId="{EBD5BF41-D910-4177-BE72-05136D54E854}" type="parTrans" cxnId="{E6573684-0CF3-4916-88D0-E2E91A62ADA8}">
      <dgm:prSet/>
      <dgm:spPr/>
      <dgm:t>
        <a:bodyPr/>
        <a:lstStyle/>
        <a:p>
          <a:endParaRPr lang="en-US"/>
        </a:p>
      </dgm:t>
    </dgm:pt>
    <dgm:pt modelId="{FFA51538-4F15-46E0-A7B5-D0543BB499CF}" type="sibTrans" cxnId="{E6573684-0CF3-4916-88D0-E2E91A62ADA8}">
      <dgm:prSet/>
      <dgm:spPr/>
      <dgm:t>
        <a:bodyPr/>
        <a:lstStyle/>
        <a:p>
          <a:endParaRPr lang="en-US"/>
        </a:p>
      </dgm:t>
    </dgm:pt>
    <dgm:pt modelId="{D3753069-A431-4469-8DFD-C3CFC0C87A8D}">
      <dgm:prSet/>
      <dgm:spPr/>
      <dgm:t>
        <a:bodyPr/>
        <a:lstStyle/>
        <a:p>
          <a:pPr marL="171450" indent="0"/>
          <a:endParaRPr lang="en-US" i="1" dirty="0">
            <a:effectLst/>
            <a:latin typeface="+mn-lt"/>
            <a:ea typeface="+mn-ea"/>
            <a:cs typeface="+mn-cs"/>
          </a:endParaRPr>
        </a:p>
      </dgm:t>
    </dgm:pt>
    <dgm:pt modelId="{6B39C47E-DCD1-4116-A3B9-39530AA3BC3E}" type="parTrans" cxnId="{8B9DCE2E-BC1F-4481-B9C4-CCDB75466851}">
      <dgm:prSet/>
      <dgm:spPr/>
      <dgm:t>
        <a:bodyPr/>
        <a:lstStyle/>
        <a:p>
          <a:endParaRPr lang="en-US"/>
        </a:p>
      </dgm:t>
    </dgm:pt>
    <dgm:pt modelId="{3659CB4A-3094-4EF3-B956-7A3AD8CE050F}" type="sibTrans" cxnId="{8B9DCE2E-BC1F-4481-B9C4-CCDB75466851}">
      <dgm:prSet/>
      <dgm:spPr/>
      <dgm:t>
        <a:bodyPr/>
        <a:lstStyle/>
        <a:p>
          <a:endParaRPr lang="en-US"/>
        </a:p>
      </dgm:t>
    </dgm:pt>
    <dgm:pt modelId="{578A551C-B378-41B0-8AF6-0A5318CCEE9F}">
      <dgm:prSet phldrT="[Text]"/>
      <dgm:spPr/>
      <dgm:t>
        <a:bodyPr/>
        <a:lstStyle/>
        <a:p>
          <a:r>
            <a:rPr lang="ru-RU" i="1" dirty="0">
              <a:effectLst/>
              <a:latin typeface="+mn-lt"/>
              <a:ea typeface="+mn-ea"/>
              <a:cs typeface="+mn-cs"/>
            </a:rPr>
            <a:t>Использовать различия в производительности работы таких элементов, как котел, турбина, трансформатор и т. д. в течение срока службы.</a:t>
          </a:r>
          <a:endParaRPr lang="en-US" dirty="0"/>
        </a:p>
      </dgm:t>
    </dgm:pt>
    <dgm:pt modelId="{22A5FB91-370C-4E48-ADC9-305A1F059D25}" type="parTrans" cxnId="{BDD38B8A-D6DC-439F-81D7-C2461EC7BCA1}">
      <dgm:prSet/>
      <dgm:spPr/>
      <dgm:t>
        <a:bodyPr/>
        <a:lstStyle/>
        <a:p>
          <a:endParaRPr lang="ru-RU"/>
        </a:p>
      </dgm:t>
    </dgm:pt>
    <dgm:pt modelId="{21C109E6-5CE2-4E6C-ACF5-8BB52E1EADE2}" type="sibTrans" cxnId="{BDD38B8A-D6DC-439F-81D7-C2461EC7BCA1}">
      <dgm:prSet/>
      <dgm:spPr/>
      <dgm:t>
        <a:bodyPr/>
        <a:lstStyle/>
        <a:p>
          <a:endParaRPr lang="ru-RU"/>
        </a:p>
      </dgm:t>
    </dgm:pt>
    <dgm:pt modelId="{A68638A1-A404-4691-9F12-369F7D96286E}">
      <dgm:prSet/>
      <dgm:spPr/>
      <dgm:t>
        <a:bodyPr/>
        <a:lstStyle/>
        <a:p>
          <a:pPr marL="171450" indent="0"/>
          <a:r>
            <a:rPr lang="ru-RU" i="1" dirty="0">
              <a:effectLst/>
              <a:latin typeface="+mn-lt"/>
              <a:ea typeface="+mn-ea"/>
              <a:cs typeface="+mn-cs"/>
            </a:rPr>
            <a:t>Определить стоимость жизненного цикла на единицу продукции для целей сравнения
Стоимость жизненного цикла установки (X лет)
ЧДД, деленный на общую единицу продукции завода</a:t>
          </a:r>
          <a:endParaRPr lang="en-US" i="1" dirty="0">
            <a:effectLst/>
            <a:latin typeface="+mn-lt"/>
            <a:ea typeface="+mn-ea"/>
            <a:cs typeface="+mn-cs"/>
          </a:endParaRPr>
        </a:p>
      </dgm:t>
    </dgm:pt>
    <dgm:pt modelId="{E3CA079C-1279-4B41-89F9-2894FA946017}" type="parTrans" cxnId="{070D789F-633C-4D3B-82B0-EF261F4C8B30}">
      <dgm:prSet/>
      <dgm:spPr/>
      <dgm:t>
        <a:bodyPr/>
        <a:lstStyle/>
        <a:p>
          <a:endParaRPr lang="ru-RU"/>
        </a:p>
      </dgm:t>
    </dgm:pt>
    <dgm:pt modelId="{EFC62447-D117-400D-8E6B-31A52DC2744F}" type="sibTrans" cxnId="{070D789F-633C-4D3B-82B0-EF261F4C8B30}">
      <dgm:prSet/>
      <dgm:spPr/>
      <dgm:t>
        <a:bodyPr/>
        <a:lstStyle/>
        <a:p>
          <a:endParaRPr lang="ru-RU"/>
        </a:p>
      </dgm:t>
    </dgm:pt>
    <dgm:pt modelId="{E1F63C7D-F609-43DF-B976-78D9400E235B}" type="pres">
      <dgm:prSet presAssocID="{11580097-DEB5-40B6-8A33-E8D06BACAFDE}" presName="Name0" presStyleCnt="0">
        <dgm:presLayoutVars>
          <dgm:dir/>
          <dgm:animLvl val="lvl"/>
          <dgm:resizeHandles val="exact"/>
        </dgm:presLayoutVars>
      </dgm:prSet>
      <dgm:spPr/>
    </dgm:pt>
    <dgm:pt modelId="{216F693E-146C-4C1B-9C99-BBB67BECB46F}" type="pres">
      <dgm:prSet presAssocID="{00E91121-E67A-4FAA-85D8-BA30EB7A4066}" presName="composite" presStyleCnt="0"/>
      <dgm:spPr/>
    </dgm:pt>
    <dgm:pt modelId="{CFA91F05-9FC3-4274-802D-E7567CB8BCA1}" type="pres">
      <dgm:prSet presAssocID="{00E91121-E67A-4FAA-85D8-BA30EB7A4066}" presName="parTx" presStyleLbl="alignNode1" presStyleIdx="0" presStyleCnt="2" custLinFactNeighborX="-1770" custLinFactNeighborY="-3117">
        <dgm:presLayoutVars>
          <dgm:chMax val="0"/>
          <dgm:chPref val="0"/>
          <dgm:bulletEnabled val="1"/>
        </dgm:presLayoutVars>
      </dgm:prSet>
      <dgm:spPr/>
    </dgm:pt>
    <dgm:pt modelId="{F9174E01-2620-4301-9BD3-BF4F848FA21A}" type="pres">
      <dgm:prSet presAssocID="{00E91121-E67A-4FAA-85D8-BA30EB7A4066}" presName="desTx" presStyleLbl="alignAccFollowNode1" presStyleIdx="0" presStyleCnt="2">
        <dgm:presLayoutVars>
          <dgm:bulletEnabled val="1"/>
        </dgm:presLayoutVars>
      </dgm:prSet>
      <dgm:spPr/>
    </dgm:pt>
    <dgm:pt modelId="{9072D0DD-4503-4BFE-9112-CA553B5EA562}" type="pres">
      <dgm:prSet presAssocID="{2D65464C-CE88-4755-9874-332C531C8DCF}" presName="space" presStyleCnt="0"/>
      <dgm:spPr/>
    </dgm:pt>
    <dgm:pt modelId="{107AC604-0069-4B9D-9498-57826CE109F6}" type="pres">
      <dgm:prSet presAssocID="{E64729F8-5891-4E8E-97CB-E952BC639063}" presName="composite" presStyleCnt="0"/>
      <dgm:spPr/>
    </dgm:pt>
    <dgm:pt modelId="{1A2F9FE5-6893-4937-AFB6-3EA1BB9AB021}" type="pres">
      <dgm:prSet presAssocID="{E64729F8-5891-4E8E-97CB-E952BC639063}" presName="parTx" presStyleLbl="alignNode1" presStyleIdx="1" presStyleCnt="2">
        <dgm:presLayoutVars>
          <dgm:chMax val="0"/>
          <dgm:chPref val="0"/>
          <dgm:bulletEnabled val="1"/>
        </dgm:presLayoutVars>
      </dgm:prSet>
      <dgm:spPr/>
    </dgm:pt>
    <dgm:pt modelId="{4433689F-B444-490B-BE16-BAC57E636C02}" type="pres">
      <dgm:prSet presAssocID="{E64729F8-5891-4E8E-97CB-E952BC639063}" presName="desTx" presStyleLbl="alignAccFollowNode1" presStyleIdx="1" presStyleCnt="2">
        <dgm:presLayoutVars>
          <dgm:bulletEnabled val="1"/>
        </dgm:presLayoutVars>
      </dgm:prSet>
      <dgm:spPr/>
    </dgm:pt>
  </dgm:ptLst>
  <dgm:cxnLst>
    <dgm:cxn modelId="{57C9EB14-72F5-4757-AF73-9D954FCC4D9F}" srcId="{00E91121-E67A-4FAA-85D8-BA30EB7A4066}" destId="{4BCB9E51-9D62-489E-9E2E-95EE924C97E1}" srcOrd="0" destOrd="0" parTransId="{C7532F2D-C0EB-4EEF-80BB-AF4AA0F25AF8}" sibTransId="{AFB3E044-2467-40C7-A092-73EF0A4DFE7D}"/>
    <dgm:cxn modelId="{16EC8519-D249-4BD2-A930-E004E36B5632}" srcId="{E64729F8-5891-4E8E-97CB-E952BC639063}" destId="{B063B26C-7EC0-4E8E-AC41-716F717F272C}" srcOrd="0" destOrd="0" parTransId="{646AC662-C9EB-4E1E-90DA-728BDCB7D125}" sibTransId="{CED5FE4F-1942-402E-9C04-710B8E22217E}"/>
    <dgm:cxn modelId="{3526961A-C429-4819-B731-1FAFF42D2728}" type="presOf" srcId="{11580097-DEB5-40B6-8A33-E8D06BACAFDE}" destId="{E1F63C7D-F609-43DF-B976-78D9400E235B}" srcOrd="0" destOrd="0" presId="urn:microsoft.com/office/officeart/2005/8/layout/hList1"/>
    <dgm:cxn modelId="{4DD3BF1B-812B-4611-A201-BB4BE90DFB18}" type="presOf" srcId="{7133FD67-5FE2-4A89-914B-449C6E668D7B}" destId="{F9174E01-2620-4301-9BD3-BF4F848FA21A}" srcOrd="0" destOrd="6" presId="urn:microsoft.com/office/officeart/2005/8/layout/hList1"/>
    <dgm:cxn modelId="{FB294D22-D6E2-4A89-8AAB-1EE99CF92EEE}" type="presOf" srcId="{0A02D139-2774-464F-AC4D-8AEA3769B514}" destId="{4433689F-B444-490B-BE16-BAC57E636C02}" srcOrd="0" destOrd="5" presId="urn:microsoft.com/office/officeart/2005/8/layout/hList1"/>
    <dgm:cxn modelId="{8B9DCE2E-BC1F-4481-B9C4-CCDB75466851}" srcId="{E64729F8-5891-4E8E-97CB-E952BC639063}" destId="{D3753069-A431-4469-8DFD-C3CFC0C87A8D}" srcOrd="3" destOrd="0" parTransId="{6B39C47E-DCD1-4116-A3B9-39530AA3BC3E}" sibTransId="{3659CB4A-3094-4EF3-B956-7A3AD8CE050F}"/>
    <dgm:cxn modelId="{2E902F5C-657E-41B8-951B-BBDBF2F9D9F4}" srcId="{E64729F8-5891-4E8E-97CB-E952BC639063}" destId="{0A02D139-2774-464F-AC4D-8AEA3769B514}" srcOrd="5" destOrd="0" parTransId="{E91AF0D8-A1FB-4FD2-9CDD-B6031431401F}" sibTransId="{46AE376B-E200-47BA-92EE-5F0E3090B75C}"/>
    <dgm:cxn modelId="{3DE1185F-3E22-40BD-9C83-3C3CC5DF7FC5}" type="presOf" srcId="{E64729F8-5891-4E8E-97CB-E952BC639063}" destId="{1A2F9FE5-6893-4937-AFB6-3EA1BB9AB021}" srcOrd="0" destOrd="0" presId="urn:microsoft.com/office/officeart/2005/8/layout/hList1"/>
    <dgm:cxn modelId="{E8277460-9BFC-4AF9-AF7A-596C4375250D}" type="presOf" srcId="{32A7F635-34C3-4CDB-8374-5A32FE5C06F9}" destId="{4433689F-B444-490B-BE16-BAC57E636C02}" srcOrd="0" destOrd="2" presId="urn:microsoft.com/office/officeart/2005/8/layout/hList1"/>
    <dgm:cxn modelId="{689DF041-EE59-4B30-ADA4-C530F2728C19}" type="presOf" srcId="{9C7829BB-019A-4510-B6DE-CC6576043E08}" destId="{F9174E01-2620-4301-9BD3-BF4F848FA21A}" srcOrd="0" destOrd="4" presId="urn:microsoft.com/office/officeart/2005/8/layout/hList1"/>
    <dgm:cxn modelId="{C33C7F68-7671-4B2B-9F1B-5B5BCAE4A3CB}" type="presOf" srcId="{D3753069-A431-4469-8DFD-C3CFC0C87A8D}" destId="{4433689F-B444-490B-BE16-BAC57E636C02}" srcOrd="0" destOrd="3" presId="urn:microsoft.com/office/officeart/2005/8/layout/hList1"/>
    <dgm:cxn modelId="{A15D834A-D469-4B99-AB83-1FB051EC17F3}" srcId="{E64729F8-5891-4E8E-97CB-E952BC639063}" destId="{4DC26F90-194C-430C-8B2B-FDC32E4A15BC}" srcOrd="4" destOrd="0" parTransId="{A15D116D-0F43-4AA9-BA09-3573A93FDE09}" sibTransId="{A1A65ADA-F57D-4AB0-A064-1D2A6E822F73}"/>
    <dgm:cxn modelId="{C000EC51-ADEA-4A4B-9591-3BAFEB1827CA}" type="presOf" srcId="{578A551C-B378-41B0-8AF6-0A5318CCEE9F}" destId="{F9174E01-2620-4301-9BD3-BF4F848FA21A}" srcOrd="0" destOrd="1" presId="urn:microsoft.com/office/officeart/2005/8/layout/hList1"/>
    <dgm:cxn modelId="{EAAD8B7A-0868-41C3-A7FB-209036F7666C}" type="presOf" srcId="{4BCB9E51-9D62-489E-9E2E-95EE924C97E1}" destId="{F9174E01-2620-4301-9BD3-BF4F848FA21A}" srcOrd="0" destOrd="0" presId="urn:microsoft.com/office/officeart/2005/8/layout/hList1"/>
    <dgm:cxn modelId="{BA69D85A-1FA4-4A7D-A785-F3AA506C3F9B}" type="presOf" srcId="{A05D4EED-C4F9-449D-BF74-F9625E6AF6F6}" destId="{F9174E01-2620-4301-9BD3-BF4F848FA21A}" srcOrd="0" destOrd="5" presId="urn:microsoft.com/office/officeart/2005/8/layout/hList1"/>
    <dgm:cxn modelId="{864D5F7C-D5A1-4CFB-B30F-E910FE9A1317}" srcId="{11580097-DEB5-40B6-8A33-E8D06BACAFDE}" destId="{E64729F8-5891-4E8E-97CB-E952BC639063}" srcOrd="1" destOrd="0" parTransId="{3CA9A1E2-E0C1-46C2-B811-35E8739049D6}" sibTransId="{047CC845-6099-43F8-9535-4EB1FA78EDCB}"/>
    <dgm:cxn modelId="{1158BA7D-3365-472A-975F-CAB903AB4C9B}" type="presOf" srcId="{B063B26C-7EC0-4E8E-AC41-716F717F272C}" destId="{4433689F-B444-490B-BE16-BAC57E636C02}" srcOrd="0" destOrd="0" presId="urn:microsoft.com/office/officeart/2005/8/layout/hList1"/>
    <dgm:cxn modelId="{B754A583-83C0-4177-A1CE-300750CC866D}" srcId="{00E91121-E67A-4FAA-85D8-BA30EB7A4066}" destId="{8ADA8806-09DC-4F26-8D95-CA24CDDBD33D}" srcOrd="2" destOrd="0" parTransId="{372662DC-F9B2-49E7-A8AD-3107841C675A}" sibTransId="{23846E9D-063B-4E1B-812B-212C24E45C0C}"/>
    <dgm:cxn modelId="{E6573684-0CF3-4916-88D0-E2E91A62ADA8}" srcId="{E64729F8-5891-4E8E-97CB-E952BC639063}" destId="{32A7F635-34C3-4CDB-8374-5A32FE5C06F9}" srcOrd="2" destOrd="0" parTransId="{EBD5BF41-D910-4177-BE72-05136D54E854}" sibTransId="{FFA51538-4F15-46E0-A7B5-D0543BB499CF}"/>
    <dgm:cxn modelId="{167B1287-CCB9-427E-A044-4F8B5C304E62}" type="presOf" srcId="{4DC26F90-194C-430C-8B2B-FDC32E4A15BC}" destId="{4433689F-B444-490B-BE16-BAC57E636C02}" srcOrd="0" destOrd="4" presId="urn:microsoft.com/office/officeart/2005/8/layout/hList1"/>
    <dgm:cxn modelId="{CB5DB888-5B94-4619-BAFC-500E40C73D2F}" srcId="{00E91121-E67A-4FAA-85D8-BA30EB7A4066}" destId="{C5D9A4C7-1063-401F-BBF8-7A9EC0B256F7}" srcOrd="3" destOrd="0" parTransId="{F18D55D0-6A16-4FE3-9207-54876D11DE4B}" sibTransId="{9E827A3B-3386-4488-8257-F57632F63E78}"/>
    <dgm:cxn modelId="{BDD38B8A-D6DC-439F-81D7-C2461EC7BCA1}" srcId="{00E91121-E67A-4FAA-85D8-BA30EB7A4066}" destId="{578A551C-B378-41B0-8AF6-0A5318CCEE9F}" srcOrd="1" destOrd="0" parTransId="{22A5FB91-370C-4E48-ADC9-305A1F059D25}" sibTransId="{21C109E6-5CE2-4E6C-ACF5-8BB52E1EADE2}"/>
    <dgm:cxn modelId="{2448F38E-2488-4365-9E26-EDCECACEB896}" type="presOf" srcId="{A68638A1-A404-4691-9F12-369F7D96286E}" destId="{4433689F-B444-490B-BE16-BAC57E636C02}" srcOrd="0" destOrd="1" presId="urn:microsoft.com/office/officeart/2005/8/layout/hList1"/>
    <dgm:cxn modelId="{6DB43693-6BD1-4821-A311-E1DD802FF588}" type="presOf" srcId="{C5D9A4C7-1063-401F-BBF8-7A9EC0B256F7}" destId="{F9174E01-2620-4301-9BD3-BF4F848FA21A}" srcOrd="0" destOrd="3" presId="urn:microsoft.com/office/officeart/2005/8/layout/hList1"/>
    <dgm:cxn modelId="{9C5BF899-D8B2-4C3F-BD88-C94F382FAB8E}" type="presOf" srcId="{8ADA8806-09DC-4F26-8D95-CA24CDDBD33D}" destId="{F9174E01-2620-4301-9BD3-BF4F848FA21A}" srcOrd="0" destOrd="2" presId="urn:microsoft.com/office/officeart/2005/8/layout/hList1"/>
    <dgm:cxn modelId="{A858729F-60C6-46AC-99D4-2797ADF40950}" srcId="{11580097-DEB5-40B6-8A33-E8D06BACAFDE}" destId="{00E91121-E67A-4FAA-85D8-BA30EB7A4066}" srcOrd="0" destOrd="0" parTransId="{86E1AE66-CA4B-41FA-B2D0-FD9F9ACDF9DE}" sibTransId="{2D65464C-CE88-4755-9874-332C531C8DCF}"/>
    <dgm:cxn modelId="{070D789F-633C-4D3B-82B0-EF261F4C8B30}" srcId="{E64729F8-5891-4E8E-97CB-E952BC639063}" destId="{A68638A1-A404-4691-9F12-369F7D96286E}" srcOrd="1" destOrd="0" parTransId="{E3CA079C-1279-4B41-89F9-2894FA946017}" sibTransId="{EFC62447-D117-400D-8E6B-31A52DC2744F}"/>
    <dgm:cxn modelId="{A866F2DE-94DD-4EC7-99B0-FCDB4371DA3E}" srcId="{00E91121-E67A-4FAA-85D8-BA30EB7A4066}" destId="{A05D4EED-C4F9-449D-BF74-F9625E6AF6F6}" srcOrd="5" destOrd="0" parTransId="{9B60059D-D3DB-45D2-923B-76AC71BA0FC8}" sibTransId="{BAC6626C-1F5F-4D10-B812-9E0F12C009F3}"/>
    <dgm:cxn modelId="{B0C238E8-D2F8-4856-BFB4-FCE3150BE07D}" type="presOf" srcId="{00E91121-E67A-4FAA-85D8-BA30EB7A4066}" destId="{CFA91F05-9FC3-4274-802D-E7567CB8BCA1}" srcOrd="0" destOrd="0" presId="urn:microsoft.com/office/officeart/2005/8/layout/hList1"/>
    <dgm:cxn modelId="{117EBFEA-C716-4AD8-9D4C-15CB5B482289}" srcId="{00E91121-E67A-4FAA-85D8-BA30EB7A4066}" destId="{7133FD67-5FE2-4A89-914B-449C6E668D7B}" srcOrd="6" destOrd="0" parTransId="{2EEA886A-227F-4A74-898A-CF4C7AE35A0A}" sibTransId="{29AB8862-99CD-4283-BCEB-847253E6BF91}"/>
    <dgm:cxn modelId="{7CC8FBF5-BEF9-476F-8841-1386CA93B4B6}" srcId="{00E91121-E67A-4FAA-85D8-BA30EB7A4066}" destId="{9C7829BB-019A-4510-B6DE-CC6576043E08}" srcOrd="4" destOrd="0" parTransId="{C36B9978-3432-40A1-AEBB-8D70D8CE0FD2}" sibTransId="{E44601E4-BDFC-478D-9985-CC673949EC9B}"/>
    <dgm:cxn modelId="{DB7AF50E-6911-4C27-8BDC-284C3138B407}" type="presParOf" srcId="{E1F63C7D-F609-43DF-B976-78D9400E235B}" destId="{216F693E-146C-4C1B-9C99-BBB67BECB46F}" srcOrd="0" destOrd="0" presId="urn:microsoft.com/office/officeart/2005/8/layout/hList1"/>
    <dgm:cxn modelId="{47C88A50-FEBF-442F-AE54-C6E140783F81}" type="presParOf" srcId="{216F693E-146C-4C1B-9C99-BBB67BECB46F}" destId="{CFA91F05-9FC3-4274-802D-E7567CB8BCA1}" srcOrd="0" destOrd="0" presId="urn:microsoft.com/office/officeart/2005/8/layout/hList1"/>
    <dgm:cxn modelId="{B712AD99-181E-4CC4-9734-75CD1BFD733C}" type="presParOf" srcId="{216F693E-146C-4C1B-9C99-BBB67BECB46F}" destId="{F9174E01-2620-4301-9BD3-BF4F848FA21A}" srcOrd="1" destOrd="0" presId="urn:microsoft.com/office/officeart/2005/8/layout/hList1"/>
    <dgm:cxn modelId="{5B545AB0-7CC3-4236-8037-FFF76FFBE322}" type="presParOf" srcId="{E1F63C7D-F609-43DF-B976-78D9400E235B}" destId="{9072D0DD-4503-4BFE-9112-CA553B5EA562}" srcOrd="1" destOrd="0" presId="urn:microsoft.com/office/officeart/2005/8/layout/hList1"/>
    <dgm:cxn modelId="{ADF5802E-9020-4674-90EF-295C14460EAF}" type="presParOf" srcId="{E1F63C7D-F609-43DF-B976-78D9400E235B}" destId="{107AC604-0069-4B9D-9498-57826CE109F6}" srcOrd="2" destOrd="0" presId="urn:microsoft.com/office/officeart/2005/8/layout/hList1"/>
    <dgm:cxn modelId="{B3B2AA17-5805-43C9-8DF1-DD20A05C41E4}" type="presParOf" srcId="{107AC604-0069-4B9D-9498-57826CE109F6}" destId="{1A2F9FE5-6893-4937-AFB6-3EA1BB9AB021}" srcOrd="0" destOrd="0" presId="urn:microsoft.com/office/officeart/2005/8/layout/hList1"/>
    <dgm:cxn modelId="{FAD0EAD5-E0A0-4776-B1F9-AEBD4C4703FC}" type="presParOf" srcId="{107AC604-0069-4B9D-9498-57826CE109F6}" destId="{4433689F-B444-490B-BE16-BAC57E636C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CFE3BC1-23AC-4EE1-AD7D-EAAC3101AD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863E14-FC6E-4CD1-A799-FA64243B31E9}">
      <dgm:prSet/>
      <dgm:spPr>
        <a:solidFill>
          <a:srgbClr val="FFFF00"/>
        </a:solidFill>
        <a:ln>
          <a:solidFill>
            <a:schemeClr val="tx1"/>
          </a:solidFill>
        </a:ln>
      </dgm:spPr>
      <dgm:t>
        <a:bodyPr/>
        <a:lstStyle/>
        <a:p>
          <a:pPr rtl="0"/>
          <a:r>
            <a:rPr lang="ru-RU" dirty="0">
              <a:solidFill>
                <a:schemeClr val="tx1"/>
              </a:solidFill>
            </a:rPr>
            <a:t>Цена, указанная на товары в заявках групп А и Б.</a:t>
          </a:r>
          <a:endParaRPr lang="en-GB" dirty="0">
            <a:solidFill>
              <a:schemeClr val="tx1"/>
            </a:solidFill>
          </a:endParaRPr>
        </a:p>
      </dgm:t>
    </dgm:pt>
    <dgm:pt modelId="{8185D600-9B0E-4BA9-BD9B-55AB4410D5B7}" type="parTrans" cxnId="{6CAD68A4-727B-4D2E-8725-B51EF7604FE0}">
      <dgm:prSet/>
      <dgm:spPr/>
      <dgm:t>
        <a:bodyPr/>
        <a:lstStyle/>
        <a:p>
          <a:endParaRPr lang="en-US"/>
        </a:p>
      </dgm:t>
    </dgm:pt>
    <dgm:pt modelId="{93D92775-3AD1-4199-84BD-04FCF2405968}" type="sibTrans" cxnId="{6CAD68A4-727B-4D2E-8725-B51EF7604FE0}">
      <dgm:prSet/>
      <dgm:spPr/>
      <dgm:t>
        <a:bodyPr/>
        <a:lstStyle/>
        <a:p>
          <a:endParaRPr lang="en-US"/>
        </a:p>
      </dgm:t>
    </dgm:pt>
    <dgm:pt modelId="{91388941-8138-4921-A7F8-77E325D8701D}">
      <dgm:prSet/>
      <dgm:spPr>
        <a:solidFill>
          <a:srgbClr val="FFFF00"/>
        </a:solidFill>
        <a:ln>
          <a:solidFill>
            <a:schemeClr val="tx1"/>
          </a:solidFill>
        </a:ln>
      </dgm:spPr>
      <dgm:t>
        <a:bodyPr/>
        <a:lstStyle/>
        <a:p>
          <a:pPr rtl="0"/>
          <a:r>
            <a:rPr lang="ru-RU" dirty="0">
              <a:solidFill>
                <a:schemeClr val="tx1"/>
              </a:solidFill>
            </a:rPr>
            <a:t>Цена, указанная на товары в заявках Группы С</a:t>
          </a:r>
          <a:endParaRPr lang="en-GB" dirty="0">
            <a:solidFill>
              <a:schemeClr val="tx1"/>
            </a:solidFill>
          </a:endParaRPr>
        </a:p>
      </dgm:t>
    </dgm:pt>
    <dgm:pt modelId="{D2947BA4-C1A8-4FB4-A5BA-0F6D1BE79C65}" type="parTrans" cxnId="{67FCB17D-1859-4C66-8E52-1576DBCBCB65}">
      <dgm:prSet/>
      <dgm:spPr/>
      <dgm:t>
        <a:bodyPr/>
        <a:lstStyle/>
        <a:p>
          <a:endParaRPr lang="en-US"/>
        </a:p>
      </dgm:t>
    </dgm:pt>
    <dgm:pt modelId="{ACD8495B-4C36-42B1-AD25-9822580D5D3B}" type="sibTrans" cxnId="{67FCB17D-1859-4C66-8E52-1576DBCBCB65}">
      <dgm:prSet/>
      <dgm:spPr/>
      <dgm:t>
        <a:bodyPr/>
        <a:lstStyle/>
        <a:p>
          <a:endParaRPr lang="en-US"/>
        </a:p>
      </dgm:t>
    </dgm:pt>
    <dgm:pt modelId="{2BA767C7-9D55-49F8-9334-171A843C6E16}">
      <dgm:prSet/>
      <dgm:spPr>
        <a:solidFill>
          <a:schemeClr val="accent2">
            <a:lumMod val="60000"/>
            <a:lumOff val="40000"/>
          </a:schemeClr>
        </a:solidFill>
        <a:ln>
          <a:solidFill>
            <a:schemeClr val="tx1"/>
          </a:solidFill>
        </a:ln>
      </dgm:spPr>
      <dgm:t>
        <a:bodyPr/>
        <a:lstStyle/>
        <a:p>
          <a:pPr marL="176213" indent="0"/>
          <a:r>
            <a:rPr lang="ru-RU" b="0" dirty="0">
              <a:solidFill>
                <a:schemeClr val="tx1"/>
              </a:solidFill>
            </a:rPr>
            <a:t>все заявки из Группы C должны быть дополнительно сопоставлены с заявками, которые предлагают </a:t>
          </a:r>
          <a:r>
            <a:rPr lang="ru-RU" dirty="0">
              <a:solidFill>
                <a:schemeClr val="tx1"/>
              </a:solidFill>
            </a:rPr>
            <a:t>наилучшее соотношение цены и качества </a:t>
          </a:r>
          <a:r>
            <a:rPr lang="ru-RU" b="0" dirty="0">
              <a:solidFill>
                <a:schemeClr val="tx1"/>
              </a:solidFill>
            </a:rPr>
            <a:t>из Группы A, после добавления к оценочной стоимости товаров, предлагаемых в каждой заявке из Группы C, только для целей этого дальнейшего сравнения, суммы, равной пятнадцати ( 15) процентам от соответствующей цены заявки на основании Инкотермс (фрахт/перевозка и страхование оплачены до) для товаров, которые будут импортированы или уже импортированы.</a:t>
          </a:r>
          <a:r>
            <a:rPr lang="en-GB" b="0" dirty="0">
              <a:solidFill>
                <a:schemeClr val="tx1"/>
              </a:solidFill>
            </a:rPr>
            <a:t> </a:t>
          </a:r>
          <a:endParaRPr lang="en-US" b="0" dirty="0">
            <a:solidFill>
              <a:schemeClr val="tx1"/>
            </a:solidFill>
          </a:endParaRPr>
        </a:p>
        <a:p>
          <a:pPr algn="l"/>
          <a:endParaRPr lang="en-US" dirty="0">
            <a:solidFill>
              <a:schemeClr val="tx1"/>
            </a:solidFill>
          </a:endParaRPr>
        </a:p>
      </dgm:t>
    </dgm:pt>
    <dgm:pt modelId="{AD1BC27E-2E20-4006-B27E-5DC722D6727D}" type="parTrans" cxnId="{21C5EA05-C774-4D15-B759-191828AAD774}">
      <dgm:prSet/>
      <dgm:spPr>
        <a:ln w="38100"/>
      </dgm:spPr>
      <dgm:t>
        <a:bodyPr/>
        <a:lstStyle/>
        <a:p>
          <a:endParaRPr lang="en-US"/>
        </a:p>
      </dgm:t>
    </dgm:pt>
    <dgm:pt modelId="{F1A24B78-B7E1-4E80-9345-0F2DB6BA4976}" type="sibTrans" cxnId="{21C5EA05-C774-4D15-B759-191828AAD774}">
      <dgm:prSet/>
      <dgm:spPr/>
      <dgm:t>
        <a:bodyPr/>
        <a:lstStyle/>
        <a:p>
          <a:endParaRPr lang="en-US"/>
        </a:p>
      </dgm:t>
    </dgm:pt>
    <dgm:pt modelId="{8DC4C8AE-0180-401B-AC64-3D70543274D1}">
      <dgm:prSet/>
      <dgm:spPr>
        <a:solidFill>
          <a:schemeClr val="accent2">
            <a:lumMod val="60000"/>
            <a:lumOff val="40000"/>
          </a:schemeClr>
        </a:solidFill>
        <a:ln>
          <a:solidFill>
            <a:schemeClr val="tx1"/>
          </a:solidFill>
        </a:ln>
      </dgm:spPr>
      <dgm:t>
        <a:bodyPr anchor="t"/>
        <a:lstStyle/>
        <a:p>
          <a:pPr marL="176213" indent="0" algn="l"/>
          <a:endParaRPr lang="en-GB" b="1" dirty="0">
            <a:solidFill>
              <a:schemeClr val="tx1"/>
            </a:solidFill>
          </a:endParaRPr>
        </a:p>
        <a:p>
          <a:pPr marL="176213" indent="0" algn="l"/>
          <a:r>
            <a:rPr lang="ru-RU" dirty="0">
              <a:solidFill>
                <a:schemeClr val="tx1"/>
              </a:solidFill>
            </a:rPr>
            <a:t>должны быть основаны на Инкотермс </a:t>
          </a:r>
          <a:r>
            <a:rPr lang="ru-RU" b="0" dirty="0">
              <a:solidFill>
                <a:schemeClr val="tx1"/>
              </a:solidFill>
            </a:rPr>
            <a:t>(фрахт/перевозка и страхование оплачены до)</a:t>
          </a:r>
          <a:r>
            <a:rPr lang="ru-RU" dirty="0">
              <a:solidFill>
                <a:schemeClr val="tx1"/>
              </a:solidFill>
            </a:rPr>
            <a:t>, которые не включают таможенные пошлины и другие налоги на импорт, уже уплаченные или подлежащие уплате.</a:t>
          </a:r>
          <a:endParaRPr lang="en-US" dirty="0">
            <a:solidFill>
              <a:schemeClr val="tx1"/>
            </a:solidFill>
          </a:endParaRPr>
        </a:p>
      </dgm:t>
    </dgm:pt>
    <dgm:pt modelId="{FE0F472E-32C8-482D-A9D5-13B932F85783}" type="parTrans" cxnId="{A5A823AD-0101-4C50-A4B7-56B5E535EAC4}">
      <dgm:prSet/>
      <dgm:spPr>
        <a:ln w="38100"/>
      </dgm:spPr>
      <dgm:t>
        <a:bodyPr/>
        <a:lstStyle/>
        <a:p>
          <a:endParaRPr lang="en-US"/>
        </a:p>
      </dgm:t>
    </dgm:pt>
    <dgm:pt modelId="{315F001B-3C14-44D2-8DDC-A8695D2E3861}" type="sibTrans" cxnId="{A5A823AD-0101-4C50-A4B7-56B5E535EAC4}">
      <dgm:prSet/>
      <dgm:spPr/>
      <dgm:t>
        <a:bodyPr/>
        <a:lstStyle/>
        <a:p>
          <a:endParaRPr lang="en-US"/>
        </a:p>
      </dgm:t>
    </dgm:pt>
    <dgm:pt modelId="{6CB21A4A-EA2B-45F4-A182-DBA364886CF5}" type="pres">
      <dgm:prSet presAssocID="{7CFE3BC1-23AC-4EE1-AD7D-EAAC3101AD81}" presName="hierChild1" presStyleCnt="0">
        <dgm:presLayoutVars>
          <dgm:orgChart val="1"/>
          <dgm:chPref val="1"/>
          <dgm:dir/>
          <dgm:animOne val="branch"/>
          <dgm:animLvl val="lvl"/>
          <dgm:resizeHandles/>
        </dgm:presLayoutVars>
      </dgm:prSet>
      <dgm:spPr/>
    </dgm:pt>
    <dgm:pt modelId="{FD938519-5A00-48AD-975C-16A8A029FDA1}" type="pres">
      <dgm:prSet presAssocID="{08863E14-FC6E-4CD1-A799-FA64243B31E9}" presName="hierRoot1" presStyleCnt="0">
        <dgm:presLayoutVars>
          <dgm:hierBranch val="init"/>
        </dgm:presLayoutVars>
      </dgm:prSet>
      <dgm:spPr/>
    </dgm:pt>
    <dgm:pt modelId="{FE6D66E1-A606-4CCE-904F-02DC5A7D2B9A}" type="pres">
      <dgm:prSet presAssocID="{08863E14-FC6E-4CD1-A799-FA64243B31E9}" presName="rootComposite1" presStyleCnt="0"/>
      <dgm:spPr/>
    </dgm:pt>
    <dgm:pt modelId="{9FE13574-020A-44E8-9E00-069A1EA89604}" type="pres">
      <dgm:prSet presAssocID="{08863E14-FC6E-4CD1-A799-FA64243B31E9}" presName="rootText1" presStyleLbl="node0" presStyleIdx="0" presStyleCnt="2" custScaleX="124557" custScaleY="62066" custLinFactNeighborX="324" custLinFactNeighborY="12322">
        <dgm:presLayoutVars>
          <dgm:chPref val="3"/>
        </dgm:presLayoutVars>
      </dgm:prSet>
      <dgm:spPr/>
    </dgm:pt>
    <dgm:pt modelId="{268EDF15-2CC7-4956-952E-38709FA8D90A}" type="pres">
      <dgm:prSet presAssocID="{08863E14-FC6E-4CD1-A799-FA64243B31E9}" presName="rootConnector1" presStyleLbl="node1" presStyleIdx="0" presStyleCnt="0"/>
      <dgm:spPr/>
    </dgm:pt>
    <dgm:pt modelId="{AE515652-7431-436E-886C-1A09B85D32B7}" type="pres">
      <dgm:prSet presAssocID="{08863E14-FC6E-4CD1-A799-FA64243B31E9}" presName="hierChild2" presStyleCnt="0"/>
      <dgm:spPr/>
    </dgm:pt>
    <dgm:pt modelId="{DD7F5516-4878-4CC4-928F-93BF9DF102CF}" type="pres">
      <dgm:prSet presAssocID="{AD1BC27E-2E20-4006-B27E-5DC722D6727D}" presName="Name37" presStyleLbl="parChTrans1D2" presStyleIdx="0" presStyleCnt="2"/>
      <dgm:spPr/>
    </dgm:pt>
    <dgm:pt modelId="{F689E9E2-ED5A-4789-AE50-91C183DAE170}" type="pres">
      <dgm:prSet presAssocID="{2BA767C7-9D55-49F8-9334-171A843C6E16}" presName="hierRoot2" presStyleCnt="0">
        <dgm:presLayoutVars>
          <dgm:hierBranch val="init"/>
        </dgm:presLayoutVars>
      </dgm:prSet>
      <dgm:spPr/>
    </dgm:pt>
    <dgm:pt modelId="{F1BF2727-FB15-4793-8575-619ABF765A81}" type="pres">
      <dgm:prSet presAssocID="{2BA767C7-9D55-49F8-9334-171A843C6E16}" presName="rootComposite" presStyleCnt="0"/>
      <dgm:spPr/>
    </dgm:pt>
    <dgm:pt modelId="{916D5D2C-BD07-4442-B293-B8CC4A7B2208}" type="pres">
      <dgm:prSet presAssocID="{2BA767C7-9D55-49F8-9334-171A843C6E16}" presName="rootText" presStyleLbl="node2" presStyleIdx="0" presStyleCnt="2" custScaleX="154234" custScaleY="144819">
        <dgm:presLayoutVars>
          <dgm:chPref val="3"/>
        </dgm:presLayoutVars>
      </dgm:prSet>
      <dgm:spPr/>
    </dgm:pt>
    <dgm:pt modelId="{15E43822-B570-4EE9-A541-CF874C0C34A6}" type="pres">
      <dgm:prSet presAssocID="{2BA767C7-9D55-49F8-9334-171A843C6E16}" presName="rootConnector" presStyleLbl="node2" presStyleIdx="0" presStyleCnt="2"/>
      <dgm:spPr/>
    </dgm:pt>
    <dgm:pt modelId="{BA2D6CFD-6857-46F7-9381-239A4364FC68}" type="pres">
      <dgm:prSet presAssocID="{2BA767C7-9D55-49F8-9334-171A843C6E16}" presName="hierChild4" presStyleCnt="0"/>
      <dgm:spPr/>
    </dgm:pt>
    <dgm:pt modelId="{D319229D-7228-4539-BAD2-F3C14F759A21}" type="pres">
      <dgm:prSet presAssocID="{2BA767C7-9D55-49F8-9334-171A843C6E16}" presName="hierChild5" presStyleCnt="0"/>
      <dgm:spPr/>
    </dgm:pt>
    <dgm:pt modelId="{03F20F90-F28B-4658-AF0E-3FB0472EE110}" type="pres">
      <dgm:prSet presAssocID="{08863E14-FC6E-4CD1-A799-FA64243B31E9}" presName="hierChild3" presStyleCnt="0"/>
      <dgm:spPr/>
    </dgm:pt>
    <dgm:pt modelId="{AD980AAF-2F95-4AC2-A37C-991B01DA48EE}" type="pres">
      <dgm:prSet presAssocID="{91388941-8138-4921-A7F8-77E325D8701D}" presName="hierRoot1" presStyleCnt="0">
        <dgm:presLayoutVars>
          <dgm:hierBranch val="init"/>
        </dgm:presLayoutVars>
      </dgm:prSet>
      <dgm:spPr/>
    </dgm:pt>
    <dgm:pt modelId="{FC0EB60B-DDE7-4535-930A-2E4A8CD8858B}" type="pres">
      <dgm:prSet presAssocID="{91388941-8138-4921-A7F8-77E325D8701D}" presName="rootComposite1" presStyleCnt="0"/>
      <dgm:spPr/>
    </dgm:pt>
    <dgm:pt modelId="{799A4943-6928-4572-9241-039CBAC13683}" type="pres">
      <dgm:prSet presAssocID="{91388941-8138-4921-A7F8-77E325D8701D}" presName="rootText1" presStyleLbl="node0" presStyleIdx="1" presStyleCnt="2" custScaleX="135655" custScaleY="54581" custLinFactNeighborX="324" custLinFactNeighborY="15565">
        <dgm:presLayoutVars>
          <dgm:chPref val="3"/>
        </dgm:presLayoutVars>
      </dgm:prSet>
      <dgm:spPr/>
    </dgm:pt>
    <dgm:pt modelId="{79DA7C7C-B28B-4AA6-A0B6-D9102AE86202}" type="pres">
      <dgm:prSet presAssocID="{91388941-8138-4921-A7F8-77E325D8701D}" presName="rootConnector1" presStyleLbl="node1" presStyleIdx="0" presStyleCnt="0"/>
      <dgm:spPr/>
    </dgm:pt>
    <dgm:pt modelId="{8DD0E007-FF16-4163-BA92-9498FB910C4F}" type="pres">
      <dgm:prSet presAssocID="{91388941-8138-4921-A7F8-77E325D8701D}" presName="hierChild2" presStyleCnt="0"/>
      <dgm:spPr/>
    </dgm:pt>
    <dgm:pt modelId="{4B435391-67B4-4671-8909-E07A8B1D767B}" type="pres">
      <dgm:prSet presAssocID="{FE0F472E-32C8-482D-A9D5-13B932F85783}" presName="Name37" presStyleLbl="parChTrans1D2" presStyleIdx="1" presStyleCnt="2"/>
      <dgm:spPr/>
    </dgm:pt>
    <dgm:pt modelId="{0B5A0C16-8FAB-4737-B398-8A7D5B69E228}" type="pres">
      <dgm:prSet presAssocID="{8DC4C8AE-0180-401B-AC64-3D70543274D1}" presName="hierRoot2" presStyleCnt="0">
        <dgm:presLayoutVars>
          <dgm:hierBranch val="init"/>
        </dgm:presLayoutVars>
      </dgm:prSet>
      <dgm:spPr/>
    </dgm:pt>
    <dgm:pt modelId="{272D543A-D92B-41D1-A458-6453FC28F0D9}" type="pres">
      <dgm:prSet presAssocID="{8DC4C8AE-0180-401B-AC64-3D70543274D1}" presName="rootComposite" presStyleCnt="0"/>
      <dgm:spPr/>
    </dgm:pt>
    <dgm:pt modelId="{9FA62FEC-C8AA-41BD-88C1-88E972F65D3A}" type="pres">
      <dgm:prSet presAssocID="{8DC4C8AE-0180-401B-AC64-3D70543274D1}" presName="rootText" presStyleLbl="node2" presStyleIdx="1" presStyleCnt="2" custScaleX="121996" custScaleY="128803" custLinFactNeighborX="-532" custLinFactNeighborY="11617">
        <dgm:presLayoutVars>
          <dgm:chPref val="3"/>
        </dgm:presLayoutVars>
      </dgm:prSet>
      <dgm:spPr/>
    </dgm:pt>
    <dgm:pt modelId="{BA8C7BAF-E2EA-4BC3-8F24-846AC06983B7}" type="pres">
      <dgm:prSet presAssocID="{8DC4C8AE-0180-401B-AC64-3D70543274D1}" presName="rootConnector" presStyleLbl="node2" presStyleIdx="1" presStyleCnt="2"/>
      <dgm:spPr/>
    </dgm:pt>
    <dgm:pt modelId="{FBC235BB-135D-4467-A374-B6D5873A0F18}" type="pres">
      <dgm:prSet presAssocID="{8DC4C8AE-0180-401B-AC64-3D70543274D1}" presName="hierChild4" presStyleCnt="0"/>
      <dgm:spPr/>
    </dgm:pt>
    <dgm:pt modelId="{99EEF9A6-EFC4-4079-B645-5B3E393B70B3}" type="pres">
      <dgm:prSet presAssocID="{8DC4C8AE-0180-401B-AC64-3D70543274D1}" presName="hierChild5" presStyleCnt="0"/>
      <dgm:spPr/>
    </dgm:pt>
    <dgm:pt modelId="{16A2E913-DA9C-4C8F-BD90-75D35F2F6B33}" type="pres">
      <dgm:prSet presAssocID="{91388941-8138-4921-A7F8-77E325D8701D}" presName="hierChild3" presStyleCnt="0"/>
      <dgm:spPr/>
    </dgm:pt>
  </dgm:ptLst>
  <dgm:cxnLst>
    <dgm:cxn modelId="{21C5EA05-C774-4D15-B759-191828AAD774}" srcId="{08863E14-FC6E-4CD1-A799-FA64243B31E9}" destId="{2BA767C7-9D55-49F8-9334-171A843C6E16}" srcOrd="0" destOrd="0" parTransId="{AD1BC27E-2E20-4006-B27E-5DC722D6727D}" sibTransId="{F1A24B78-B7E1-4E80-9345-0F2DB6BA4976}"/>
    <dgm:cxn modelId="{C8E7BD1E-6536-4FE4-94E1-A5A344B9BD8A}" type="presOf" srcId="{2BA767C7-9D55-49F8-9334-171A843C6E16}" destId="{916D5D2C-BD07-4442-B293-B8CC4A7B2208}" srcOrd="0" destOrd="0" presId="urn:microsoft.com/office/officeart/2005/8/layout/orgChart1"/>
    <dgm:cxn modelId="{A403262A-DFB0-425B-8F7B-5A4E096D9426}" type="presOf" srcId="{8DC4C8AE-0180-401B-AC64-3D70543274D1}" destId="{9FA62FEC-C8AA-41BD-88C1-88E972F65D3A}" srcOrd="0" destOrd="0" presId="urn:microsoft.com/office/officeart/2005/8/layout/orgChart1"/>
    <dgm:cxn modelId="{5880EA41-86D1-49DC-A355-2E95E7CE9AF8}" type="presOf" srcId="{08863E14-FC6E-4CD1-A799-FA64243B31E9}" destId="{268EDF15-2CC7-4956-952E-38709FA8D90A}" srcOrd="1" destOrd="0" presId="urn:microsoft.com/office/officeart/2005/8/layout/orgChart1"/>
    <dgm:cxn modelId="{F0F5F844-1292-4C1F-A9AE-DDFDA521418D}" type="presOf" srcId="{91388941-8138-4921-A7F8-77E325D8701D}" destId="{799A4943-6928-4572-9241-039CBAC13683}" srcOrd="0" destOrd="0" presId="urn:microsoft.com/office/officeart/2005/8/layout/orgChart1"/>
    <dgm:cxn modelId="{0962586B-8988-41B5-BED8-323CBE4FBB09}" type="presOf" srcId="{7CFE3BC1-23AC-4EE1-AD7D-EAAC3101AD81}" destId="{6CB21A4A-EA2B-45F4-A182-DBA364886CF5}" srcOrd="0" destOrd="0" presId="urn:microsoft.com/office/officeart/2005/8/layout/orgChart1"/>
    <dgm:cxn modelId="{4145D259-88C5-4C0A-B71A-CB8762E234E1}" type="presOf" srcId="{2BA767C7-9D55-49F8-9334-171A843C6E16}" destId="{15E43822-B570-4EE9-A541-CF874C0C34A6}" srcOrd="1" destOrd="0" presId="urn:microsoft.com/office/officeart/2005/8/layout/orgChart1"/>
    <dgm:cxn modelId="{1C55937A-9974-4EA7-B6F4-6F67EE0C116D}" type="presOf" srcId="{91388941-8138-4921-A7F8-77E325D8701D}" destId="{79DA7C7C-B28B-4AA6-A0B6-D9102AE86202}" srcOrd="1" destOrd="0" presId="urn:microsoft.com/office/officeart/2005/8/layout/orgChart1"/>
    <dgm:cxn modelId="{67FCB17D-1859-4C66-8E52-1576DBCBCB65}" srcId="{7CFE3BC1-23AC-4EE1-AD7D-EAAC3101AD81}" destId="{91388941-8138-4921-A7F8-77E325D8701D}" srcOrd="1" destOrd="0" parTransId="{D2947BA4-C1A8-4FB4-A5BA-0F6D1BE79C65}" sibTransId="{ACD8495B-4C36-42B1-AD25-9822580D5D3B}"/>
    <dgm:cxn modelId="{639C0E93-C10B-4320-94FB-A4A7A349DB61}" type="presOf" srcId="{FE0F472E-32C8-482D-A9D5-13B932F85783}" destId="{4B435391-67B4-4671-8909-E07A8B1D767B}" srcOrd="0" destOrd="0" presId="urn:microsoft.com/office/officeart/2005/8/layout/orgChart1"/>
    <dgm:cxn modelId="{6CAD68A4-727B-4D2E-8725-B51EF7604FE0}" srcId="{7CFE3BC1-23AC-4EE1-AD7D-EAAC3101AD81}" destId="{08863E14-FC6E-4CD1-A799-FA64243B31E9}" srcOrd="0" destOrd="0" parTransId="{8185D600-9B0E-4BA9-BD9B-55AB4410D5B7}" sibTransId="{93D92775-3AD1-4199-84BD-04FCF2405968}"/>
    <dgm:cxn modelId="{37E5FFA6-416D-43EA-B919-43B5CF312F2E}" type="presOf" srcId="{AD1BC27E-2E20-4006-B27E-5DC722D6727D}" destId="{DD7F5516-4878-4CC4-928F-93BF9DF102CF}" srcOrd="0" destOrd="0" presId="urn:microsoft.com/office/officeart/2005/8/layout/orgChart1"/>
    <dgm:cxn modelId="{A5A823AD-0101-4C50-A4B7-56B5E535EAC4}" srcId="{91388941-8138-4921-A7F8-77E325D8701D}" destId="{8DC4C8AE-0180-401B-AC64-3D70543274D1}" srcOrd="0" destOrd="0" parTransId="{FE0F472E-32C8-482D-A9D5-13B932F85783}" sibTransId="{315F001B-3C14-44D2-8DDC-A8695D2E3861}"/>
    <dgm:cxn modelId="{C5FF73C1-F793-4A6C-8EC7-A1F3679D7EE2}" type="presOf" srcId="{8DC4C8AE-0180-401B-AC64-3D70543274D1}" destId="{BA8C7BAF-E2EA-4BC3-8F24-846AC06983B7}" srcOrd="1" destOrd="0" presId="urn:microsoft.com/office/officeart/2005/8/layout/orgChart1"/>
    <dgm:cxn modelId="{440933D6-BDFA-4CBE-AEC8-44422B881B53}" type="presOf" srcId="{08863E14-FC6E-4CD1-A799-FA64243B31E9}" destId="{9FE13574-020A-44E8-9E00-069A1EA89604}" srcOrd="0" destOrd="0" presId="urn:microsoft.com/office/officeart/2005/8/layout/orgChart1"/>
    <dgm:cxn modelId="{59DCE046-8B85-43F5-8073-5D353BB1902D}" type="presParOf" srcId="{6CB21A4A-EA2B-45F4-A182-DBA364886CF5}" destId="{FD938519-5A00-48AD-975C-16A8A029FDA1}" srcOrd="0" destOrd="0" presId="urn:microsoft.com/office/officeart/2005/8/layout/orgChart1"/>
    <dgm:cxn modelId="{B9A8D09E-7A93-496B-B26F-B6B932D00CDA}" type="presParOf" srcId="{FD938519-5A00-48AD-975C-16A8A029FDA1}" destId="{FE6D66E1-A606-4CCE-904F-02DC5A7D2B9A}" srcOrd="0" destOrd="0" presId="urn:microsoft.com/office/officeart/2005/8/layout/orgChart1"/>
    <dgm:cxn modelId="{ECDD02E4-2A17-4633-A8D6-1168D9A0F5A4}" type="presParOf" srcId="{FE6D66E1-A606-4CCE-904F-02DC5A7D2B9A}" destId="{9FE13574-020A-44E8-9E00-069A1EA89604}" srcOrd="0" destOrd="0" presId="urn:microsoft.com/office/officeart/2005/8/layout/orgChart1"/>
    <dgm:cxn modelId="{AD4AD513-C53E-4BF1-A575-949F7E1786AE}" type="presParOf" srcId="{FE6D66E1-A606-4CCE-904F-02DC5A7D2B9A}" destId="{268EDF15-2CC7-4956-952E-38709FA8D90A}" srcOrd="1" destOrd="0" presId="urn:microsoft.com/office/officeart/2005/8/layout/orgChart1"/>
    <dgm:cxn modelId="{3562DE0A-918F-404D-A737-E6FA486A8C1F}" type="presParOf" srcId="{FD938519-5A00-48AD-975C-16A8A029FDA1}" destId="{AE515652-7431-436E-886C-1A09B85D32B7}" srcOrd="1" destOrd="0" presId="urn:microsoft.com/office/officeart/2005/8/layout/orgChart1"/>
    <dgm:cxn modelId="{9E893A3A-F999-4F45-93E3-5F172A21597F}" type="presParOf" srcId="{AE515652-7431-436E-886C-1A09B85D32B7}" destId="{DD7F5516-4878-4CC4-928F-93BF9DF102CF}" srcOrd="0" destOrd="0" presId="urn:microsoft.com/office/officeart/2005/8/layout/orgChart1"/>
    <dgm:cxn modelId="{5AD5DD41-D34C-41D1-ADB4-6A671F2340FC}" type="presParOf" srcId="{AE515652-7431-436E-886C-1A09B85D32B7}" destId="{F689E9E2-ED5A-4789-AE50-91C183DAE170}" srcOrd="1" destOrd="0" presId="urn:microsoft.com/office/officeart/2005/8/layout/orgChart1"/>
    <dgm:cxn modelId="{6339B9F1-2B83-460C-99B1-CBF8633D2907}" type="presParOf" srcId="{F689E9E2-ED5A-4789-AE50-91C183DAE170}" destId="{F1BF2727-FB15-4793-8575-619ABF765A81}" srcOrd="0" destOrd="0" presId="urn:microsoft.com/office/officeart/2005/8/layout/orgChart1"/>
    <dgm:cxn modelId="{3362E156-3B09-4C12-BD21-866D7F4E5974}" type="presParOf" srcId="{F1BF2727-FB15-4793-8575-619ABF765A81}" destId="{916D5D2C-BD07-4442-B293-B8CC4A7B2208}" srcOrd="0" destOrd="0" presId="urn:microsoft.com/office/officeart/2005/8/layout/orgChart1"/>
    <dgm:cxn modelId="{AB11CD3F-A29E-44E3-8142-414F86A58382}" type="presParOf" srcId="{F1BF2727-FB15-4793-8575-619ABF765A81}" destId="{15E43822-B570-4EE9-A541-CF874C0C34A6}" srcOrd="1" destOrd="0" presId="urn:microsoft.com/office/officeart/2005/8/layout/orgChart1"/>
    <dgm:cxn modelId="{2E9C0BFD-1386-4DB2-BF84-7C70A2C32493}" type="presParOf" srcId="{F689E9E2-ED5A-4789-AE50-91C183DAE170}" destId="{BA2D6CFD-6857-46F7-9381-239A4364FC68}" srcOrd="1" destOrd="0" presId="urn:microsoft.com/office/officeart/2005/8/layout/orgChart1"/>
    <dgm:cxn modelId="{5292D73C-481A-4802-8E05-E9F9487B39AD}" type="presParOf" srcId="{F689E9E2-ED5A-4789-AE50-91C183DAE170}" destId="{D319229D-7228-4539-BAD2-F3C14F759A21}" srcOrd="2" destOrd="0" presId="urn:microsoft.com/office/officeart/2005/8/layout/orgChart1"/>
    <dgm:cxn modelId="{85DE3710-4995-4F6D-9F20-E9D8D4DC1E90}" type="presParOf" srcId="{FD938519-5A00-48AD-975C-16A8A029FDA1}" destId="{03F20F90-F28B-4658-AF0E-3FB0472EE110}" srcOrd="2" destOrd="0" presId="urn:microsoft.com/office/officeart/2005/8/layout/orgChart1"/>
    <dgm:cxn modelId="{11578091-B185-46DA-87DE-B2DC44468295}" type="presParOf" srcId="{6CB21A4A-EA2B-45F4-A182-DBA364886CF5}" destId="{AD980AAF-2F95-4AC2-A37C-991B01DA48EE}" srcOrd="1" destOrd="0" presId="urn:microsoft.com/office/officeart/2005/8/layout/orgChart1"/>
    <dgm:cxn modelId="{ADCF78ED-892F-4D85-9D54-B021622574D3}" type="presParOf" srcId="{AD980AAF-2F95-4AC2-A37C-991B01DA48EE}" destId="{FC0EB60B-DDE7-4535-930A-2E4A8CD8858B}" srcOrd="0" destOrd="0" presId="urn:microsoft.com/office/officeart/2005/8/layout/orgChart1"/>
    <dgm:cxn modelId="{D62D0B37-A9EF-4BC3-8B4C-923623BA43D8}" type="presParOf" srcId="{FC0EB60B-DDE7-4535-930A-2E4A8CD8858B}" destId="{799A4943-6928-4572-9241-039CBAC13683}" srcOrd="0" destOrd="0" presId="urn:microsoft.com/office/officeart/2005/8/layout/orgChart1"/>
    <dgm:cxn modelId="{4E2FAD53-1EEC-4931-A148-8B767A707544}" type="presParOf" srcId="{FC0EB60B-DDE7-4535-930A-2E4A8CD8858B}" destId="{79DA7C7C-B28B-4AA6-A0B6-D9102AE86202}" srcOrd="1" destOrd="0" presId="urn:microsoft.com/office/officeart/2005/8/layout/orgChart1"/>
    <dgm:cxn modelId="{DCFB563F-C870-4A34-8CED-F4BE5EFCE501}" type="presParOf" srcId="{AD980AAF-2F95-4AC2-A37C-991B01DA48EE}" destId="{8DD0E007-FF16-4163-BA92-9498FB910C4F}" srcOrd="1" destOrd="0" presId="urn:microsoft.com/office/officeart/2005/8/layout/orgChart1"/>
    <dgm:cxn modelId="{663EA331-1A82-4B56-AE6C-A1E2B6D99388}" type="presParOf" srcId="{8DD0E007-FF16-4163-BA92-9498FB910C4F}" destId="{4B435391-67B4-4671-8909-E07A8B1D767B}" srcOrd="0" destOrd="0" presId="urn:microsoft.com/office/officeart/2005/8/layout/orgChart1"/>
    <dgm:cxn modelId="{B512A826-7294-4903-975A-0E994B6A0F54}" type="presParOf" srcId="{8DD0E007-FF16-4163-BA92-9498FB910C4F}" destId="{0B5A0C16-8FAB-4737-B398-8A7D5B69E228}" srcOrd="1" destOrd="0" presId="urn:microsoft.com/office/officeart/2005/8/layout/orgChart1"/>
    <dgm:cxn modelId="{DD0CA9E8-EA4A-4564-9AF2-43E230E61C3C}" type="presParOf" srcId="{0B5A0C16-8FAB-4737-B398-8A7D5B69E228}" destId="{272D543A-D92B-41D1-A458-6453FC28F0D9}" srcOrd="0" destOrd="0" presId="urn:microsoft.com/office/officeart/2005/8/layout/orgChart1"/>
    <dgm:cxn modelId="{00E9EB3C-F4EC-439B-BF49-31B57A00C98D}" type="presParOf" srcId="{272D543A-D92B-41D1-A458-6453FC28F0D9}" destId="{9FA62FEC-C8AA-41BD-88C1-88E972F65D3A}" srcOrd="0" destOrd="0" presId="urn:microsoft.com/office/officeart/2005/8/layout/orgChart1"/>
    <dgm:cxn modelId="{5D7EB7C3-2AB8-41AE-9971-AA2F5F113B26}" type="presParOf" srcId="{272D543A-D92B-41D1-A458-6453FC28F0D9}" destId="{BA8C7BAF-E2EA-4BC3-8F24-846AC06983B7}" srcOrd="1" destOrd="0" presId="urn:microsoft.com/office/officeart/2005/8/layout/orgChart1"/>
    <dgm:cxn modelId="{366A1BEB-59ED-407F-9828-FB36390BB528}" type="presParOf" srcId="{0B5A0C16-8FAB-4737-B398-8A7D5B69E228}" destId="{FBC235BB-135D-4467-A374-B6D5873A0F18}" srcOrd="1" destOrd="0" presId="urn:microsoft.com/office/officeart/2005/8/layout/orgChart1"/>
    <dgm:cxn modelId="{5B70142D-F3B1-4B49-BB66-1C5C9F62DC4B}" type="presParOf" srcId="{0B5A0C16-8FAB-4737-B398-8A7D5B69E228}" destId="{99EEF9A6-EFC4-4079-B645-5B3E393B70B3}" srcOrd="2" destOrd="0" presId="urn:microsoft.com/office/officeart/2005/8/layout/orgChart1"/>
    <dgm:cxn modelId="{B72EB456-461E-4E0B-A96A-697BA24B093B}" type="presParOf" srcId="{AD980AAF-2F95-4AC2-A37C-991B01DA48EE}" destId="{16A2E913-DA9C-4C8F-BD90-75D35F2F6B3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CFE3BC1-23AC-4EE1-AD7D-EAAC3101AD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863E14-FC6E-4CD1-A799-FA64243B31E9}">
      <dgm:prSet/>
      <dgm:spPr>
        <a:solidFill>
          <a:srgbClr val="FFFF00"/>
        </a:solidFill>
        <a:ln>
          <a:solidFill>
            <a:schemeClr val="tx1"/>
          </a:solidFill>
        </a:ln>
      </dgm:spPr>
      <dgm:t>
        <a:bodyPr/>
        <a:lstStyle/>
        <a:p>
          <a:pPr rtl="0"/>
          <a:r>
            <a:rPr lang="ru-RU" dirty="0">
              <a:solidFill>
                <a:schemeClr val="tx1"/>
              </a:solidFill>
            </a:rPr>
            <a:t>Если в результате сравнения заявка, предлагающее наилучшее соотношение цены и качества, относится к группе C</a:t>
          </a:r>
          <a:endParaRPr lang="en-GB" dirty="0">
            <a:solidFill>
              <a:schemeClr val="tx1"/>
            </a:solidFill>
          </a:endParaRPr>
        </a:p>
      </dgm:t>
    </dgm:pt>
    <dgm:pt modelId="{8185D600-9B0E-4BA9-BD9B-55AB4410D5B7}" type="parTrans" cxnId="{6CAD68A4-727B-4D2E-8725-B51EF7604FE0}">
      <dgm:prSet/>
      <dgm:spPr/>
      <dgm:t>
        <a:bodyPr/>
        <a:lstStyle/>
        <a:p>
          <a:endParaRPr lang="en-US"/>
        </a:p>
      </dgm:t>
    </dgm:pt>
    <dgm:pt modelId="{93D92775-3AD1-4199-84BD-04FCF2405968}" type="sibTrans" cxnId="{6CAD68A4-727B-4D2E-8725-B51EF7604FE0}">
      <dgm:prSet/>
      <dgm:spPr/>
      <dgm:t>
        <a:bodyPr/>
        <a:lstStyle/>
        <a:p>
          <a:endParaRPr lang="en-US"/>
        </a:p>
      </dgm:t>
    </dgm:pt>
    <dgm:pt modelId="{91388941-8138-4921-A7F8-77E325D8701D}">
      <dgm:prSet/>
      <dgm:spPr>
        <a:solidFill>
          <a:srgbClr val="FFFF00"/>
        </a:solidFill>
        <a:ln>
          <a:solidFill>
            <a:schemeClr val="tx1"/>
          </a:solidFill>
        </a:ln>
      </dgm:spPr>
      <dgm:t>
        <a:bodyPr/>
        <a:lstStyle/>
        <a:p>
          <a:pPr rtl="0"/>
          <a:r>
            <a:rPr lang="ru-RU" dirty="0">
              <a:solidFill>
                <a:schemeClr val="tx1"/>
              </a:solidFill>
            </a:rPr>
            <a:t>Если заявка из группы А с наилучшими параметрами</a:t>
          </a:r>
          <a:endParaRPr lang="en-GB" dirty="0">
            <a:solidFill>
              <a:schemeClr val="tx1"/>
            </a:solidFill>
          </a:endParaRPr>
        </a:p>
      </dgm:t>
    </dgm:pt>
    <dgm:pt modelId="{D2947BA4-C1A8-4FB4-A5BA-0F6D1BE79C65}" type="parTrans" cxnId="{67FCB17D-1859-4C66-8E52-1576DBCBCB65}">
      <dgm:prSet/>
      <dgm:spPr/>
      <dgm:t>
        <a:bodyPr/>
        <a:lstStyle/>
        <a:p>
          <a:endParaRPr lang="en-US"/>
        </a:p>
      </dgm:t>
    </dgm:pt>
    <dgm:pt modelId="{ACD8495B-4C36-42B1-AD25-9822580D5D3B}" type="sibTrans" cxnId="{67FCB17D-1859-4C66-8E52-1576DBCBCB65}">
      <dgm:prSet/>
      <dgm:spPr/>
      <dgm:t>
        <a:bodyPr/>
        <a:lstStyle/>
        <a:p>
          <a:endParaRPr lang="en-US"/>
        </a:p>
      </dgm:t>
    </dgm:pt>
    <dgm:pt modelId="{2BA767C7-9D55-49F8-9334-171A843C6E16}">
      <dgm:prSet/>
      <dgm:spPr>
        <a:solidFill>
          <a:schemeClr val="accent2">
            <a:lumMod val="60000"/>
            <a:lumOff val="40000"/>
          </a:schemeClr>
        </a:solidFill>
        <a:ln>
          <a:solidFill>
            <a:schemeClr val="tx1"/>
          </a:solidFill>
        </a:ln>
      </dgm:spPr>
      <dgm:t>
        <a:bodyPr/>
        <a:lstStyle/>
        <a:p>
          <a:pPr marL="176213" indent="0" algn="l"/>
          <a:r>
            <a:rPr lang="ru-RU" b="0" dirty="0">
              <a:solidFill>
                <a:schemeClr val="tx1"/>
              </a:solidFill>
            </a:rPr>
            <a:t>Все заявки из Группы C должны быть дополнительно сопоставлены с заявками, в которых предлагается наилучшее соотношение из Группы A, после добавления к оценочной цене товаров, предлагаемых в каждой заявке из Группы C, только для целей этого дальнейшего сравнения, суммы, равной пятнадцати ( 15) процентов от соответствующей цены заявки на основании Инкотермс (фрахт/перевозка и страхование оплачены до) для товаров, которые будут импортированы или уже импортированы.</a:t>
          </a:r>
          <a:endParaRPr lang="en-US" b="0" dirty="0">
            <a:solidFill>
              <a:schemeClr val="tx1"/>
            </a:solidFill>
          </a:endParaRPr>
        </a:p>
      </dgm:t>
    </dgm:pt>
    <dgm:pt modelId="{AD1BC27E-2E20-4006-B27E-5DC722D6727D}" type="parTrans" cxnId="{21C5EA05-C774-4D15-B759-191828AAD774}">
      <dgm:prSet/>
      <dgm:spPr>
        <a:ln w="38100"/>
      </dgm:spPr>
      <dgm:t>
        <a:bodyPr/>
        <a:lstStyle/>
        <a:p>
          <a:endParaRPr lang="en-US"/>
        </a:p>
      </dgm:t>
    </dgm:pt>
    <dgm:pt modelId="{F1A24B78-B7E1-4E80-9345-0F2DB6BA4976}" type="sibTrans" cxnId="{21C5EA05-C774-4D15-B759-191828AAD774}">
      <dgm:prSet/>
      <dgm:spPr/>
      <dgm:t>
        <a:bodyPr/>
        <a:lstStyle/>
        <a:p>
          <a:endParaRPr lang="en-US"/>
        </a:p>
      </dgm:t>
    </dgm:pt>
    <dgm:pt modelId="{8DC4C8AE-0180-401B-AC64-3D70543274D1}">
      <dgm:prSet/>
      <dgm:spPr>
        <a:solidFill>
          <a:schemeClr val="accent2">
            <a:lumMod val="60000"/>
            <a:lumOff val="40000"/>
          </a:schemeClr>
        </a:solidFill>
        <a:ln>
          <a:solidFill>
            <a:schemeClr val="tx1"/>
          </a:solidFill>
        </a:ln>
      </dgm:spPr>
      <dgm:t>
        <a:bodyPr anchor="t"/>
        <a:lstStyle/>
        <a:p>
          <a:pPr marL="176213" indent="0"/>
          <a:r>
            <a:rPr lang="ru-RU" b="0" dirty="0">
              <a:solidFill>
                <a:schemeClr val="tx1"/>
              </a:solidFill>
            </a:rPr>
            <a:t>Она должна быть выбрана для присуждения договора. В противном случае будет выбрана заявка, в которой предлагается наилучшее соотношение цены и качества из группы C.</a:t>
          </a:r>
          <a:endParaRPr lang="en-US" b="0" dirty="0">
            <a:solidFill>
              <a:schemeClr val="tx1"/>
            </a:solidFill>
          </a:endParaRPr>
        </a:p>
        <a:p>
          <a:pPr marL="88900" indent="0" algn="l"/>
          <a:endParaRPr lang="en-US" dirty="0">
            <a:solidFill>
              <a:schemeClr val="tx1"/>
            </a:solidFill>
          </a:endParaRPr>
        </a:p>
      </dgm:t>
    </dgm:pt>
    <dgm:pt modelId="{FE0F472E-32C8-482D-A9D5-13B932F85783}" type="parTrans" cxnId="{A5A823AD-0101-4C50-A4B7-56B5E535EAC4}">
      <dgm:prSet/>
      <dgm:spPr>
        <a:ln w="38100"/>
      </dgm:spPr>
      <dgm:t>
        <a:bodyPr/>
        <a:lstStyle/>
        <a:p>
          <a:endParaRPr lang="en-US"/>
        </a:p>
      </dgm:t>
    </dgm:pt>
    <dgm:pt modelId="{315F001B-3C14-44D2-8DDC-A8695D2E3861}" type="sibTrans" cxnId="{A5A823AD-0101-4C50-A4B7-56B5E535EAC4}">
      <dgm:prSet/>
      <dgm:spPr/>
      <dgm:t>
        <a:bodyPr/>
        <a:lstStyle/>
        <a:p>
          <a:endParaRPr lang="en-US"/>
        </a:p>
      </dgm:t>
    </dgm:pt>
    <dgm:pt modelId="{DF6815BD-28C9-4D08-9A0B-623AE5FA9F62}">
      <dgm:prSet/>
      <dgm:spPr>
        <a:solidFill>
          <a:schemeClr val="accent2">
            <a:lumMod val="75000"/>
          </a:schemeClr>
        </a:solidFill>
      </dgm:spPr>
      <dgm:t>
        <a:bodyPr/>
        <a:lstStyle/>
        <a:p>
          <a:r>
            <a:rPr lang="ru-RU" dirty="0"/>
            <a:t>Обе цены должны включать безусловные скидки и корректироваться при наличии арифметических ошибок.</a:t>
          </a:r>
          <a:endParaRPr lang="en-US" dirty="0"/>
        </a:p>
      </dgm:t>
    </dgm:pt>
    <dgm:pt modelId="{EFCECFA4-9D48-4974-A575-47934D25214F}" type="parTrans" cxnId="{F1B5FF88-899B-4870-9B3F-270CB8A5B7D7}">
      <dgm:prSet/>
      <dgm:spPr>
        <a:ln w="76200"/>
      </dgm:spPr>
      <dgm:t>
        <a:bodyPr/>
        <a:lstStyle/>
        <a:p>
          <a:endParaRPr lang="en-US"/>
        </a:p>
      </dgm:t>
    </dgm:pt>
    <dgm:pt modelId="{80A3A23A-CD3C-4614-AFF0-DAA752E5C5B1}" type="sibTrans" cxnId="{F1B5FF88-899B-4870-9B3F-270CB8A5B7D7}">
      <dgm:prSet/>
      <dgm:spPr/>
      <dgm:t>
        <a:bodyPr/>
        <a:lstStyle/>
        <a:p>
          <a:endParaRPr lang="en-US"/>
        </a:p>
      </dgm:t>
    </dgm:pt>
    <dgm:pt modelId="{6CB21A4A-EA2B-45F4-A182-DBA364886CF5}" type="pres">
      <dgm:prSet presAssocID="{7CFE3BC1-23AC-4EE1-AD7D-EAAC3101AD81}" presName="hierChild1" presStyleCnt="0">
        <dgm:presLayoutVars>
          <dgm:orgChart val="1"/>
          <dgm:chPref val="1"/>
          <dgm:dir/>
          <dgm:animOne val="branch"/>
          <dgm:animLvl val="lvl"/>
          <dgm:resizeHandles/>
        </dgm:presLayoutVars>
      </dgm:prSet>
      <dgm:spPr/>
    </dgm:pt>
    <dgm:pt modelId="{FD938519-5A00-48AD-975C-16A8A029FDA1}" type="pres">
      <dgm:prSet presAssocID="{08863E14-FC6E-4CD1-A799-FA64243B31E9}" presName="hierRoot1" presStyleCnt="0">
        <dgm:presLayoutVars>
          <dgm:hierBranch val="init"/>
        </dgm:presLayoutVars>
      </dgm:prSet>
      <dgm:spPr/>
    </dgm:pt>
    <dgm:pt modelId="{FE6D66E1-A606-4CCE-904F-02DC5A7D2B9A}" type="pres">
      <dgm:prSet presAssocID="{08863E14-FC6E-4CD1-A799-FA64243B31E9}" presName="rootComposite1" presStyleCnt="0"/>
      <dgm:spPr/>
    </dgm:pt>
    <dgm:pt modelId="{9FE13574-020A-44E8-9E00-069A1EA89604}" type="pres">
      <dgm:prSet presAssocID="{08863E14-FC6E-4CD1-A799-FA64243B31E9}" presName="rootText1" presStyleLbl="node0" presStyleIdx="0" presStyleCnt="2" custScaleX="124557" custScaleY="62066">
        <dgm:presLayoutVars>
          <dgm:chPref val="3"/>
        </dgm:presLayoutVars>
      </dgm:prSet>
      <dgm:spPr/>
    </dgm:pt>
    <dgm:pt modelId="{268EDF15-2CC7-4956-952E-38709FA8D90A}" type="pres">
      <dgm:prSet presAssocID="{08863E14-FC6E-4CD1-A799-FA64243B31E9}" presName="rootConnector1" presStyleLbl="node1" presStyleIdx="0" presStyleCnt="0"/>
      <dgm:spPr/>
    </dgm:pt>
    <dgm:pt modelId="{AE515652-7431-436E-886C-1A09B85D32B7}" type="pres">
      <dgm:prSet presAssocID="{08863E14-FC6E-4CD1-A799-FA64243B31E9}" presName="hierChild2" presStyleCnt="0"/>
      <dgm:spPr/>
    </dgm:pt>
    <dgm:pt modelId="{DD7F5516-4878-4CC4-928F-93BF9DF102CF}" type="pres">
      <dgm:prSet presAssocID="{AD1BC27E-2E20-4006-B27E-5DC722D6727D}" presName="Name37" presStyleLbl="parChTrans1D2" presStyleIdx="0" presStyleCnt="2"/>
      <dgm:spPr>
        <a:prstGeom prst="downArrow">
          <a:avLst/>
        </a:prstGeom>
      </dgm:spPr>
    </dgm:pt>
    <dgm:pt modelId="{F689E9E2-ED5A-4789-AE50-91C183DAE170}" type="pres">
      <dgm:prSet presAssocID="{2BA767C7-9D55-49F8-9334-171A843C6E16}" presName="hierRoot2" presStyleCnt="0">
        <dgm:presLayoutVars>
          <dgm:hierBranch val="init"/>
        </dgm:presLayoutVars>
      </dgm:prSet>
      <dgm:spPr/>
    </dgm:pt>
    <dgm:pt modelId="{F1BF2727-FB15-4793-8575-619ABF765A81}" type="pres">
      <dgm:prSet presAssocID="{2BA767C7-9D55-49F8-9334-171A843C6E16}" presName="rootComposite" presStyleCnt="0"/>
      <dgm:spPr/>
    </dgm:pt>
    <dgm:pt modelId="{916D5D2C-BD07-4442-B293-B8CC4A7B2208}" type="pres">
      <dgm:prSet presAssocID="{2BA767C7-9D55-49F8-9334-171A843C6E16}" presName="rootText" presStyleLbl="node2" presStyleIdx="0" presStyleCnt="2" custScaleX="174547" custScaleY="144819">
        <dgm:presLayoutVars>
          <dgm:chPref val="3"/>
        </dgm:presLayoutVars>
      </dgm:prSet>
      <dgm:spPr/>
    </dgm:pt>
    <dgm:pt modelId="{15E43822-B570-4EE9-A541-CF874C0C34A6}" type="pres">
      <dgm:prSet presAssocID="{2BA767C7-9D55-49F8-9334-171A843C6E16}" presName="rootConnector" presStyleLbl="node2" presStyleIdx="0" presStyleCnt="2"/>
      <dgm:spPr/>
    </dgm:pt>
    <dgm:pt modelId="{BA2D6CFD-6857-46F7-9381-239A4364FC68}" type="pres">
      <dgm:prSet presAssocID="{2BA767C7-9D55-49F8-9334-171A843C6E16}" presName="hierChild4" presStyleCnt="0"/>
      <dgm:spPr/>
    </dgm:pt>
    <dgm:pt modelId="{4BC56DCC-66D6-4000-8C72-73E2DCAA8F30}" type="pres">
      <dgm:prSet presAssocID="{EFCECFA4-9D48-4974-A575-47934D25214F}" presName="Name37" presStyleLbl="parChTrans1D3" presStyleIdx="0" presStyleCnt="1"/>
      <dgm:spPr/>
    </dgm:pt>
    <dgm:pt modelId="{E8EA1FF6-1459-4D53-9379-4AE2030F0A3B}" type="pres">
      <dgm:prSet presAssocID="{DF6815BD-28C9-4D08-9A0B-623AE5FA9F62}" presName="hierRoot2" presStyleCnt="0">
        <dgm:presLayoutVars>
          <dgm:hierBranch val="init"/>
        </dgm:presLayoutVars>
      </dgm:prSet>
      <dgm:spPr/>
    </dgm:pt>
    <dgm:pt modelId="{4236202A-0434-42D2-9D8F-CFC85902BDBC}" type="pres">
      <dgm:prSet presAssocID="{DF6815BD-28C9-4D08-9A0B-623AE5FA9F62}" presName="rootComposite" presStyleCnt="0"/>
      <dgm:spPr/>
    </dgm:pt>
    <dgm:pt modelId="{36FE40F8-D1F0-4DF0-89A9-1DB8CA9393BC}" type="pres">
      <dgm:prSet presAssocID="{DF6815BD-28C9-4D08-9A0B-623AE5FA9F62}" presName="rootText" presStyleLbl="node3" presStyleIdx="0" presStyleCnt="1" custScaleX="160398" custScaleY="73378" custLinFactNeighborX="-18691" custLinFactNeighborY="-20243">
        <dgm:presLayoutVars>
          <dgm:chPref val="3"/>
        </dgm:presLayoutVars>
      </dgm:prSet>
      <dgm:spPr/>
    </dgm:pt>
    <dgm:pt modelId="{2F569447-0845-46EE-8E86-B1AA21C21CA2}" type="pres">
      <dgm:prSet presAssocID="{DF6815BD-28C9-4D08-9A0B-623AE5FA9F62}" presName="rootConnector" presStyleLbl="node3" presStyleIdx="0" presStyleCnt="1"/>
      <dgm:spPr/>
    </dgm:pt>
    <dgm:pt modelId="{3C46EAF5-E8F5-458F-9C51-22C3DD2ED1C0}" type="pres">
      <dgm:prSet presAssocID="{DF6815BD-28C9-4D08-9A0B-623AE5FA9F62}" presName="hierChild4" presStyleCnt="0"/>
      <dgm:spPr/>
    </dgm:pt>
    <dgm:pt modelId="{62B478FE-8430-4094-918C-5F1CA34385A0}" type="pres">
      <dgm:prSet presAssocID="{DF6815BD-28C9-4D08-9A0B-623AE5FA9F62}" presName="hierChild5" presStyleCnt="0"/>
      <dgm:spPr/>
    </dgm:pt>
    <dgm:pt modelId="{D319229D-7228-4539-BAD2-F3C14F759A21}" type="pres">
      <dgm:prSet presAssocID="{2BA767C7-9D55-49F8-9334-171A843C6E16}" presName="hierChild5" presStyleCnt="0"/>
      <dgm:spPr/>
    </dgm:pt>
    <dgm:pt modelId="{03F20F90-F28B-4658-AF0E-3FB0472EE110}" type="pres">
      <dgm:prSet presAssocID="{08863E14-FC6E-4CD1-A799-FA64243B31E9}" presName="hierChild3" presStyleCnt="0"/>
      <dgm:spPr/>
    </dgm:pt>
    <dgm:pt modelId="{AD980AAF-2F95-4AC2-A37C-991B01DA48EE}" type="pres">
      <dgm:prSet presAssocID="{91388941-8138-4921-A7F8-77E325D8701D}" presName="hierRoot1" presStyleCnt="0">
        <dgm:presLayoutVars>
          <dgm:hierBranch val="init"/>
        </dgm:presLayoutVars>
      </dgm:prSet>
      <dgm:spPr/>
    </dgm:pt>
    <dgm:pt modelId="{FC0EB60B-DDE7-4535-930A-2E4A8CD8858B}" type="pres">
      <dgm:prSet presAssocID="{91388941-8138-4921-A7F8-77E325D8701D}" presName="rootComposite1" presStyleCnt="0"/>
      <dgm:spPr/>
    </dgm:pt>
    <dgm:pt modelId="{799A4943-6928-4572-9241-039CBAC13683}" type="pres">
      <dgm:prSet presAssocID="{91388941-8138-4921-A7F8-77E325D8701D}" presName="rootText1" presStyleLbl="node0" presStyleIdx="1" presStyleCnt="2" custScaleX="135655" custScaleY="54581">
        <dgm:presLayoutVars>
          <dgm:chPref val="3"/>
        </dgm:presLayoutVars>
      </dgm:prSet>
      <dgm:spPr/>
    </dgm:pt>
    <dgm:pt modelId="{79DA7C7C-B28B-4AA6-A0B6-D9102AE86202}" type="pres">
      <dgm:prSet presAssocID="{91388941-8138-4921-A7F8-77E325D8701D}" presName="rootConnector1" presStyleLbl="node1" presStyleIdx="0" presStyleCnt="0"/>
      <dgm:spPr/>
    </dgm:pt>
    <dgm:pt modelId="{8DD0E007-FF16-4163-BA92-9498FB910C4F}" type="pres">
      <dgm:prSet presAssocID="{91388941-8138-4921-A7F8-77E325D8701D}" presName="hierChild2" presStyleCnt="0"/>
      <dgm:spPr/>
    </dgm:pt>
    <dgm:pt modelId="{4B435391-67B4-4671-8909-E07A8B1D767B}" type="pres">
      <dgm:prSet presAssocID="{FE0F472E-32C8-482D-A9D5-13B932F85783}" presName="Name37" presStyleLbl="parChTrans1D2" presStyleIdx="1" presStyleCnt="2"/>
      <dgm:spPr>
        <a:prstGeom prst="downArrow">
          <a:avLst/>
        </a:prstGeom>
      </dgm:spPr>
    </dgm:pt>
    <dgm:pt modelId="{0B5A0C16-8FAB-4737-B398-8A7D5B69E228}" type="pres">
      <dgm:prSet presAssocID="{8DC4C8AE-0180-401B-AC64-3D70543274D1}" presName="hierRoot2" presStyleCnt="0">
        <dgm:presLayoutVars>
          <dgm:hierBranch val="init"/>
        </dgm:presLayoutVars>
      </dgm:prSet>
      <dgm:spPr/>
    </dgm:pt>
    <dgm:pt modelId="{272D543A-D92B-41D1-A458-6453FC28F0D9}" type="pres">
      <dgm:prSet presAssocID="{8DC4C8AE-0180-401B-AC64-3D70543274D1}" presName="rootComposite" presStyleCnt="0"/>
      <dgm:spPr/>
    </dgm:pt>
    <dgm:pt modelId="{9FA62FEC-C8AA-41BD-88C1-88E972F65D3A}" type="pres">
      <dgm:prSet presAssocID="{8DC4C8AE-0180-401B-AC64-3D70543274D1}" presName="rootText" presStyleLbl="node2" presStyleIdx="1" presStyleCnt="2" custScaleX="121996" custScaleY="128803" custLinFactNeighborX="382" custLinFactNeighborY="12226">
        <dgm:presLayoutVars>
          <dgm:chPref val="3"/>
        </dgm:presLayoutVars>
      </dgm:prSet>
      <dgm:spPr/>
    </dgm:pt>
    <dgm:pt modelId="{BA8C7BAF-E2EA-4BC3-8F24-846AC06983B7}" type="pres">
      <dgm:prSet presAssocID="{8DC4C8AE-0180-401B-AC64-3D70543274D1}" presName="rootConnector" presStyleLbl="node2" presStyleIdx="1" presStyleCnt="2"/>
      <dgm:spPr/>
    </dgm:pt>
    <dgm:pt modelId="{FBC235BB-135D-4467-A374-B6D5873A0F18}" type="pres">
      <dgm:prSet presAssocID="{8DC4C8AE-0180-401B-AC64-3D70543274D1}" presName="hierChild4" presStyleCnt="0"/>
      <dgm:spPr/>
    </dgm:pt>
    <dgm:pt modelId="{99EEF9A6-EFC4-4079-B645-5B3E393B70B3}" type="pres">
      <dgm:prSet presAssocID="{8DC4C8AE-0180-401B-AC64-3D70543274D1}" presName="hierChild5" presStyleCnt="0"/>
      <dgm:spPr/>
    </dgm:pt>
    <dgm:pt modelId="{16A2E913-DA9C-4C8F-BD90-75D35F2F6B33}" type="pres">
      <dgm:prSet presAssocID="{91388941-8138-4921-A7F8-77E325D8701D}" presName="hierChild3" presStyleCnt="0"/>
      <dgm:spPr/>
    </dgm:pt>
  </dgm:ptLst>
  <dgm:cxnLst>
    <dgm:cxn modelId="{21C5EA05-C774-4D15-B759-191828AAD774}" srcId="{08863E14-FC6E-4CD1-A799-FA64243B31E9}" destId="{2BA767C7-9D55-49F8-9334-171A843C6E16}" srcOrd="0" destOrd="0" parTransId="{AD1BC27E-2E20-4006-B27E-5DC722D6727D}" sibTransId="{F1A24B78-B7E1-4E80-9345-0F2DB6BA4976}"/>
    <dgm:cxn modelId="{C8E7BD1E-6536-4FE4-94E1-A5A344B9BD8A}" type="presOf" srcId="{2BA767C7-9D55-49F8-9334-171A843C6E16}" destId="{916D5D2C-BD07-4442-B293-B8CC4A7B2208}" srcOrd="0" destOrd="0" presId="urn:microsoft.com/office/officeart/2005/8/layout/orgChart1"/>
    <dgm:cxn modelId="{A403262A-DFB0-425B-8F7B-5A4E096D9426}" type="presOf" srcId="{8DC4C8AE-0180-401B-AC64-3D70543274D1}" destId="{9FA62FEC-C8AA-41BD-88C1-88E972F65D3A}" srcOrd="0" destOrd="0" presId="urn:microsoft.com/office/officeart/2005/8/layout/orgChart1"/>
    <dgm:cxn modelId="{5880EA41-86D1-49DC-A355-2E95E7CE9AF8}" type="presOf" srcId="{08863E14-FC6E-4CD1-A799-FA64243B31E9}" destId="{268EDF15-2CC7-4956-952E-38709FA8D90A}" srcOrd="1" destOrd="0" presId="urn:microsoft.com/office/officeart/2005/8/layout/orgChart1"/>
    <dgm:cxn modelId="{F0F5F844-1292-4C1F-A9AE-DDFDA521418D}" type="presOf" srcId="{91388941-8138-4921-A7F8-77E325D8701D}" destId="{799A4943-6928-4572-9241-039CBAC13683}" srcOrd="0" destOrd="0" presId="urn:microsoft.com/office/officeart/2005/8/layout/orgChart1"/>
    <dgm:cxn modelId="{0962586B-8988-41B5-BED8-323CBE4FBB09}" type="presOf" srcId="{7CFE3BC1-23AC-4EE1-AD7D-EAAC3101AD81}" destId="{6CB21A4A-EA2B-45F4-A182-DBA364886CF5}" srcOrd="0" destOrd="0" presId="urn:microsoft.com/office/officeart/2005/8/layout/orgChart1"/>
    <dgm:cxn modelId="{4145D259-88C5-4C0A-B71A-CB8762E234E1}" type="presOf" srcId="{2BA767C7-9D55-49F8-9334-171A843C6E16}" destId="{15E43822-B570-4EE9-A541-CF874C0C34A6}" srcOrd="1" destOrd="0" presId="urn:microsoft.com/office/officeart/2005/8/layout/orgChart1"/>
    <dgm:cxn modelId="{1C55937A-9974-4EA7-B6F4-6F67EE0C116D}" type="presOf" srcId="{91388941-8138-4921-A7F8-77E325D8701D}" destId="{79DA7C7C-B28B-4AA6-A0B6-D9102AE86202}" srcOrd="1" destOrd="0" presId="urn:microsoft.com/office/officeart/2005/8/layout/orgChart1"/>
    <dgm:cxn modelId="{67FCB17D-1859-4C66-8E52-1576DBCBCB65}" srcId="{7CFE3BC1-23AC-4EE1-AD7D-EAAC3101AD81}" destId="{91388941-8138-4921-A7F8-77E325D8701D}" srcOrd="1" destOrd="0" parTransId="{D2947BA4-C1A8-4FB4-A5BA-0F6D1BE79C65}" sibTransId="{ACD8495B-4C36-42B1-AD25-9822580D5D3B}"/>
    <dgm:cxn modelId="{F1B5FF88-899B-4870-9B3F-270CB8A5B7D7}" srcId="{2BA767C7-9D55-49F8-9334-171A843C6E16}" destId="{DF6815BD-28C9-4D08-9A0B-623AE5FA9F62}" srcOrd="0" destOrd="0" parTransId="{EFCECFA4-9D48-4974-A575-47934D25214F}" sibTransId="{80A3A23A-CD3C-4614-AFF0-DAA752E5C5B1}"/>
    <dgm:cxn modelId="{639C0E93-C10B-4320-94FB-A4A7A349DB61}" type="presOf" srcId="{FE0F472E-32C8-482D-A9D5-13B932F85783}" destId="{4B435391-67B4-4671-8909-E07A8B1D767B}" srcOrd="0" destOrd="0" presId="urn:microsoft.com/office/officeart/2005/8/layout/orgChart1"/>
    <dgm:cxn modelId="{6CAD68A4-727B-4D2E-8725-B51EF7604FE0}" srcId="{7CFE3BC1-23AC-4EE1-AD7D-EAAC3101AD81}" destId="{08863E14-FC6E-4CD1-A799-FA64243B31E9}" srcOrd="0" destOrd="0" parTransId="{8185D600-9B0E-4BA9-BD9B-55AB4410D5B7}" sibTransId="{93D92775-3AD1-4199-84BD-04FCF2405968}"/>
    <dgm:cxn modelId="{37E5FFA6-416D-43EA-B919-43B5CF312F2E}" type="presOf" srcId="{AD1BC27E-2E20-4006-B27E-5DC722D6727D}" destId="{DD7F5516-4878-4CC4-928F-93BF9DF102CF}" srcOrd="0" destOrd="0" presId="urn:microsoft.com/office/officeart/2005/8/layout/orgChart1"/>
    <dgm:cxn modelId="{A5A823AD-0101-4C50-A4B7-56B5E535EAC4}" srcId="{91388941-8138-4921-A7F8-77E325D8701D}" destId="{8DC4C8AE-0180-401B-AC64-3D70543274D1}" srcOrd="0" destOrd="0" parTransId="{FE0F472E-32C8-482D-A9D5-13B932F85783}" sibTransId="{315F001B-3C14-44D2-8DDC-A8695D2E3861}"/>
    <dgm:cxn modelId="{C5FF73C1-F793-4A6C-8EC7-A1F3679D7EE2}" type="presOf" srcId="{8DC4C8AE-0180-401B-AC64-3D70543274D1}" destId="{BA8C7BAF-E2EA-4BC3-8F24-846AC06983B7}" srcOrd="1" destOrd="0" presId="urn:microsoft.com/office/officeart/2005/8/layout/orgChart1"/>
    <dgm:cxn modelId="{68EEAED4-0DE5-478A-B727-36A099405759}" type="presOf" srcId="{EFCECFA4-9D48-4974-A575-47934D25214F}" destId="{4BC56DCC-66D6-4000-8C72-73E2DCAA8F30}" srcOrd="0" destOrd="0" presId="urn:microsoft.com/office/officeart/2005/8/layout/orgChart1"/>
    <dgm:cxn modelId="{440933D6-BDFA-4CBE-AEC8-44422B881B53}" type="presOf" srcId="{08863E14-FC6E-4CD1-A799-FA64243B31E9}" destId="{9FE13574-020A-44E8-9E00-069A1EA89604}" srcOrd="0" destOrd="0" presId="urn:microsoft.com/office/officeart/2005/8/layout/orgChart1"/>
    <dgm:cxn modelId="{B9917AE9-F6ED-4195-B00C-DA2207E9F817}" type="presOf" srcId="{DF6815BD-28C9-4D08-9A0B-623AE5FA9F62}" destId="{36FE40F8-D1F0-4DF0-89A9-1DB8CA9393BC}" srcOrd="0" destOrd="0" presId="urn:microsoft.com/office/officeart/2005/8/layout/orgChart1"/>
    <dgm:cxn modelId="{1BC207F0-69B4-45F0-80A4-0A30134DD7B6}" type="presOf" srcId="{DF6815BD-28C9-4D08-9A0B-623AE5FA9F62}" destId="{2F569447-0845-46EE-8E86-B1AA21C21CA2}" srcOrd="1" destOrd="0" presId="urn:microsoft.com/office/officeart/2005/8/layout/orgChart1"/>
    <dgm:cxn modelId="{59DCE046-8B85-43F5-8073-5D353BB1902D}" type="presParOf" srcId="{6CB21A4A-EA2B-45F4-A182-DBA364886CF5}" destId="{FD938519-5A00-48AD-975C-16A8A029FDA1}" srcOrd="0" destOrd="0" presId="urn:microsoft.com/office/officeart/2005/8/layout/orgChart1"/>
    <dgm:cxn modelId="{B9A8D09E-7A93-496B-B26F-B6B932D00CDA}" type="presParOf" srcId="{FD938519-5A00-48AD-975C-16A8A029FDA1}" destId="{FE6D66E1-A606-4CCE-904F-02DC5A7D2B9A}" srcOrd="0" destOrd="0" presId="urn:microsoft.com/office/officeart/2005/8/layout/orgChart1"/>
    <dgm:cxn modelId="{ECDD02E4-2A17-4633-A8D6-1168D9A0F5A4}" type="presParOf" srcId="{FE6D66E1-A606-4CCE-904F-02DC5A7D2B9A}" destId="{9FE13574-020A-44E8-9E00-069A1EA89604}" srcOrd="0" destOrd="0" presId="urn:microsoft.com/office/officeart/2005/8/layout/orgChart1"/>
    <dgm:cxn modelId="{AD4AD513-C53E-4BF1-A575-949F7E1786AE}" type="presParOf" srcId="{FE6D66E1-A606-4CCE-904F-02DC5A7D2B9A}" destId="{268EDF15-2CC7-4956-952E-38709FA8D90A}" srcOrd="1" destOrd="0" presId="urn:microsoft.com/office/officeart/2005/8/layout/orgChart1"/>
    <dgm:cxn modelId="{3562DE0A-918F-404D-A737-E6FA486A8C1F}" type="presParOf" srcId="{FD938519-5A00-48AD-975C-16A8A029FDA1}" destId="{AE515652-7431-436E-886C-1A09B85D32B7}" srcOrd="1" destOrd="0" presId="urn:microsoft.com/office/officeart/2005/8/layout/orgChart1"/>
    <dgm:cxn modelId="{9E893A3A-F999-4F45-93E3-5F172A21597F}" type="presParOf" srcId="{AE515652-7431-436E-886C-1A09B85D32B7}" destId="{DD7F5516-4878-4CC4-928F-93BF9DF102CF}" srcOrd="0" destOrd="0" presId="urn:microsoft.com/office/officeart/2005/8/layout/orgChart1"/>
    <dgm:cxn modelId="{5AD5DD41-D34C-41D1-ADB4-6A671F2340FC}" type="presParOf" srcId="{AE515652-7431-436E-886C-1A09B85D32B7}" destId="{F689E9E2-ED5A-4789-AE50-91C183DAE170}" srcOrd="1" destOrd="0" presId="urn:microsoft.com/office/officeart/2005/8/layout/orgChart1"/>
    <dgm:cxn modelId="{6339B9F1-2B83-460C-99B1-CBF8633D2907}" type="presParOf" srcId="{F689E9E2-ED5A-4789-AE50-91C183DAE170}" destId="{F1BF2727-FB15-4793-8575-619ABF765A81}" srcOrd="0" destOrd="0" presId="urn:microsoft.com/office/officeart/2005/8/layout/orgChart1"/>
    <dgm:cxn modelId="{3362E156-3B09-4C12-BD21-866D7F4E5974}" type="presParOf" srcId="{F1BF2727-FB15-4793-8575-619ABF765A81}" destId="{916D5D2C-BD07-4442-B293-B8CC4A7B2208}" srcOrd="0" destOrd="0" presId="urn:microsoft.com/office/officeart/2005/8/layout/orgChart1"/>
    <dgm:cxn modelId="{AB11CD3F-A29E-44E3-8142-414F86A58382}" type="presParOf" srcId="{F1BF2727-FB15-4793-8575-619ABF765A81}" destId="{15E43822-B570-4EE9-A541-CF874C0C34A6}" srcOrd="1" destOrd="0" presId="urn:microsoft.com/office/officeart/2005/8/layout/orgChart1"/>
    <dgm:cxn modelId="{2E9C0BFD-1386-4DB2-BF84-7C70A2C32493}" type="presParOf" srcId="{F689E9E2-ED5A-4789-AE50-91C183DAE170}" destId="{BA2D6CFD-6857-46F7-9381-239A4364FC68}" srcOrd="1" destOrd="0" presId="urn:microsoft.com/office/officeart/2005/8/layout/orgChart1"/>
    <dgm:cxn modelId="{55F312C9-BD11-4354-8DE3-F48C7DA93D89}" type="presParOf" srcId="{BA2D6CFD-6857-46F7-9381-239A4364FC68}" destId="{4BC56DCC-66D6-4000-8C72-73E2DCAA8F30}" srcOrd="0" destOrd="0" presId="urn:microsoft.com/office/officeart/2005/8/layout/orgChart1"/>
    <dgm:cxn modelId="{8A1C64A5-B14D-4299-A167-65647752795A}" type="presParOf" srcId="{BA2D6CFD-6857-46F7-9381-239A4364FC68}" destId="{E8EA1FF6-1459-4D53-9379-4AE2030F0A3B}" srcOrd="1" destOrd="0" presId="urn:microsoft.com/office/officeart/2005/8/layout/orgChart1"/>
    <dgm:cxn modelId="{8D5DF1F9-3BBE-41E2-B633-2DCBA8B63DBE}" type="presParOf" srcId="{E8EA1FF6-1459-4D53-9379-4AE2030F0A3B}" destId="{4236202A-0434-42D2-9D8F-CFC85902BDBC}" srcOrd="0" destOrd="0" presId="urn:microsoft.com/office/officeart/2005/8/layout/orgChart1"/>
    <dgm:cxn modelId="{206EA427-EF84-485E-9275-C7192B68AA59}" type="presParOf" srcId="{4236202A-0434-42D2-9D8F-CFC85902BDBC}" destId="{36FE40F8-D1F0-4DF0-89A9-1DB8CA9393BC}" srcOrd="0" destOrd="0" presId="urn:microsoft.com/office/officeart/2005/8/layout/orgChart1"/>
    <dgm:cxn modelId="{8E99DFA6-47C7-4297-AB57-B2381B0236C4}" type="presParOf" srcId="{4236202A-0434-42D2-9D8F-CFC85902BDBC}" destId="{2F569447-0845-46EE-8E86-B1AA21C21CA2}" srcOrd="1" destOrd="0" presId="urn:microsoft.com/office/officeart/2005/8/layout/orgChart1"/>
    <dgm:cxn modelId="{6E356436-A4A7-4504-88EF-529FA8970CD3}" type="presParOf" srcId="{E8EA1FF6-1459-4D53-9379-4AE2030F0A3B}" destId="{3C46EAF5-E8F5-458F-9C51-22C3DD2ED1C0}" srcOrd="1" destOrd="0" presId="urn:microsoft.com/office/officeart/2005/8/layout/orgChart1"/>
    <dgm:cxn modelId="{7C8BD1D0-5383-46E4-8572-FE11E397DC73}" type="presParOf" srcId="{E8EA1FF6-1459-4D53-9379-4AE2030F0A3B}" destId="{62B478FE-8430-4094-918C-5F1CA34385A0}" srcOrd="2" destOrd="0" presId="urn:microsoft.com/office/officeart/2005/8/layout/orgChart1"/>
    <dgm:cxn modelId="{5292D73C-481A-4802-8E05-E9F9487B39AD}" type="presParOf" srcId="{F689E9E2-ED5A-4789-AE50-91C183DAE170}" destId="{D319229D-7228-4539-BAD2-F3C14F759A21}" srcOrd="2" destOrd="0" presId="urn:microsoft.com/office/officeart/2005/8/layout/orgChart1"/>
    <dgm:cxn modelId="{85DE3710-4995-4F6D-9F20-E9D8D4DC1E90}" type="presParOf" srcId="{FD938519-5A00-48AD-975C-16A8A029FDA1}" destId="{03F20F90-F28B-4658-AF0E-3FB0472EE110}" srcOrd="2" destOrd="0" presId="urn:microsoft.com/office/officeart/2005/8/layout/orgChart1"/>
    <dgm:cxn modelId="{11578091-B185-46DA-87DE-B2DC44468295}" type="presParOf" srcId="{6CB21A4A-EA2B-45F4-A182-DBA364886CF5}" destId="{AD980AAF-2F95-4AC2-A37C-991B01DA48EE}" srcOrd="1" destOrd="0" presId="urn:microsoft.com/office/officeart/2005/8/layout/orgChart1"/>
    <dgm:cxn modelId="{ADCF78ED-892F-4D85-9D54-B021622574D3}" type="presParOf" srcId="{AD980AAF-2F95-4AC2-A37C-991B01DA48EE}" destId="{FC0EB60B-DDE7-4535-930A-2E4A8CD8858B}" srcOrd="0" destOrd="0" presId="urn:microsoft.com/office/officeart/2005/8/layout/orgChart1"/>
    <dgm:cxn modelId="{D62D0B37-A9EF-4BC3-8B4C-923623BA43D8}" type="presParOf" srcId="{FC0EB60B-DDE7-4535-930A-2E4A8CD8858B}" destId="{799A4943-6928-4572-9241-039CBAC13683}" srcOrd="0" destOrd="0" presId="urn:microsoft.com/office/officeart/2005/8/layout/orgChart1"/>
    <dgm:cxn modelId="{4E2FAD53-1EEC-4931-A148-8B767A707544}" type="presParOf" srcId="{FC0EB60B-DDE7-4535-930A-2E4A8CD8858B}" destId="{79DA7C7C-B28B-4AA6-A0B6-D9102AE86202}" srcOrd="1" destOrd="0" presId="urn:microsoft.com/office/officeart/2005/8/layout/orgChart1"/>
    <dgm:cxn modelId="{DCFB563F-C870-4A34-8CED-F4BE5EFCE501}" type="presParOf" srcId="{AD980AAF-2F95-4AC2-A37C-991B01DA48EE}" destId="{8DD0E007-FF16-4163-BA92-9498FB910C4F}" srcOrd="1" destOrd="0" presId="urn:microsoft.com/office/officeart/2005/8/layout/orgChart1"/>
    <dgm:cxn modelId="{663EA331-1A82-4B56-AE6C-A1E2B6D99388}" type="presParOf" srcId="{8DD0E007-FF16-4163-BA92-9498FB910C4F}" destId="{4B435391-67B4-4671-8909-E07A8B1D767B}" srcOrd="0" destOrd="0" presId="urn:microsoft.com/office/officeart/2005/8/layout/orgChart1"/>
    <dgm:cxn modelId="{B512A826-7294-4903-975A-0E994B6A0F54}" type="presParOf" srcId="{8DD0E007-FF16-4163-BA92-9498FB910C4F}" destId="{0B5A0C16-8FAB-4737-B398-8A7D5B69E228}" srcOrd="1" destOrd="0" presId="urn:microsoft.com/office/officeart/2005/8/layout/orgChart1"/>
    <dgm:cxn modelId="{DD0CA9E8-EA4A-4564-9AF2-43E230E61C3C}" type="presParOf" srcId="{0B5A0C16-8FAB-4737-B398-8A7D5B69E228}" destId="{272D543A-D92B-41D1-A458-6453FC28F0D9}" srcOrd="0" destOrd="0" presId="urn:microsoft.com/office/officeart/2005/8/layout/orgChart1"/>
    <dgm:cxn modelId="{00E9EB3C-F4EC-439B-BF49-31B57A00C98D}" type="presParOf" srcId="{272D543A-D92B-41D1-A458-6453FC28F0D9}" destId="{9FA62FEC-C8AA-41BD-88C1-88E972F65D3A}" srcOrd="0" destOrd="0" presId="urn:microsoft.com/office/officeart/2005/8/layout/orgChart1"/>
    <dgm:cxn modelId="{5D7EB7C3-2AB8-41AE-9971-AA2F5F113B26}" type="presParOf" srcId="{272D543A-D92B-41D1-A458-6453FC28F0D9}" destId="{BA8C7BAF-E2EA-4BC3-8F24-846AC06983B7}" srcOrd="1" destOrd="0" presId="urn:microsoft.com/office/officeart/2005/8/layout/orgChart1"/>
    <dgm:cxn modelId="{366A1BEB-59ED-407F-9828-FB36390BB528}" type="presParOf" srcId="{0B5A0C16-8FAB-4737-B398-8A7D5B69E228}" destId="{FBC235BB-135D-4467-A374-B6D5873A0F18}" srcOrd="1" destOrd="0" presId="urn:microsoft.com/office/officeart/2005/8/layout/orgChart1"/>
    <dgm:cxn modelId="{5B70142D-F3B1-4B49-BB66-1C5C9F62DC4B}" type="presParOf" srcId="{0B5A0C16-8FAB-4737-B398-8A7D5B69E228}" destId="{99EEF9A6-EFC4-4079-B645-5B3E393B70B3}" srcOrd="2" destOrd="0" presId="urn:microsoft.com/office/officeart/2005/8/layout/orgChart1"/>
    <dgm:cxn modelId="{B72EB456-461E-4E0B-A96A-697BA24B093B}" type="presParOf" srcId="{AD980AAF-2F95-4AC2-A37C-991B01DA48EE}" destId="{16A2E913-DA9C-4C8F-BD90-75D35F2F6B3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DA715E5E-D17D-4F11-BD0B-07F5A0748351}" type="doc">
      <dgm:prSet loTypeId="urn:microsoft.com/office/officeart/2005/8/layout/lProcess2" loCatId="list" qsTypeId="urn:microsoft.com/office/officeart/2005/8/quickstyle/simple1#78" qsCatId="simple" csTypeId="urn:microsoft.com/office/officeart/2005/8/colors/colorful1#3" csCatId="colorful" phldr="1"/>
      <dgm:spPr/>
      <dgm:t>
        <a:bodyPr/>
        <a:lstStyle/>
        <a:p>
          <a:endParaRPr lang="en-US"/>
        </a:p>
      </dgm:t>
    </dgm:pt>
    <dgm:pt modelId="{DEBD2AAE-CFE4-42B4-9B8C-5F67DFCB6A3D}">
      <dgm:prSet custT="1"/>
      <dgm:spPr>
        <a:solidFill>
          <a:srgbClr val="FFC000"/>
        </a:solidFill>
      </dgm:spPr>
      <dgm:t>
        <a:bodyPr anchor="t"/>
        <a:lstStyle/>
        <a:p>
          <a:pPr rtl="0"/>
          <a:endParaRPr lang="en-US" sz="2000" dirty="0"/>
        </a:p>
        <a:p>
          <a:pPr rtl="0"/>
          <a:r>
            <a:rPr lang="ru-RU" sz="2000" dirty="0"/>
            <a:t>Репутация Участника торгов и его ключевого персонала</a:t>
          </a:r>
          <a:endParaRPr lang="en-GB" sz="2000" dirty="0"/>
        </a:p>
      </dgm:t>
    </dgm:pt>
    <dgm:pt modelId="{F5D4AEFB-45B7-4182-958C-4A525CFABFD1}" type="parTrans" cxnId="{F42E0CEB-E64F-41A7-A8E6-2BDEE96C6AAC}">
      <dgm:prSet/>
      <dgm:spPr/>
      <dgm:t>
        <a:bodyPr/>
        <a:lstStyle/>
        <a:p>
          <a:endParaRPr lang="en-US"/>
        </a:p>
      </dgm:t>
    </dgm:pt>
    <dgm:pt modelId="{27172067-A931-4F79-A442-F153E5BFF5F6}" type="sibTrans" cxnId="{F42E0CEB-E64F-41A7-A8E6-2BDEE96C6AAC}">
      <dgm:prSet/>
      <dgm:spPr/>
      <dgm:t>
        <a:bodyPr/>
        <a:lstStyle/>
        <a:p>
          <a:endParaRPr lang="en-US"/>
        </a:p>
      </dgm:t>
    </dgm:pt>
    <dgm:pt modelId="{99401DE3-E479-487F-B8D3-BC0A8380F871}">
      <dgm:prSet custT="1"/>
      <dgm:spPr>
        <a:solidFill>
          <a:srgbClr val="FF0000"/>
        </a:solidFill>
      </dgm:spPr>
      <dgm:t>
        <a:bodyPr anchor="t"/>
        <a:lstStyle/>
        <a:p>
          <a:pPr rtl="0"/>
          <a:endParaRPr lang="en-US" sz="2000" dirty="0"/>
        </a:p>
        <a:p>
          <a:pPr rtl="0"/>
          <a:r>
            <a:rPr lang="ru-RU" sz="1600" dirty="0"/>
            <a:t>Претензионно-исковое дело (история судебных разбирательств)</a:t>
          </a:r>
          <a:endParaRPr lang="en-US" sz="1600" dirty="0"/>
        </a:p>
        <a:p>
          <a:pPr rtl="0"/>
          <a:endParaRPr lang="en-GB" sz="2000" dirty="0"/>
        </a:p>
      </dgm:t>
    </dgm:pt>
    <dgm:pt modelId="{7153F119-A495-497C-AF2E-1E91D06B2AF8}" type="parTrans" cxnId="{AA44A4B7-522B-4132-B000-85CBED34C834}">
      <dgm:prSet/>
      <dgm:spPr/>
      <dgm:t>
        <a:bodyPr/>
        <a:lstStyle/>
        <a:p>
          <a:endParaRPr lang="en-US"/>
        </a:p>
      </dgm:t>
    </dgm:pt>
    <dgm:pt modelId="{C05D9B92-D85F-455B-8680-FBAE285C9910}" type="sibTrans" cxnId="{AA44A4B7-522B-4132-B000-85CBED34C834}">
      <dgm:prSet/>
      <dgm:spPr/>
      <dgm:t>
        <a:bodyPr/>
        <a:lstStyle/>
        <a:p>
          <a:endParaRPr lang="en-US"/>
        </a:p>
      </dgm:t>
    </dgm:pt>
    <dgm:pt modelId="{A8F22FC9-6366-4962-9234-25151D3CA390}">
      <dgm:prSet custT="1"/>
      <dgm:spPr>
        <a:solidFill>
          <a:srgbClr val="92D050"/>
        </a:solidFill>
      </dgm:spPr>
      <dgm:t>
        <a:bodyPr anchor="t"/>
        <a:lstStyle/>
        <a:p>
          <a:pPr rtl="0"/>
          <a:endParaRPr lang="ru-RU" sz="1600" dirty="0"/>
        </a:p>
        <a:p>
          <a:pPr rtl="0"/>
          <a:endParaRPr lang="ru-RU" sz="1600" dirty="0"/>
        </a:p>
        <a:p>
          <a:pPr rtl="0"/>
          <a:r>
            <a:rPr lang="ru-RU" sz="1600" dirty="0"/>
            <a:t>Текущая загруженность участника торгов</a:t>
          </a:r>
          <a:endParaRPr lang="en-GB" sz="1600" dirty="0"/>
        </a:p>
      </dgm:t>
    </dgm:pt>
    <dgm:pt modelId="{B7CA8332-6BAC-404E-9391-F0A600371A63}" type="parTrans" cxnId="{D7E3AFC4-1439-4F8B-8935-6847B0B7D80D}">
      <dgm:prSet/>
      <dgm:spPr/>
      <dgm:t>
        <a:bodyPr/>
        <a:lstStyle/>
        <a:p>
          <a:endParaRPr lang="en-US"/>
        </a:p>
      </dgm:t>
    </dgm:pt>
    <dgm:pt modelId="{85F4F701-FC4D-4511-95CE-6E46F7B9259B}" type="sibTrans" cxnId="{D7E3AFC4-1439-4F8B-8935-6847B0B7D80D}">
      <dgm:prSet/>
      <dgm:spPr/>
      <dgm:t>
        <a:bodyPr/>
        <a:lstStyle/>
        <a:p>
          <a:endParaRPr lang="en-US"/>
        </a:p>
      </dgm:t>
    </dgm:pt>
    <dgm:pt modelId="{E9592FBC-6CCB-4619-B4AF-053E0AFCE053}">
      <dgm:prSet custT="1"/>
      <dgm:spPr>
        <a:solidFill>
          <a:srgbClr val="00B0F0"/>
        </a:solidFill>
      </dgm:spPr>
      <dgm:t>
        <a:bodyPr anchor="t"/>
        <a:lstStyle/>
        <a:p>
          <a:pPr rtl="0">
            <a:lnSpc>
              <a:spcPct val="90000"/>
            </a:lnSpc>
            <a:spcAft>
              <a:spcPct val="35000"/>
            </a:spcAft>
          </a:pPr>
          <a:endParaRPr lang="ru-RU" sz="1600" dirty="0"/>
        </a:p>
        <a:p>
          <a:pPr rtl="0">
            <a:lnSpc>
              <a:spcPct val="90000"/>
            </a:lnSpc>
            <a:spcAft>
              <a:spcPct val="35000"/>
            </a:spcAft>
          </a:pPr>
          <a:endParaRPr lang="ru-RU" sz="1600" dirty="0"/>
        </a:p>
        <a:p>
          <a:pPr rtl="0">
            <a:lnSpc>
              <a:spcPct val="100000"/>
            </a:lnSpc>
            <a:spcAft>
              <a:spcPts val="0"/>
            </a:spcAft>
          </a:pPr>
          <a:r>
            <a:rPr lang="ru-RU" sz="1600" dirty="0"/>
            <a:t>Финансовое положение/
надежность</a:t>
          </a:r>
          <a:endParaRPr lang="en-US" sz="1600" dirty="0"/>
        </a:p>
        <a:p>
          <a:pPr rtl="0">
            <a:lnSpc>
              <a:spcPct val="90000"/>
            </a:lnSpc>
            <a:spcAft>
              <a:spcPct val="35000"/>
            </a:spcAft>
          </a:pPr>
          <a:endParaRPr lang="en-GB" sz="2000" dirty="0"/>
        </a:p>
      </dgm:t>
    </dgm:pt>
    <dgm:pt modelId="{3F88A078-5D9B-4D39-BBDC-418CF20D439E}" type="parTrans" cxnId="{6948C48B-0CEE-45A2-AD6B-C44AEBA6150F}">
      <dgm:prSet/>
      <dgm:spPr/>
      <dgm:t>
        <a:bodyPr/>
        <a:lstStyle/>
        <a:p>
          <a:endParaRPr lang="en-US"/>
        </a:p>
      </dgm:t>
    </dgm:pt>
    <dgm:pt modelId="{09236A35-CF86-4F93-A659-D320E409EAE6}" type="sibTrans" cxnId="{6948C48B-0CEE-45A2-AD6B-C44AEBA6150F}">
      <dgm:prSet/>
      <dgm:spPr/>
      <dgm:t>
        <a:bodyPr/>
        <a:lstStyle/>
        <a:p>
          <a:endParaRPr lang="en-US"/>
        </a:p>
      </dgm:t>
    </dgm:pt>
    <dgm:pt modelId="{4B158558-2026-4EBC-A427-59505B88A922}">
      <dgm:prSet custT="1"/>
      <dgm:spPr>
        <a:solidFill>
          <a:schemeClr val="accent4">
            <a:lumMod val="75000"/>
          </a:schemeClr>
        </a:solidFill>
      </dgm:spPr>
      <dgm:t>
        <a:bodyPr anchor="t"/>
        <a:lstStyle/>
        <a:p>
          <a:pPr defTabSz="889000" rtl="0"/>
          <a:endParaRPr lang="ru-RU" sz="1800" dirty="0"/>
        </a:p>
        <a:p>
          <a:pPr defTabSz="889000" rtl="0"/>
          <a:endParaRPr lang="ru-RU" sz="1800" dirty="0"/>
        </a:p>
        <a:p>
          <a:pPr defTabSz="889000" rtl="0"/>
          <a:r>
            <a:rPr lang="ru-RU" sz="1800" dirty="0"/>
            <a:t>Объем субподряда</a:t>
          </a:r>
          <a:endParaRPr lang="en-US" sz="1800" dirty="0"/>
        </a:p>
        <a:p>
          <a:pPr defTabSz="889000" rtl="0"/>
          <a:endParaRPr lang="en-GB" sz="2000" dirty="0"/>
        </a:p>
      </dgm:t>
    </dgm:pt>
    <dgm:pt modelId="{9A79903D-526E-4C7F-9C46-09AB00F80983}" type="parTrans" cxnId="{6E7BA6BF-6B3A-4559-8363-AB93CC632E59}">
      <dgm:prSet/>
      <dgm:spPr/>
      <dgm:t>
        <a:bodyPr/>
        <a:lstStyle/>
        <a:p>
          <a:endParaRPr lang="en-US"/>
        </a:p>
      </dgm:t>
    </dgm:pt>
    <dgm:pt modelId="{D3552707-417A-4C89-AC7A-13EF4131F244}" type="sibTrans" cxnId="{6E7BA6BF-6B3A-4559-8363-AB93CC632E59}">
      <dgm:prSet/>
      <dgm:spPr/>
      <dgm:t>
        <a:bodyPr/>
        <a:lstStyle/>
        <a:p>
          <a:endParaRPr lang="en-US"/>
        </a:p>
      </dgm:t>
    </dgm:pt>
    <dgm:pt modelId="{6705A246-7A18-4726-A289-12B3913BBD56}">
      <dgm:prSet custT="1"/>
      <dgm:spPr>
        <a:solidFill>
          <a:srgbClr val="FFFF00"/>
        </a:solidFill>
      </dgm:spPr>
      <dgm:t>
        <a:bodyPr anchor="t"/>
        <a:lstStyle/>
        <a:p>
          <a:pPr rtl="0"/>
          <a:endParaRPr lang="en-US" sz="2000" dirty="0"/>
        </a:p>
        <a:p>
          <a:pPr rtl="0"/>
          <a:r>
            <a:rPr lang="ru-RU" sz="1600" dirty="0"/>
            <a:t>Использование местной рабочей силы и специалистов</a:t>
          </a:r>
          <a:endParaRPr lang="en-US" sz="1600" dirty="0"/>
        </a:p>
        <a:p>
          <a:pPr rtl="0"/>
          <a:endParaRPr lang="en-GB" sz="2000" dirty="0"/>
        </a:p>
      </dgm:t>
    </dgm:pt>
    <dgm:pt modelId="{7908CABD-B351-4DB8-A1F9-7DB85E0DDB32}" type="parTrans" cxnId="{7A2CB0B9-D5BD-474B-B80D-4E11CC4F79B8}">
      <dgm:prSet/>
      <dgm:spPr/>
      <dgm:t>
        <a:bodyPr/>
        <a:lstStyle/>
        <a:p>
          <a:endParaRPr lang="en-US"/>
        </a:p>
      </dgm:t>
    </dgm:pt>
    <dgm:pt modelId="{246F9487-44B9-47AB-B041-8B2D8D983952}" type="sibTrans" cxnId="{7A2CB0B9-D5BD-474B-B80D-4E11CC4F79B8}">
      <dgm:prSet/>
      <dgm:spPr/>
      <dgm:t>
        <a:bodyPr/>
        <a:lstStyle/>
        <a:p>
          <a:endParaRPr lang="en-US"/>
        </a:p>
      </dgm:t>
    </dgm:pt>
    <dgm:pt modelId="{7C079FFF-A5F8-45DE-8CDA-107FCB9192CE}">
      <dgm:prSet custT="1"/>
      <dgm:spPr>
        <a:solidFill>
          <a:schemeClr val="accent2"/>
        </a:solidFill>
      </dgm:spPr>
      <dgm:t>
        <a:bodyPr anchor="t"/>
        <a:lstStyle/>
        <a:p>
          <a:pPr rtl="0"/>
          <a:endParaRPr lang="en-US" sz="1600" dirty="0"/>
        </a:p>
        <a:p>
          <a:pPr rtl="0"/>
          <a:r>
            <a:rPr lang="ru-RU" sz="1600" dirty="0"/>
            <a:t>Достаточность программ передачи знаний</a:t>
          </a:r>
          <a:endParaRPr lang="en-GB" sz="1600" dirty="0"/>
        </a:p>
      </dgm:t>
    </dgm:pt>
    <dgm:pt modelId="{B7089E16-0D4A-4539-98D1-4DACFA68C0F2}" type="parTrans" cxnId="{C9965D89-289D-43BD-A459-08817CA112BF}">
      <dgm:prSet/>
      <dgm:spPr/>
      <dgm:t>
        <a:bodyPr/>
        <a:lstStyle/>
        <a:p>
          <a:endParaRPr lang="en-US"/>
        </a:p>
      </dgm:t>
    </dgm:pt>
    <dgm:pt modelId="{FC9C0B58-003F-4356-AAF4-762598D31EFE}" type="sibTrans" cxnId="{C9965D89-289D-43BD-A459-08817CA112BF}">
      <dgm:prSet/>
      <dgm:spPr/>
      <dgm:t>
        <a:bodyPr/>
        <a:lstStyle/>
        <a:p>
          <a:endParaRPr lang="en-US"/>
        </a:p>
      </dgm:t>
    </dgm:pt>
    <dgm:pt modelId="{59617FB5-6FF7-4C93-9391-71C8CBBEB57F}" type="pres">
      <dgm:prSet presAssocID="{DA715E5E-D17D-4F11-BD0B-07F5A0748351}" presName="theList" presStyleCnt="0">
        <dgm:presLayoutVars>
          <dgm:dir/>
          <dgm:animLvl val="lvl"/>
          <dgm:resizeHandles val="exact"/>
        </dgm:presLayoutVars>
      </dgm:prSet>
      <dgm:spPr/>
    </dgm:pt>
    <dgm:pt modelId="{C612D147-66FA-46CA-A3D0-3D43AE0908D4}" type="pres">
      <dgm:prSet presAssocID="{DEBD2AAE-CFE4-42B4-9B8C-5F67DFCB6A3D}" presName="compNode" presStyleCnt="0"/>
      <dgm:spPr/>
    </dgm:pt>
    <dgm:pt modelId="{3236D780-7951-42AA-9160-07B4161155D0}" type="pres">
      <dgm:prSet presAssocID="{DEBD2AAE-CFE4-42B4-9B8C-5F67DFCB6A3D}" presName="aNode" presStyleLbl="bgShp" presStyleIdx="0" presStyleCnt="7" custScaleY="82411" custLinFactNeighborX="-1041" custLinFactNeighborY="-351"/>
      <dgm:spPr/>
    </dgm:pt>
    <dgm:pt modelId="{EA6E458C-80A4-4AFE-9FD3-D64225C5FB64}" type="pres">
      <dgm:prSet presAssocID="{DEBD2AAE-CFE4-42B4-9B8C-5F67DFCB6A3D}" presName="textNode" presStyleLbl="bgShp" presStyleIdx="0" presStyleCnt="7"/>
      <dgm:spPr/>
    </dgm:pt>
    <dgm:pt modelId="{5C4CA386-C742-431B-97FC-0F847E785473}" type="pres">
      <dgm:prSet presAssocID="{DEBD2AAE-CFE4-42B4-9B8C-5F67DFCB6A3D}" presName="compChildNode" presStyleCnt="0"/>
      <dgm:spPr/>
    </dgm:pt>
    <dgm:pt modelId="{067FE080-132B-4CF1-8FE4-F7CF7809DC8D}" type="pres">
      <dgm:prSet presAssocID="{DEBD2AAE-CFE4-42B4-9B8C-5F67DFCB6A3D}" presName="theInnerList" presStyleCnt="0"/>
      <dgm:spPr/>
    </dgm:pt>
    <dgm:pt modelId="{B3F282D9-0D0E-402B-AC6B-F1FBF34C0F4E}" type="pres">
      <dgm:prSet presAssocID="{DEBD2AAE-CFE4-42B4-9B8C-5F67DFCB6A3D}" presName="aSpace" presStyleCnt="0"/>
      <dgm:spPr/>
    </dgm:pt>
    <dgm:pt modelId="{AA354254-DBED-46D6-BF16-8AE5192D5CF9}" type="pres">
      <dgm:prSet presAssocID="{99401DE3-E479-487F-B8D3-BC0A8380F871}" presName="compNode" presStyleCnt="0"/>
      <dgm:spPr/>
    </dgm:pt>
    <dgm:pt modelId="{2DB387CB-61FB-45F7-8BBE-3AC501119708}" type="pres">
      <dgm:prSet presAssocID="{99401DE3-E479-487F-B8D3-BC0A8380F871}" presName="aNode" presStyleLbl="bgShp" presStyleIdx="1" presStyleCnt="7" custScaleX="112484" custScaleY="82411"/>
      <dgm:spPr/>
    </dgm:pt>
    <dgm:pt modelId="{76B2C58A-8F8B-4443-B522-3B0405CE13AE}" type="pres">
      <dgm:prSet presAssocID="{99401DE3-E479-487F-B8D3-BC0A8380F871}" presName="textNode" presStyleLbl="bgShp" presStyleIdx="1" presStyleCnt="7"/>
      <dgm:spPr/>
    </dgm:pt>
    <dgm:pt modelId="{68DA45D0-6F90-4B92-8459-FC0D93949F99}" type="pres">
      <dgm:prSet presAssocID="{99401DE3-E479-487F-B8D3-BC0A8380F871}" presName="compChildNode" presStyleCnt="0"/>
      <dgm:spPr/>
    </dgm:pt>
    <dgm:pt modelId="{B3B2CCE3-D634-4FA5-92D0-D64F233F92F8}" type="pres">
      <dgm:prSet presAssocID="{99401DE3-E479-487F-B8D3-BC0A8380F871}" presName="theInnerList" presStyleCnt="0"/>
      <dgm:spPr/>
    </dgm:pt>
    <dgm:pt modelId="{5F240F17-2D5F-4FA6-AC48-44A1B8F2F71B}" type="pres">
      <dgm:prSet presAssocID="{99401DE3-E479-487F-B8D3-BC0A8380F871}" presName="aSpace" presStyleCnt="0"/>
      <dgm:spPr/>
    </dgm:pt>
    <dgm:pt modelId="{6F043F68-59EA-48C6-9B34-3269B34B8523}" type="pres">
      <dgm:prSet presAssocID="{A8F22FC9-6366-4962-9234-25151D3CA390}" presName="compNode" presStyleCnt="0"/>
      <dgm:spPr/>
    </dgm:pt>
    <dgm:pt modelId="{E3394DFF-2B29-4D7D-A767-11C87CEE0D46}" type="pres">
      <dgm:prSet presAssocID="{A8F22FC9-6366-4962-9234-25151D3CA390}" presName="aNode" presStyleLbl="bgShp" presStyleIdx="2" presStyleCnt="7" custScaleY="82411"/>
      <dgm:spPr/>
    </dgm:pt>
    <dgm:pt modelId="{F049CF9F-808A-4936-AA38-A036E9DDE550}" type="pres">
      <dgm:prSet presAssocID="{A8F22FC9-6366-4962-9234-25151D3CA390}" presName="textNode" presStyleLbl="bgShp" presStyleIdx="2" presStyleCnt="7"/>
      <dgm:spPr/>
    </dgm:pt>
    <dgm:pt modelId="{00234376-721A-4A8D-8AE7-99B5A4809CF7}" type="pres">
      <dgm:prSet presAssocID="{A8F22FC9-6366-4962-9234-25151D3CA390}" presName="compChildNode" presStyleCnt="0"/>
      <dgm:spPr/>
    </dgm:pt>
    <dgm:pt modelId="{8E27C5A1-E9E7-4383-B529-B3FDBD9CDDDE}" type="pres">
      <dgm:prSet presAssocID="{A8F22FC9-6366-4962-9234-25151D3CA390}" presName="theInnerList" presStyleCnt="0"/>
      <dgm:spPr/>
    </dgm:pt>
    <dgm:pt modelId="{84C57328-B2D8-48A9-B6AD-6788FF896B10}" type="pres">
      <dgm:prSet presAssocID="{A8F22FC9-6366-4962-9234-25151D3CA390}" presName="aSpace" presStyleCnt="0"/>
      <dgm:spPr/>
    </dgm:pt>
    <dgm:pt modelId="{D1F6F7CB-2800-4504-B60A-B83C12D4499D}" type="pres">
      <dgm:prSet presAssocID="{E9592FBC-6CCB-4619-B4AF-053E0AFCE053}" presName="compNode" presStyleCnt="0"/>
      <dgm:spPr/>
    </dgm:pt>
    <dgm:pt modelId="{9CF4CB9C-593E-4750-B5D6-11175C828FDE}" type="pres">
      <dgm:prSet presAssocID="{E9592FBC-6CCB-4619-B4AF-053E0AFCE053}" presName="aNode" presStyleLbl="bgShp" presStyleIdx="3" presStyleCnt="7" custScaleY="82411" custLinFactNeighborX="644" custLinFactNeighborY="-549"/>
      <dgm:spPr/>
    </dgm:pt>
    <dgm:pt modelId="{E969CD17-1B90-43F4-AB3C-8731B33F6C89}" type="pres">
      <dgm:prSet presAssocID="{E9592FBC-6CCB-4619-B4AF-053E0AFCE053}" presName="textNode" presStyleLbl="bgShp" presStyleIdx="3" presStyleCnt="7"/>
      <dgm:spPr/>
    </dgm:pt>
    <dgm:pt modelId="{095E6501-7D0E-4CE8-9ED7-DF0BED4E3A86}" type="pres">
      <dgm:prSet presAssocID="{E9592FBC-6CCB-4619-B4AF-053E0AFCE053}" presName="compChildNode" presStyleCnt="0"/>
      <dgm:spPr/>
    </dgm:pt>
    <dgm:pt modelId="{4DC7EFF6-2E0A-4AE2-84CE-54E4DCBE18E5}" type="pres">
      <dgm:prSet presAssocID="{E9592FBC-6CCB-4619-B4AF-053E0AFCE053}" presName="theInnerList" presStyleCnt="0"/>
      <dgm:spPr/>
    </dgm:pt>
    <dgm:pt modelId="{CC94B64B-E1B1-4D21-96F4-74325FA9187C}" type="pres">
      <dgm:prSet presAssocID="{E9592FBC-6CCB-4619-B4AF-053E0AFCE053}" presName="aSpace" presStyleCnt="0"/>
      <dgm:spPr/>
    </dgm:pt>
    <dgm:pt modelId="{8703ADF8-6C54-4B75-92D3-FD64BE97AE3C}" type="pres">
      <dgm:prSet presAssocID="{4B158558-2026-4EBC-A427-59505B88A922}" presName="compNode" presStyleCnt="0"/>
      <dgm:spPr/>
    </dgm:pt>
    <dgm:pt modelId="{DF9B7466-F673-4629-9539-89282CC19627}" type="pres">
      <dgm:prSet presAssocID="{4B158558-2026-4EBC-A427-59505B88A922}" presName="aNode" presStyleLbl="bgShp" presStyleIdx="4" presStyleCnt="7" custScaleX="105088" custScaleY="82411"/>
      <dgm:spPr/>
    </dgm:pt>
    <dgm:pt modelId="{0C9A19CF-062C-4462-875F-EFDE03F41856}" type="pres">
      <dgm:prSet presAssocID="{4B158558-2026-4EBC-A427-59505B88A922}" presName="textNode" presStyleLbl="bgShp" presStyleIdx="4" presStyleCnt="7"/>
      <dgm:spPr/>
    </dgm:pt>
    <dgm:pt modelId="{69B11B7C-8838-4354-B41C-AFB45BFD70C3}" type="pres">
      <dgm:prSet presAssocID="{4B158558-2026-4EBC-A427-59505B88A922}" presName="compChildNode" presStyleCnt="0"/>
      <dgm:spPr/>
    </dgm:pt>
    <dgm:pt modelId="{B01005CE-A606-44EB-9687-64753C116621}" type="pres">
      <dgm:prSet presAssocID="{4B158558-2026-4EBC-A427-59505B88A922}" presName="theInnerList" presStyleCnt="0"/>
      <dgm:spPr/>
    </dgm:pt>
    <dgm:pt modelId="{D9A2F535-7C56-4F08-A9FD-E417CB2CD228}" type="pres">
      <dgm:prSet presAssocID="{4B158558-2026-4EBC-A427-59505B88A922}" presName="aSpace" presStyleCnt="0"/>
      <dgm:spPr/>
    </dgm:pt>
    <dgm:pt modelId="{58F159CE-2273-4B09-9E72-FD39C3F984EA}" type="pres">
      <dgm:prSet presAssocID="{6705A246-7A18-4726-A289-12B3913BBD56}" presName="compNode" presStyleCnt="0"/>
      <dgm:spPr/>
    </dgm:pt>
    <dgm:pt modelId="{9A785C19-57E6-4D49-99E7-7A8BA67442E1}" type="pres">
      <dgm:prSet presAssocID="{6705A246-7A18-4726-A289-12B3913BBD56}" presName="aNode" presStyleLbl="bgShp" presStyleIdx="5" presStyleCnt="7" custScaleY="82411"/>
      <dgm:spPr/>
    </dgm:pt>
    <dgm:pt modelId="{97CA34A4-68FE-44E4-96B0-6618D0A2FBCD}" type="pres">
      <dgm:prSet presAssocID="{6705A246-7A18-4726-A289-12B3913BBD56}" presName="textNode" presStyleLbl="bgShp" presStyleIdx="5" presStyleCnt="7"/>
      <dgm:spPr/>
    </dgm:pt>
    <dgm:pt modelId="{5EEC10E6-4010-4884-B3EC-5CB9351DEDFD}" type="pres">
      <dgm:prSet presAssocID="{6705A246-7A18-4726-A289-12B3913BBD56}" presName="compChildNode" presStyleCnt="0"/>
      <dgm:spPr/>
    </dgm:pt>
    <dgm:pt modelId="{4AAFBFF5-93E5-4055-9F6D-17B62ACB5E79}" type="pres">
      <dgm:prSet presAssocID="{6705A246-7A18-4726-A289-12B3913BBD56}" presName="theInnerList" presStyleCnt="0"/>
      <dgm:spPr/>
    </dgm:pt>
    <dgm:pt modelId="{3A271F8B-3855-456D-8F4D-6DA5BAB90628}" type="pres">
      <dgm:prSet presAssocID="{6705A246-7A18-4726-A289-12B3913BBD56}" presName="aSpace" presStyleCnt="0"/>
      <dgm:spPr/>
    </dgm:pt>
    <dgm:pt modelId="{41C332D4-1D3B-4EA1-BDC3-C975690FB029}" type="pres">
      <dgm:prSet presAssocID="{7C079FFF-A5F8-45DE-8CDA-107FCB9192CE}" presName="compNode" presStyleCnt="0"/>
      <dgm:spPr/>
    </dgm:pt>
    <dgm:pt modelId="{6847800F-01F7-4C2B-9DDF-52B339E07FF7}" type="pres">
      <dgm:prSet presAssocID="{7C079FFF-A5F8-45DE-8CDA-107FCB9192CE}" presName="aNode" presStyleLbl="bgShp" presStyleIdx="6" presStyleCnt="7" custScaleY="82411"/>
      <dgm:spPr/>
    </dgm:pt>
    <dgm:pt modelId="{E073D3E6-9D91-496E-8354-A52CDCBB9D2A}" type="pres">
      <dgm:prSet presAssocID="{7C079FFF-A5F8-45DE-8CDA-107FCB9192CE}" presName="textNode" presStyleLbl="bgShp" presStyleIdx="6" presStyleCnt="7"/>
      <dgm:spPr/>
    </dgm:pt>
    <dgm:pt modelId="{2629A42C-AFB4-4FD1-A2CA-4BA900352CBC}" type="pres">
      <dgm:prSet presAssocID="{7C079FFF-A5F8-45DE-8CDA-107FCB9192CE}" presName="compChildNode" presStyleCnt="0"/>
      <dgm:spPr/>
    </dgm:pt>
    <dgm:pt modelId="{3C223A70-6A72-4E62-9DE2-86CB8E46A578}" type="pres">
      <dgm:prSet presAssocID="{7C079FFF-A5F8-45DE-8CDA-107FCB9192CE}" presName="theInnerList" presStyleCnt="0"/>
      <dgm:spPr/>
    </dgm:pt>
  </dgm:ptLst>
  <dgm:cxnLst>
    <dgm:cxn modelId="{6C886F0D-3DD7-4904-95FC-E8FDF6272CC3}" type="presOf" srcId="{4B158558-2026-4EBC-A427-59505B88A922}" destId="{0C9A19CF-062C-4462-875F-EFDE03F41856}" srcOrd="1" destOrd="0" presId="urn:microsoft.com/office/officeart/2005/8/layout/lProcess2"/>
    <dgm:cxn modelId="{5F5E6D17-2DBF-403E-99AB-413C2C6AE6E3}" type="presOf" srcId="{E9592FBC-6CCB-4619-B4AF-053E0AFCE053}" destId="{9CF4CB9C-593E-4750-B5D6-11175C828FDE}" srcOrd="0" destOrd="0" presId="urn:microsoft.com/office/officeart/2005/8/layout/lProcess2"/>
    <dgm:cxn modelId="{F9962237-B9A9-4B88-B7B0-597DF5B24D64}" type="presOf" srcId="{7C079FFF-A5F8-45DE-8CDA-107FCB9192CE}" destId="{6847800F-01F7-4C2B-9DDF-52B339E07FF7}" srcOrd="0" destOrd="0" presId="urn:microsoft.com/office/officeart/2005/8/layout/lProcess2"/>
    <dgm:cxn modelId="{D10BC06A-D9AB-44D2-B1E0-D6F38987BB92}" type="presOf" srcId="{99401DE3-E479-487F-B8D3-BC0A8380F871}" destId="{2DB387CB-61FB-45F7-8BBE-3AC501119708}" srcOrd="0" destOrd="0" presId="urn:microsoft.com/office/officeart/2005/8/layout/lProcess2"/>
    <dgm:cxn modelId="{74E26B4D-9602-4044-A8F7-1D155DDBFB50}" type="presOf" srcId="{DA715E5E-D17D-4F11-BD0B-07F5A0748351}" destId="{59617FB5-6FF7-4C93-9391-71C8CBBEB57F}" srcOrd="0" destOrd="0" presId="urn:microsoft.com/office/officeart/2005/8/layout/lProcess2"/>
    <dgm:cxn modelId="{BF61D880-36D6-405E-AA1B-D7DC75E47242}" type="presOf" srcId="{6705A246-7A18-4726-A289-12B3913BBD56}" destId="{97CA34A4-68FE-44E4-96B0-6618D0A2FBCD}" srcOrd="1" destOrd="0" presId="urn:microsoft.com/office/officeart/2005/8/layout/lProcess2"/>
    <dgm:cxn modelId="{C9965D89-289D-43BD-A459-08817CA112BF}" srcId="{DA715E5E-D17D-4F11-BD0B-07F5A0748351}" destId="{7C079FFF-A5F8-45DE-8CDA-107FCB9192CE}" srcOrd="6" destOrd="0" parTransId="{B7089E16-0D4A-4539-98D1-4DACFA68C0F2}" sibTransId="{FC9C0B58-003F-4356-AAF4-762598D31EFE}"/>
    <dgm:cxn modelId="{6948C48B-0CEE-45A2-AD6B-C44AEBA6150F}" srcId="{DA715E5E-D17D-4F11-BD0B-07F5A0748351}" destId="{E9592FBC-6CCB-4619-B4AF-053E0AFCE053}" srcOrd="3" destOrd="0" parTransId="{3F88A078-5D9B-4D39-BBDC-418CF20D439E}" sibTransId="{09236A35-CF86-4F93-A659-D320E409EAE6}"/>
    <dgm:cxn modelId="{7BDBAA90-FE2F-4643-BCA4-5278CBD90B7F}" type="presOf" srcId="{DEBD2AAE-CFE4-42B4-9B8C-5F67DFCB6A3D}" destId="{EA6E458C-80A4-4AFE-9FD3-D64225C5FB64}" srcOrd="1" destOrd="0" presId="urn:microsoft.com/office/officeart/2005/8/layout/lProcess2"/>
    <dgm:cxn modelId="{154675B4-9699-4739-B8DF-149968BFCAE8}" type="presOf" srcId="{7C079FFF-A5F8-45DE-8CDA-107FCB9192CE}" destId="{E073D3E6-9D91-496E-8354-A52CDCBB9D2A}" srcOrd="1" destOrd="0" presId="urn:microsoft.com/office/officeart/2005/8/layout/lProcess2"/>
    <dgm:cxn modelId="{E682D9B4-5E9B-4CC6-AE0B-A350A03C75E6}" type="presOf" srcId="{DEBD2AAE-CFE4-42B4-9B8C-5F67DFCB6A3D}" destId="{3236D780-7951-42AA-9160-07B4161155D0}" srcOrd="0" destOrd="0" presId="urn:microsoft.com/office/officeart/2005/8/layout/lProcess2"/>
    <dgm:cxn modelId="{AA44A4B7-522B-4132-B000-85CBED34C834}" srcId="{DA715E5E-D17D-4F11-BD0B-07F5A0748351}" destId="{99401DE3-E479-487F-B8D3-BC0A8380F871}" srcOrd="1" destOrd="0" parTransId="{7153F119-A495-497C-AF2E-1E91D06B2AF8}" sibTransId="{C05D9B92-D85F-455B-8680-FBAE285C9910}"/>
    <dgm:cxn modelId="{77BF80B9-B8B8-4CE6-8CA8-9EF3C65C34EC}" type="presOf" srcId="{6705A246-7A18-4726-A289-12B3913BBD56}" destId="{9A785C19-57E6-4D49-99E7-7A8BA67442E1}" srcOrd="0" destOrd="0" presId="urn:microsoft.com/office/officeart/2005/8/layout/lProcess2"/>
    <dgm:cxn modelId="{7A2CB0B9-D5BD-474B-B80D-4E11CC4F79B8}" srcId="{DA715E5E-D17D-4F11-BD0B-07F5A0748351}" destId="{6705A246-7A18-4726-A289-12B3913BBD56}" srcOrd="5" destOrd="0" parTransId="{7908CABD-B351-4DB8-A1F9-7DB85E0DDB32}" sibTransId="{246F9487-44B9-47AB-B041-8B2D8D983952}"/>
    <dgm:cxn modelId="{A0FCC5BB-7F87-4C24-BF38-42F54BE3AC19}" type="presOf" srcId="{A8F22FC9-6366-4962-9234-25151D3CA390}" destId="{E3394DFF-2B29-4D7D-A767-11C87CEE0D46}" srcOrd="0" destOrd="0" presId="urn:microsoft.com/office/officeart/2005/8/layout/lProcess2"/>
    <dgm:cxn modelId="{6E7BA6BF-6B3A-4559-8363-AB93CC632E59}" srcId="{DA715E5E-D17D-4F11-BD0B-07F5A0748351}" destId="{4B158558-2026-4EBC-A427-59505B88A922}" srcOrd="4" destOrd="0" parTransId="{9A79903D-526E-4C7F-9C46-09AB00F80983}" sibTransId="{D3552707-417A-4C89-AC7A-13EF4131F244}"/>
    <dgm:cxn modelId="{D7E3AFC4-1439-4F8B-8935-6847B0B7D80D}" srcId="{DA715E5E-D17D-4F11-BD0B-07F5A0748351}" destId="{A8F22FC9-6366-4962-9234-25151D3CA390}" srcOrd="2" destOrd="0" parTransId="{B7CA8332-6BAC-404E-9391-F0A600371A63}" sibTransId="{85F4F701-FC4D-4511-95CE-6E46F7B9259B}"/>
    <dgm:cxn modelId="{24BC6CC6-E171-4127-A431-1166C9F79EA7}" type="presOf" srcId="{99401DE3-E479-487F-B8D3-BC0A8380F871}" destId="{76B2C58A-8F8B-4443-B522-3B0405CE13AE}" srcOrd="1" destOrd="0" presId="urn:microsoft.com/office/officeart/2005/8/layout/lProcess2"/>
    <dgm:cxn modelId="{901BDDD0-10BC-4A20-8DFE-2DBF1EE91B21}" type="presOf" srcId="{A8F22FC9-6366-4962-9234-25151D3CA390}" destId="{F049CF9F-808A-4936-AA38-A036E9DDE550}" srcOrd="1" destOrd="0" presId="urn:microsoft.com/office/officeart/2005/8/layout/lProcess2"/>
    <dgm:cxn modelId="{A4B711E5-DA62-47CE-A30C-6AB07B333678}" type="presOf" srcId="{4B158558-2026-4EBC-A427-59505B88A922}" destId="{DF9B7466-F673-4629-9539-89282CC19627}" srcOrd="0" destOrd="0" presId="urn:microsoft.com/office/officeart/2005/8/layout/lProcess2"/>
    <dgm:cxn modelId="{F42E0CEB-E64F-41A7-A8E6-2BDEE96C6AAC}" srcId="{DA715E5E-D17D-4F11-BD0B-07F5A0748351}" destId="{DEBD2AAE-CFE4-42B4-9B8C-5F67DFCB6A3D}" srcOrd="0" destOrd="0" parTransId="{F5D4AEFB-45B7-4182-958C-4A525CFABFD1}" sibTransId="{27172067-A931-4F79-A442-F153E5BFF5F6}"/>
    <dgm:cxn modelId="{A15041F8-95E7-4276-A329-D4F82518223A}" type="presOf" srcId="{E9592FBC-6CCB-4619-B4AF-053E0AFCE053}" destId="{E969CD17-1B90-43F4-AB3C-8731B33F6C89}" srcOrd="1" destOrd="0" presId="urn:microsoft.com/office/officeart/2005/8/layout/lProcess2"/>
    <dgm:cxn modelId="{7FD47217-749B-46E5-B85E-B6A539F06AE6}" type="presParOf" srcId="{59617FB5-6FF7-4C93-9391-71C8CBBEB57F}" destId="{C612D147-66FA-46CA-A3D0-3D43AE0908D4}" srcOrd="0" destOrd="0" presId="urn:microsoft.com/office/officeart/2005/8/layout/lProcess2"/>
    <dgm:cxn modelId="{70618055-08EB-4500-8D18-FDFD278328DA}" type="presParOf" srcId="{C612D147-66FA-46CA-A3D0-3D43AE0908D4}" destId="{3236D780-7951-42AA-9160-07B4161155D0}" srcOrd="0" destOrd="0" presId="urn:microsoft.com/office/officeart/2005/8/layout/lProcess2"/>
    <dgm:cxn modelId="{1A19641F-FCBA-4856-A4B8-728406259440}" type="presParOf" srcId="{C612D147-66FA-46CA-A3D0-3D43AE0908D4}" destId="{EA6E458C-80A4-4AFE-9FD3-D64225C5FB64}" srcOrd="1" destOrd="0" presId="urn:microsoft.com/office/officeart/2005/8/layout/lProcess2"/>
    <dgm:cxn modelId="{37307403-D191-4E1F-80A7-8C9F01773888}" type="presParOf" srcId="{C612D147-66FA-46CA-A3D0-3D43AE0908D4}" destId="{5C4CA386-C742-431B-97FC-0F847E785473}" srcOrd="2" destOrd="0" presId="urn:microsoft.com/office/officeart/2005/8/layout/lProcess2"/>
    <dgm:cxn modelId="{856A72F8-2656-4E21-85E5-5468B7134FE0}" type="presParOf" srcId="{5C4CA386-C742-431B-97FC-0F847E785473}" destId="{067FE080-132B-4CF1-8FE4-F7CF7809DC8D}" srcOrd="0" destOrd="0" presId="urn:microsoft.com/office/officeart/2005/8/layout/lProcess2"/>
    <dgm:cxn modelId="{58CE6DA0-9E06-4698-9D91-125912E4F202}" type="presParOf" srcId="{59617FB5-6FF7-4C93-9391-71C8CBBEB57F}" destId="{B3F282D9-0D0E-402B-AC6B-F1FBF34C0F4E}" srcOrd="1" destOrd="0" presId="urn:microsoft.com/office/officeart/2005/8/layout/lProcess2"/>
    <dgm:cxn modelId="{D4019E5F-4CEC-4DDF-8078-67193849662E}" type="presParOf" srcId="{59617FB5-6FF7-4C93-9391-71C8CBBEB57F}" destId="{AA354254-DBED-46D6-BF16-8AE5192D5CF9}" srcOrd="2" destOrd="0" presId="urn:microsoft.com/office/officeart/2005/8/layout/lProcess2"/>
    <dgm:cxn modelId="{D1BE4D58-6E42-4AA4-9E42-604F379292D3}" type="presParOf" srcId="{AA354254-DBED-46D6-BF16-8AE5192D5CF9}" destId="{2DB387CB-61FB-45F7-8BBE-3AC501119708}" srcOrd="0" destOrd="0" presId="urn:microsoft.com/office/officeart/2005/8/layout/lProcess2"/>
    <dgm:cxn modelId="{9A638C19-C90F-4CAE-A1E1-472C4F33319F}" type="presParOf" srcId="{AA354254-DBED-46D6-BF16-8AE5192D5CF9}" destId="{76B2C58A-8F8B-4443-B522-3B0405CE13AE}" srcOrd="1" destOrd="0" presId="urn:microsoft.com/office/officeart/2005/8/layout/lProcess2"/>
    <dgm:cxn modelId="{06AB2EBB-F8B4-4C7F-968A-76EF92EE1970}" type="presParOf" srcId="{AA354254-DBED-46D6-BF16-8AE5192D5CF9}" destId="{68DA45D0-6F90-4B92-8459-FC0D93949F99}" srcOrd="2" destOrd="0" presId="urn:microsoft.com/office/officeart/2005/8/layout/lProcess2"/>
    <dgm:cxn modelId="{9C2019F1-FCA5-46AC-8228-FEFAA50F927E}" type="presParOf" srcId="{68DA45D0-6F90-4B92-8459-FC0D93949F99}" destId="{B3B2CCE3-D634-4FA5-92D0-D64F233F92F8}" srcOrd="0" destOrd="0" presId="urn:microsoft.com/office/officeart/2005/8/layout/lProcess2"/>
    <dgm:cxn modelId="{F97DA6F6-B78C-4903-BCDD-FAA5B6B656A6}" type="presParOf" srcId="{59617FB5-6FF7-4C93-9391-71C8CBBEB57F}" destId="{5F240F17-2D5F-4FA6-AC48-44A1B8F2F71B}" srcOrd="3" destOrd="0" presId="urn:microsoft.com/office/officeart/2005/8/layout/lProcess2"/>
    <dgm:cxn modelId="{7DBD8C48-EB4B-412B-BAF5-2242F523E5D3}" type="presParOf" srcId="{59617FB5-6FF7-4C93-9391-71C8CBBEB57F}" destId="{6F043F68-59EA-48C6-9B34-3269B34B8523}" srcOrd="4" destOrd="0" presId="urn:microsoft.com/office/officeart/2005/8/layout/lProcess2"/>
    <dgm:cxn modelId="{095B2506-330D-4A7F-9976-E5B12560B3E0}" type="presParOf" srcId="{6F043F68-59EA-48C6-9B34-3269B34B8523}" destId="{E3394DFF-2B29-4D7D-A767-11C87CEE0D46}" srcOrd="0" destOrd="0" presId="urn:microsoft.com/office/officeart/2005/8/layout/lProcess2"/>
    <dgm:cxn modelId="{86681BC9-60E6-40D9-A21B-F6DEC3212C77}" type="presParOf" srcId="{6F043F68-59EA-48C6-9B34-3269B34B8523}" destId="{F049CF9F-808A-4936-AA38-A036E9DDE550}" srcOrd="1" destOrd="0" presId="urn:microsoft.com/office/officeart/2005/8/layout/lProcess2"/>
    <dgm:cxn modelId="{06FD44CD-9B8A-4276-89CB-E8B4E53D7F5E}" type="presParOf" srcId="{6F043F68-59EA-48C6-9B34-3269B34B8523}" destId="{00234376-721A-4A8D-8AE7-99B5A4809CF7}" srcOrd="2" destOrd="0" presId="urn:microsoft.com/office/officeart/2005/8/layout/lProcess2"/>
    <dgm:cxn modelId="{CDE62AE6-9D4C-4FDB-B860-4C55AEDAE1E8}" type="presParOf" srcId="{00234376-721A-4A8D-8AE7-99B5A4809CF7}" destId="{8E27C5A1-E9E7-4383-B529-B3FDBD9CDDDE}" srcOrd="0" destOrd="0" presId="urn:microsoft.com/office/officeart/2005/8/layout/lProcess2"/>
    <dgm:cxn modelId="{4D28E520-1256-4B51-9DC2-606CE086DE4D}" type="presParOf" srcId="{59617FB5-6FF7-4C93-9391-71C8CBBEB57F}" destId="{84C57328-B2D8-48A9-B6AD-6788FF896B10}" srcOrd="5" destOrd="0" presId="urn:microsoft.com/office/officeart/2005/8/layout/lProcess2"/>
    <dgm:cxn modelId="{5D4FFE92-15F6-4E78-801E-B9E294BA0B1C}" type="presParOf" srcId="{59617FB5-6FF7-4C93-9391-71C8CBBEB57F}" destId="{D1F6F7CB-2800-4504-B60A-B83C12D4499D}" srcOrd="6" destOrd="0" presId="urn:microsoft.com/office/officeart/2005/8/layout/lProcess2"/>
    <dgm:cxn modelId="{BB8764D1-2627-49AB-8EBF-70E9D3C38447}" type="presParOf" srcId="{D1F6F7CB-2800-4504-B60A-B83C12D4499D}" destId="{9CF4CB9C-593E-4750-B5D6-11175C828FDE}" srcOrd="0" destOrd="0" presId="urn:microsoft.com/office/officeart/2005/8/layout/lProcess2"/>
    <dgm:cxn modelId="{5AC54369-D83B-490D-9876-C5C045F5FE78}" type="presParOf" srcId="{D1F6F7CB-2800-4504-B60A-B83C12D4499D}" destId="{E969CD17-1B90-43F4-AB3C-8731B33F6C89}" srcOrd="1" destOrd="0" presId="urn:microsoft.com/office/officeart/2005/8/layout/lProcess2"/>
    <dgm:cxn modelId="{37414E22-36DE-4116-86FF-ABB413872F36}" type="presParOf" srcId="{D1F6F7CB-2800-4504-B60A-B83C12D4499D}" destId="{095E6501-7D0E-4CE8-9ED7-DF0BED4E3A86}" srcOrd="2" destOrd="0" presId="urn:microsoft.com/office/officeart/2005/8/layout/lProcess2"/>
    <dgm:cxn modelId="{CC0168E6-5845-4F4F-9F58-08BA2D61809A}" type="presParOf" srcId="{095E6501-7D0E-4CE8-9ED7-DF0BED4E3A86}" destId="{4DC7EFF6-2E0A-4AE2-84CE-54E4DCBE18E5}" srcOrd="0" destOrd="0" presId="urn:microsoft.com/office/officeart/2005/8/layout/lProcess2"/>
    <dgm:cxn modelId="{DEF1E09C-39CA-4F5A-AA08-3DDFF74E7D41}" type="presParOf" srcId="{59617FB5-6FF7-4C93-9391-71C8CBBEB57F}" destId="{CC94B64B-E1B1-4D21-96F4-74325FA9187C}" srcOrd="7" destOrd="0" presId="urn:microsoft.com/office/officeart/2005/8/layout/lProcess2"/>
    <dgm:cxn modelId="{82585AF2-CE01-4DB9-A3EE-C6AF191EDEB7}" type="presParOf" srcId="{59617FB5-6FF7-4C93-9391-71C8CBBEB57F}" destId="{8703ADF8-6C54-4B75-92D3-FD64BE97AE3C}" srcOrd="8" destOrd="0" presId="urn:microsoft.com/office/officeart/2005/8/layout/lProcess2"/>
    <dgm:cxn modelId="{7F9BD63E-63DB-4997-9C98-D029B71B90C7}" type="presParOf" srcId="{8703ADF8-6C54-4B75-92D3-FD64BE97AE3C}" destId="{DF9B7466-F673-4629-9539-89282CC19627}" srcOrd="0" destOrd="0" presId="urn:microsoft.com/office/officeart/2005/8/layout/lProcess2"/>
    <dgm:cxn modelId="{81F2C86D-DD53-4898-8557-FBD7B359D456}" type="presParOf" srcId="{8703ADF8-6C54-4B75-92D3-FD64BE97AE3C}" destId="{0C9A19CF-062C-4462-875F-EFDE03F41856}" srcOrd="1" destOrd="0" presId="urn:microsoft.com/office/officeart/2005/8/layout/lProcess2"/>
    <dgm:cxn modelId="{76899D6D-2281-4EDA-88FF-864513B34BB3}" type="presParOf" srcId="{8703ADF8-6C54-4B75-92D3-FD64BE97AE3C}" destId="{69B11B7C-8838-4354-B41C-AFB45BFD70C3}" srcOrd="2" destOrd="0" presId="urn:microsoft.com/office/officeart/2005/8/layout/lProcess2"/>
    <dgm:cxn modelId="{012DA58F-AC73-4E00-83B9-D096739A90A7}" type="presParOf" srcId="{69B11B7C-8838-4354-B41C-AFB45BFD70C3}" destId="{B01005CE-A606-44EB-9687-64753C116621}" srcOrd="0" destOrd="0" presId="urn:microsoft.com/office/officeart/2005/8/layout/lProcess2"/>
    <dgm:cxn modelId="{CC7947A1-8FFC-42B1-AEFE-D5F7AD7D5D7A}" type="presParOf" srcId="{59617FB5-6FF7-4C93-9391-71C8CBBEB57F}" destId="{D9A2F535-7C56-4F08-A9FD-E417CB2CD228}" srcOrd="9" destOrd="0" presId="urn:microsoft.com/office/officeart/2005/8/layout/lProcess2"/>
    <dgm:cxn modelId="{174B7619-AB0C-4E84-8610-89C47B4E2233}" type="presParOf" srcId="{59617FB5-6FF7-4C93-9391-71C8CBBEB57F}" destId="{58F159CE-2273-4B09-9E72-FD39C3F984EA}" srcOrd="10" destOrd="0" presId="urn:microsoft.com/office/officeart/2005/8/layout/lProcess2"/>
    <dgm:cxn modelId="{5C70CFA3-1376-4D9F-94DE-E780AF00A871}" type="presParOf" srcId="{58F159CE-2273-4B09-9E72-FD39C3F984EA}" destId="{9A785C19-57E6-4D49-99E7-7A8BA67442E1}" srcOrd="0" destOrd="0" presId="urn:microsoft.com/office/officeart/2005/8/layout/lProcess2"/>
    <dgm:cxn modelId="{8327D5BD-6181-4CD8-ABD5-509A9119F3CE}" type="presParOf" srcId="{58F159CE-2273-4B09-9E72-FD39C3F984EA}" destId="{97CA34A4-68FE-44E4-96B0-6618D0A2FBCD}" srcOrd="1" destOrd="0" presId="urn:microsoft.com/office/officeart/2005/8/layout/lProcess2"/>
    <dgm:cxn modelId="{E6FE1770-A7D8-488E-90A9-5AA93A91A7D2}" type="presParOf" srcId="{58F159CE-2273-4B09-9E72-FD39C3F984EA}" destId="{5EEC10E6-4010-4884-B3EC-5CB9351DEDFD}" srcOrd="2" destOrd="0" presId="urn:microsoft.com/office/officeart/2005/8/layout/lProcess2"/>
    <dgm:cxn modelId="{355F2B57-E7C7-4F27-BBA2-7B6F2C814039}" type="presParOf" srcId="{5EEC10E6-4010-4884-B3EC-5CB9351DEDFD}" destId="{4AAFBFF5-93E5-4055-9F6D-17B62ACB5E79}" srcOrd="0" destOrd="0" presId="urn:microsoft.com/office/officeart/2005/8/layout/lProcess2"/>
    <dgm:cxn modelId="{24859061-F375-4475-9A4C-98557ECD5439}" type="presParOf" srcId="{59617FB5-6FF7-4C93-9391-71C8CBBEB57F}" destId="{3A271F8B-3855-456D-8F4D-6DA5BAB90628}" srcOrd="11" destOrd="0" presId="urn:microsoft.com/office/officeart/2005/8/layout/lProcess2"/>
    <dgm:cxn modelId="{0753F5B8-DF1F-4C05-B249-1216096C17CC}" type="presParOf" srcId="{59617FB5-6FF7-4C93-9391-71C8CBBEB57F}" destId="{41C332D4-1D3B-4EA1-BDC3-C975690FB029}" srcOrd="12" destOrd="0" presId="urn:microsoft.com/office/officeart/2005/8/layout/lProcess2"/>
    <dgm:cxn modelId="{5C910A24-9E5C-4CF9-B4EF-982A9C3973F4}" type="presParOf" srcId="{41C332D4-1D3B-4EA1-BDC3-C975690FB029}" destId="{6847800F-01F7-4C2B-9DDF-52B339E07FF7}" srcOrd="0" destOrd="0" presId="urn:microsoft.com/office/officeart/2005/8/layout/lProcess2"/>
    <dgm:cxn modelId="{5EA2DE0A-797D-412B-9BC0-39753EF92058}" type="presParOf" srcId="{41C332D4-1D3B-4EA1-BDC3-C975690FB029}" destId="{E073D3E6-9D91-496E-8354-A52CDCBB9D2A}" srcOrd="1" destOrd="0" presId="urn:microsoft.com/office/officeart/2005/8/layout/lProcess2"/>
    <dgm:cxn modelId="{339FD9F3-E4B7-4878-9035-3CE433D38C65}" type="presParOf" srcId="{41C332D4-1D3B-4EA1-BDC3-C975690FB029}" destId="{2629A42C-AFB4-4FD1-A2CA-4BA900352CBC}" srcOrd="2" destOrd="0" presId="urn:microsoft.com/office/officeart/2005/8/layout/lProcess2"/>
    <dgm:cxn modelId="{7F4B192A-B1F1-4955-88CD-EEB217D8CDF9}" type="presParOf" srcId="{2629A42C-AFB4-4FD1-A2CA-4BA900352CBC}" destId="{3C223A70-6A72-4E62-9DE2-86CB8E46A578}"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DA715E5E-D17D-4F11-BD0B-07F5A074835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E69EB2B6-1969-4F16-B213-0ACE177F87FB}">
      <dgm:prSet custT="1"/>
      <dgm:spPr>
        <a:solidFill>
          <a:srgbClr val="FFC000"/>
        </a:solidFill>
      </dgm:spPr>
      <dgm:t>
        <a:bodyPr anchor="t"/>
        <a:lstStyle/>
        <a:p>
          <a:pPr rtl="0"/>
          <a:r>
            <a:rPr lang="ru-RU" sz="1600" dirty="0"/>
            <a:t>Несоответствующие заявки – мошенничество с заявками – предварительная загрузка</a:t>
          </a:r>
          <a:endParaRPr lang="en-GB" sz="1600" dirty="0"/>
        </a:p>
      </dgm:t>
    </dgm:pt>
    <dgm:pt modelId="{169860A0-9F58-4C76-AF65-20AB41308896}" type="parTrans" cxnId="{4E53F267-C5C5-484C-A95B-5F0C95A3689B}">
      <dgm:prSet/>
      <dgm:spPr/>
      <dgm:t>
        <a:bodyPr/>
        <a:lstStyle/>
        <a:p>
          <a:endParaRPr lang="en-US"/>
        </a:p>
      </dgm:t>
    </dgm:pt>
    <dgm:pt modelId="{B713E523-075B-4332-9D99-93B9B1C5E04A}" type="sibTrans" cxnId="{4E53F267-C5C5-484C-A95B-5F0C95A3689B}">
      <dgm:prSet/>
      <dgm:spPr/>
      <dgm:t>
        <a:bodyPr/>
        <a:lstStyle/>
        <a:p>
          <a:endParaRPr lang="en-US"/>
        </a:p>
      </dgm:t>
    </dgm:pt>
    <dgm:pt modelId="{6E0D7DF8-1DAE-4AC1-91BF-0F9511B39F2C}">
      <dgm:prSet custT="1"/>
      <dgm:spPr>
        <a:solidFill>
          <a:srgbClr val="FF0000"/>
        </a:solidFill>
      </dgm:spPr>
      <dgm:t>
        <a:bodyPr anchor="t"/>
        <a:lstStyle/>
        <a:p>
          <a:pPr rtl="0"/>
          <a:endParaRPr lang="en-US" sz="1600" dirty="0"/>
        </a:p>
        <a:p>
          <a:pPr rtl="0"/>
          <a:endParaRPr lang="ru-RU" sz="1600" dirty="0"/>
        </a:p>
        <a:p>
          <a:pPr rtl="0"/>
          <a:endParaRPr lang="ru-RU" sz="1600" dirty="0"/>
        </a:p>
        <a:p>
          <a:pPr rtl="0"/>
          <a:r>
            <a:rPr lang="ru-RU" sz="1600" dirty="0"/>
            <a:t>Заявки с АНЦ</a:t>
          </a:r>
          <a:endParaRPr lang="en-GB" sz="1600" dirty="0"/>
        </a:p>
      </dgm:t>
    </dgm:pt>
    <dgm:pt modelId="{82C60A26-B35F-44CF-A0C6-F6852E1F261D}" type="parTrans" cxnId="{5923EFF5-556E-4FF1-85B0-2381A5A99AD4}">
      <dgm:prSet/>
      <dgm:spPr/>
      <dgm:t>
        <a:bodyPr/>
        <a:lstStyle/>
        <a:p>
          <a:endParaRPr lang="en-US"/>
        </a:p>
      </dgm:t>
    </dgm:pt>
    <dgm:pt modelId="{E77BAB2D-64CF-45E1-88FD-326805D2E1F6}" type="sibTrans" cxnId="{5923EFF5-556E-4FF1-85B0-2381A5A99AD4}">
      <dgm:prSet/>
      <dgm:spPr/>
      <dgm:t>
        <a:bodyPr/>
        <a:lstStyle/>
        <a:p>
          <a:endParaRPr lang="en-US"/>
        </a:p>
      </dgm:t>
    </dgm:pt>
    <dgm:pt modelId="{DC25C468-B8F0-49D0-B5DA-0A07AA970A2A}">
      <dgm:prSet custT="1"/>
      <dgm:spPr>
        <a:solidFill>
          <a:srgbClr val="92D050"/>
        </a:solidFill>
      </dgm:spPr>
      <dgm:t>
        <a:bodyPr anchor="t"/>
        <a:lstStyle/>
        <a:p>
          <a:pPr rtl="0"/>
          <a:endParaRPr lang="en-US" sz="2000" dirty="0"/>
        </a:p>
        <a:p>
          <a:pPr rtl="0"/>
          <a:r>
            <a:rPr lang="ru-RU" sz="1600" dirty="0"/>
            <a:t>Заявки с завышенной ценой</a:t>
          </a:r>
          <a:endParaRPr lang="en-GB" sz="1600" dirty="0"/>
        </a:p>
      </dgm:t>
    </dgm:pt>
    <dgm:pt modelId="{F41DAFBF-D6DB-4892-BA78-3579027CABCA}" type="parTrans" cxnId="{6C950091-632E-4210-BDEC-44694C762FDA}">
      <dgm:prSet/>
      <dgm:spPr/>
      <dgm:t>
        <a:bodyPr/>
        <a:lstStyle/>
        <a:p>
          <a:endParaRPr lang="en-US"/>
        </a:p>
      </dgm:t>
    </dgm:pt>
    <dgm:pt modelId="{AEE51BB0-858B-48EE-813C-137EE2DC28C6}" type="sibTrans" cxnId="{6C950091-632E-4210-BDEC-44694C762FDA}">
      <dgm:prSet/>
      <dgm:spPr/>
      <dgm:t>
        <a:bodyPr/>
        <a:lstStyle/>
        <a:p>
          <a:endParaRPr lang="en-US"/>
        </a:p>
      </dgm:t>
    </dgm:pt>
    <dgm:pt modelId="{3A116789-DFAC-4140-B62A-FD28355468EE}">
      <dgm:prSet custT="1"/>
      <dgm:spPr>
        <a:solidFill>
          <a:srgbClr val="00B0F0"/>
        </a:solidFill>
      </dgm:spPr>
      <dgm:t>
        <a:bodyPr anchor="t"/>
        <a:lstStyle/>
        <a:p>
          <a:pPr rtl="0"/>
          <a:endParaRPr lang="en-US" sz="2000" dirty="0"/>
        </a:p>
        <a:p>
          <a:pPr rtl="0"/>
          <a:r>
            <a:rPr lang="ru-RU" sz="1600" dirty="0" err="1"/>
            <a:t>Распростра-нение</a:t>
          </a:r>
          <a:r>
            <a:rPr lang="ru-RU" sz="1600" dirty="0"/>
            <a:t> заявок (отклонение от инженерной оценки)</a:t>
          </a:r>
          <a:endParaRPr lang="en-GB" sz="1600" dirty="0"/>
        </a:p>
      </dgm:t>
    </dgm:pt>
    <dgm:pt modelId="{3FEFF484-7BA7-4CC3-8C88-AD9915686063}" type="parTrans" cxnId="{E07A4551-EE3B-4538-B8C1-9ADBA741F1A4}">
      <dgm:prSet/>
      <dgm:spPr/>
      <dgm:t>
        <a:bodyPr/>
        <a:lstStyle/>
        <a:p>
          <a:endParaRPr lang="en-US"/>
        </a:p>
      </dgm:t>
    </dgm:pt>
    <dgm:pt modelId="{319A36B4-0375-4E77-9858-291FFA4A51A4}" type="sibTrans" cxnId="{E07A4551-EE3B-4538-B8C1-9ADBA741F1A4}">
      <dgm:prSet/>
      <dgm:spPr/>
      <dgm:t>
        <a:bodyPr/>
        <a:lstStyle/>
        <a:p>
          <a:endParaRPr lang="en-US"/>
        </a:p>
      </dgm:t>
    </dgm:pt>
    <dgm:pt modelId="{B1916030-8300-4EBF-9E13-7EAE7266FB9B}">
      <dgm:prSet custT="1"/>
      <dgm:spPr>
        <a:solidFill>
          <a:schemeClr val="accent4">
            <a:lumMod val="75000"/>
          </a:schemeClr>
        </a:solidFill>
      </dgm:spPr>
      <dgm:t>
        <a:bodyPr anchor="t"/>
        <a:lstStyle/>
        <a:p>
          <a:pPr rtl="0"/>
          <a:endParaRPr lang="en-US" sz="2000" dirty="0"/>
        </a:p>
        <a:p>
          <a:pPr rtl="0"/>
          <a:r>
            <a:rPr lang="ru-RU" sz="1600" dirty="0"/>
            <a:t>Стоимость жизненного цикла</a:t>
          </a:r>
          <a:endParaRPr lang="en-GB" sz="1600" dirty="0"/>
        </a:p>
      </dgm:t>
    </dgm:pt>
    <dgm:pt modelId="{5731E180-7C80-4895-8D46-5E187FBD05AB}" type="parTrans" cxnId="{57A75C46-F561-4C8C-9857-077C8B0DD8EB}">
      <dgm:prSet/>
      <dgm:spPr/>
      <dgm:t>
        <a:bodyPr/>
        <a:lstStyle/>
        <a:p>
          <a:endParaRPr lang="en-US"/>
        </a:p>
      </dgm:t>
    </dgm:pt>
    <dgm:pt modelId="{95C5F2CD-F81B-4CEE-8C3F-A94937AD7697}" type="sibTrans" cxnId="{57A75C46-F561-4C8C-9857-077C8B0DD8EB}">
      <dgm:prSet/>
      <dgm:spPr/>
      <dgm:t>
        <a:bodyPr/>
        <a:lstStyle/>
        <a:p>
          <a:endParaRPr lang="en-US"/>
        </a:p>
      </dgm:t>
    </dgm:pt>
    <dgm:pt modelId="{EAD279A5-5B31-4921-9130-A8BECA79BB71}">
      <dgm:prSet custT="1"/>
      <dgm:spPr>
        <a:solidFill>
          <a:srgbClr val="FFFF00"/>
        </a:solidFill>
      </dgm:spPr>
      <dgm:t>
        <a:bodyPr anchor="t"/>
        <a:lstStyle/>
        <a:p>
          <a:pPr rtl="0"/>
          <a:endParaRPr lang="en-US" sz="2000" dirty="0"/>
        </a:p>
        <a:p>
          <a:pPr rtl="0"/>
          <a:r>
            <a:rPr lang="ru-RU" sz="1600" dirty="0"/>
            <a:t>Незначительные отклонения в цене</a:t>
          </a:r>
          <a:endParaRPr lang="en-GB" sz="1600" dirty="0"/>
        </a:p>
      </dgm:t>
    </dgm:pt>
    <dgm:pt modelId="{5087C13E-4C42-4AD6-B7A0-FA2DC5B1F2B7}" type="parTrans" cxnId="{A4473214-C66B-40B3-965D-600DF59AA14D}">
      <dgm:prSet/>
      <dgm:spPr/>
      <dgm:t>
        <a:bodyPr/>
        <a:lstStyle/>
        <a:p>
          <a:endParaRPr lang="en-US"/>
        </a:p>
      </dgm:t>
    </dgm:pt>
    <dgm:pt modelId="{830891DF-A58D-4B79-9FED-CBA3FCA64399}" type="sibTrans" cxnId="{A4473214-C66B-40B3-965D-600DF59AA14D}">
      <dgm:prSet/>
      <dgm:spPr/>
      <dgm:t>
        <a:bodyPr/>
        <a:lstStyle/>
        <a:p>
          <a:endParaRPr lang="en-US"/>
        </a:p>
      </dgm:t>
    </dgm:pt>
    <dgm:pt modelId="{9EFF98D3-334F-4FE0-8233-77A51ECE3E68}">
      <dgm:prSet custT="1"/>
      <dgm:spPr>
        <a:solidFill>
          <a:schemeClr val="accent2"/>
        </a:solidFill>
      </dgm:spPr>
      <dgm:t>
        <a:bodyPr anchor="t"/>
        <a:lstStyle/>
        <a:p>
          <a:pPr rtl="0">
            <a:lnSpc>
              <a:spcPct val="90000"/>
            </a:lnSpc>
            <a:spcAft>
              <a:spcPct val="35000"/>
            </a:spcAft>
          </a:pPr>
          <a:endParaRPr lang="en-US" sz="2000" dirty="0"/>
        </a:p>
        <a:p>
          <a:pPr rtl="0">
            <a:lnSpc>
              <a:spcPct val="100000"/>
            </a:lnSpc>
            <a:spcAft>
              <a:spcPts val="0"/>
            </a:spcAft>
          </a:pPr>
          <a:r>
            <a:rPr lang="ru-RU" sz="1600" dirty="0"/>
            <a:t>Товары /
услуги без цены</a:t>
          </a:r>
          <a:endParaRPr lang="en-GB" sz="1600" dirty="0"/>
        </a:p>
      </dgm:t>
    </dgm:pt>
    <dgm:pt modelId="{F4C48469-826C-4301-8B6D-F99A8C13D3E9}" type="parTrans" cxnId="{F31E9028-3DA3-447D-8CDA-59234DA03E3F}">
      <dgm:prSet/>
      <dgm:spPr/>
      <dgm:t>
        <a:bodyPr/>
        <a:lstStyle/>
        <a:p>
          <a:endParaRPr lang="en-US"/>
        </a:p>
      </dgm:t>
    </dgm:pt>
    <dgm:pt modelId="{8B1B0D41-B414-4973-9F7B-951DBC40D5AF}" type="sibTrans" cxnId="{F31E9028-3DA3-447D-8CDA-59234DA03E3F}">
      <dgm:prSet/>
      <dgm:spPr/>
      <dgm:t>
        <a:bodyPr/>
        <a:lstStyle/>
        <a:p>
          <a:endParaRPr lang="en-US"/>
        </a:p>
      </dgm:t>
    </dgm:pt>
    <dgm:pt modelId="{27E198EB-AB0B-4F76-AFCC-42FB3D45AAC3}">
      <dgm:prSet custT="1"/>
      <dgm:spPr/>
      <dgm:t>
        <a:bodyPr anchor="t"/>
        <a:lstStyle/>
        <a:p>
          <a:pPr rtl="0"/>
          <a:endParaRPr lang="en-US" sz="2000" dirty="0"/>
        </a:p>
        <a:p>
          <a:pPr rtl="0"/>
          <a:r>
            <a:rPr lang="ru-RU" sz="1600" dirty="0"/>
            <a:t>Арифметические ошибки</a:t>
          </a:r>
          <a:endParaRPr lang="en-GB" sz="1600" dirty="0"/>
        </a:p>
      </dgm:t>
    </dgm:pt>
    <dgm:pt modelId="{D2A1837E-E5FE-4AD5-B127-641BD3232D3D}" type="parTrans" cxnId="{B92A6F43-7B2E-479A-941D-A420346B6C9A}">
      <dgm:prSet/>
      <dgm:spPr/>
      <dgm:t>
        <a:bodyPr/>
        <a:lstStyle/>
        <a:p>
          <a:endParaRPr lang="en-US"/>
        </a:p>
      </dgm:t>
    </dgm:pt>
    <dgm:pt modelId="{E2DC1E90-C174-46DC-9F71-172EA029FF47}" type="sibTrans" cxnId="{B92A6F43-7B2E-479A-941D-A420346B6C9A}">
      <dgm:prSet/>
      <dgm:spPr/>
      <dgm:t>
        <a:bodyPr/>
        <a:lstStyle/>
        <a:p>
          <a:endParaRPr lang="en-US"/>
        </a:p>
      </dgm:t>
    </dgm:pt>
    <dgm:pt modelId="{59617FB5-6FF7-4C93-9391-71C8CBBEB57F}" type="pres">
      <dgm:prSet presAssocID="{DA715E5E-D17D-4F11-BD0B-07F5A0748351}" presName="theList" presStyleCnt="0">
        <dgm:presLayoutVars>
          <dgm:dir/>
          <dgm:animLvl val="lvl"/>
          <dgm:resizeHandles val="exact"/>
        </dgm:presLayoutVars>
      </dgm:prSet>
      <dgm:spPr/>
    </dgm:pt>
    <dgm:pt modelId="{38AF120F-0103-4E32-97E9-CF704E432D31}" type="pres">
      <dgm:prSet presAssocID="{E69EB2B6-1969-4F16-B213-0ACE177F87FB}" presName="compNode" presStyleCnt="0"/>
      <dgm:spPr/>
    </dgm:pt>
    <dgm:pt modelId="{9785BE42-C199-4437-9F87-26839A158315}" type="pres">
      <dgm:prSet presAssocID="{E69EB2B6-1969-4F16-B213-0ACE177F87FB}" presName="aNode" presStyleLbl="bgShp" presStyleIdx="0" presStyleCnt="8" custScaleY="76863" custLinFactNeighborX="-1041" custLinFactNeighborY="-351"/>
      <dgm:spPr/>
    </dgm:pt>
    <dgm:pt modelId="{22E2E6FD-21AD-4600-B882-C1FBA01D37EB}" type="pres">
      <dgm:prSet presAssocID="{E69EB2B6-1969-4F16-B213-0ACE177F87FB}" presName="textNode" presStyleLbl="bgShp" presStyleIdx="0" presStyleCnt="8"/>
      <dgm:spPr/>
    </dgm:pt>
    <dgm:pt modelId="{F9903C62-3C7E-4B93-9CF7-3DA7AD4104FE}" type="pres">
      <dgm:prSet presAssocID="{E69EB2B6-1969-4F16-B213-0ACE177F87FB}" presName="compChildNode" presStyleCnt="0"/>
      <dgm:spPr/>
    </dgm:pt>
    <dgm:pt modelId="{6061B1F6-EAE8-4B73-84A9-E263E3597F58}" type="pres">
      <dgm:prSet presAssocID="{E69EB2B6-1969-4F16-B213-0ACE177F87FB}" presName="theInnerList" presStyleCnt="0"/>
      <dgm:spPr/>
    </dgm:pt>
    <dgm:pt modelId="{76DD155B-3197-4E8D-8E6F-DAE39A66CFD1}" type="pres">
      <dgm:prSet presAssocID="{E69EB2B6-1969-4F16-B213-0ACE177F87FB}" presName="aSpace" presStyleCnt="0"/>
      <dgm:spPr/>
    </dgm:pt>
    <dgm:pt modelId="{5409CE60-4326-431B-9183-71E911ADC3A8}" type="pres">
      <dgm:prSet presAssocID="{6E0D7DF8-1DAE-4AC1-91BF-0F9511B39F2C}" presName="compNode" presStyleCnt="0"/>
      <dgm:spPr/>
    </dgm:pt>
    <dgm:pt modelId="{8217F157-CB20-4F3E-A488-D6C2D635A318}" type="pres">
      <dgm:prSet presAssocID="{6E0D7DF8-1DAE-4AC1-91BF-0F9511B39F2C}" presName="aNode" presStyleLbl="bgShp" presStyleIdx="1" presStyleCnt="8" custScaleY="76863"/>
      <dgm:spPr/>
    </dgm:pt>
    <dgm:pt modelId="{2165CCE1-1D66-4FDA-B03C-3CDC9C9442A0}" type="pres">
      <dgm:prSet presAssocID="{6E0D7DF8-1DAE-4AC1-91BF-0F9511B39F2C}" presName="textNode" presStyleLbl="bgShp" presStyleIdx="1" presStyleCnt="8"/>
      <dgm:spPr/>
    </dgm:pt>
    <dgm:pt modelId="{B68DC280-823F-4160-A504-2851180F0FF7}" type="pres">
      <dgm:prSet presAssocID="{6E0D7DF8-1DAE-4AC1-91BF-0F9511B39F2C}" presName="compChildNode" presStyleCnt="0"/>
      <dgm:spPr/>
    </dgm:pt>
    <dgm:pt modelId="{64E05FCF-3A7C-4795-A2A4-F9DB56AE4692}" type="pres">
      <dgm:prSet presAssocID="{6E0D7DF8-1DAE-4AC1-91BF-0F9511B39F2C}" presName="theInnerList" presStyleCnt="0"/>
      <dgm:spPr/>
    </dgm:pt>
    <dgm:pt modelId="{E6D3FF46-9033-4336-B476-BAA13B03FFD4}" type="pres">
      <dgm:prSet presAssocID="{6E0D7DF8-1DAE-4AC1-91BF-0F9511B39F2C}" presName="aSpace" presStyleCnt="0"/>
      <dgm:spPr/>
    </dgm:pt>
    <dgm:pt modelId="{72B2D3F9-9E5F-4257-BF4F-369F55298124}" type="pres">
      <dgm:prSet presAssocID="{DC25C468-B8F0-49D0-B5DA-0A07AA970A2A}" presName="compNode" presStyleCnt="0"/>
      <dgm:spPr/>
    </dgm:pt>
    <dgm:pt modelId="{46D11983-1CA5-4549-BB49-30453902DFF2}" type="pres">
      <dgm:prSet presAssocID="{DC25C468-B8F0-49D0-B5DA-0A07AA970A2A}" presName="aNode" presStyleLbl="bgShp" presStyleIdx="2" presStyleCnt="8" custScaleY="76863"/>
      <dgm:spPr/>
    </dgm:pt>
    <dgm:pt modelId="{550906F3-B883-4D51-995A-3090BA373F28}" type="pres">
      <dgm:prSet presAssocID="{DC25C468-B8F0-49D0-B5DA-0A07AA970A2A}" presName="textNode" presStyleLbl="bgShp" presStyleIdx="2" presStyleCnt="8"/>
      <dgm:spPr/>
    </dgm:pt>
    <dgm:pt modelId="{968F1C77-5BD8-4EA4-9A03-8C2A269B2C19}" type="pres">
      <dgm:prSet presAssocID="{DC25C468-B8F0-49D0-B5DA-0A07AA970A2A}" presName="compChildNode" presStyleCnt="0"/>
      <dgm:spPr/>
    </dgm:pt>
    <dgm:pt modelId="{4ED0908F-B15D-4837-9981-AED190980C8E}" type="pres">
      <dgm:prSet presAssocID="{DC25C468-B8F0-49D0-B5DA-0A07AA970A2A}" presName="theInnerList" presStyleCnt="0"/>
      <dgm:spPr/>
    </dgm:pt>
    <dgm:pt modelId="{D63E29CA-5B69-4CA0-8DEC-9CB18033C78A}" type="pres">
      <dgm:prSet presAssocID="{DC25C468-B8F0-49D0-B5DA-0A07AA970A2A}" presName="aSpace" presStyleCnt="0"/>
      <dgm:spPr/>
    </dgm:pt>
    <dgm:pt modelId="{7BE73D11-30C6-4A25-9DB5-BE9E2A03AF73}" type="pres">
      <dgm:prSet presAssocID="{3A116789-DFAC-4140-B62A-FD28355468EE}" presName="compNode" presStyleCnt="0"/>
      <dgm:spPr/>
    </dgm:pt>
    <dgm:pt modelId="{29865CAE-54DC-46B3-9146-DAE4C92D383F}" type="pres">
      <dgm:prSet presAssocID="{3A116789-DFAC-4140-B62A-FD28355468EE}" presName="aNode" presStyleLbl="bgShp" presStyleIdx="3" presStyleCnt="8" custScaleY="76863" custLinFactNeighborX="644" custLinFactNeighborY="-549"/>
      <dgm:spPr/>
    </dgm:pt>
    <dgm:pt modelId="{D00EFE71-62EA-4730-BABA-CF456A2DDB78}" type="pres">
      <dgm:prSet presAssocID="{3A116789-DFAC-4140-B62A-FD28355468EE}" presName="textNode" presStyleLbl="bgShp" presStyleIdx="3" presStyleCnt="8"/>
      <dgm:spPr/>
    </dgm:pt>
    <dgm:pt modelId="{F99381E0-DB46-4D8B-8619-AA518D07B3EB}" type="pres">
      <dgm:prSet presAssocID="{3A116789-DFAC-4140-B62A-FD28355468EE}" presName="compChildNode" presStyleCnt="0"/>
      <dgm:spPr/>
    </dgm:pt>
    <dgm:pt modelId="{9F3A4C74-D030-4AB7-A765-6AA5DE035F1C}" type="pres">
      <dgm:prSet presAssocID="{3A116789-DFAC-4140-B62A-FD28355468EE}" presName="theInnerList" presStyleCnt="0"/>
      <dgm:spPr/>
    </dgm:pt>
    <dgm:pt modelId="{88929CF7-9665-427B-A59D-C2A5859582E1}" type="pres">
      <dgm:prSet presAssocID="{3A116789-DFAC-4140-B62A-FD28355468EE}" presName="aSpace" presStyleCnt="0"/>
      <dgm:spPr/>
    </dgm:pt>
    <dgm:pt modelId="{96D76BEE-9FA8-4CCB-9D05-29141793333C}" type="pres">
      <dgm:prSet presAssocID="{B1916030-8300-4EBF-9E13-7EAE7266FB9B}" presName="compNode" presStyleCnt="0"/>
      <dgm:spPr/>
    </dgm:pt>
    <dgm:pt modelId="{2A9A5C36-EE9D-4612-8C45-4E6289EF7A6F}" type="pres">
      <dgm:prSet presAssocID="{B1916030-8300-4EBF-9E13-7EAE7266FB9B}" presName="aNode" presStyleLbl="bgShp" presStyleIdx="4" presStyleCnt="8" custScaleY="76863"/>
      <dgm:spPr/>
    </dgm:pt>
    <dgm:pt modelId="{483D980E-36BA-404B-93B3-02D4BE906FFA}" type="pres">
      <dgm:prSet presAssocID="{B1916030-8300-4EBF-9E13-7EAE7266FB9B}" presName="textNode" presStyleLbl="bgShp" presStyleIdx="4" presStyleCnt="8"/>
      <dgm:spPr/>
    </dgm:pt>
    <dgm:pt modelId="{09936633-1CF7-4027-BF05-5A96CB6BA265}" type="pres">
      <dgm:prSet presAssocID="{B1916030-8300-4EBF-9E13-7EAE7266FB9B}" presName="compChildNode" presStyleCnt="0"/>
      <dgm:spPr/>
    </dgm:pt>
    <dgm:pt modelId="{DDD9C6F9-301E-4635-9495-0C8277BA2B78}" type="pres">
      <dgm:prSet presAssocID="{B1916030-8300-4EBF-9E13-7EAE7266FB9B}" presName="theInnerList" presStyleCnt="0"/>
      <dgm:spPr/>
    </dgm:pt>
    <dgm:pt modelId="{A3121396-C6DE-471D-8454-689BF6AF042B}" type="pres">
      <dgm:prSet presAssocID="{B1916030-8300-4EBF-9E13-7EAE7266FB9B}" presName="aSpace" presStyleCnt="0"/>
      <dgm:spPr/>
    </dgm:pt>
    <dgm:pt modelId="{16F9CCA5-A06E-4613-B084-5EC91F5370C6}" type="pres">
      <dgm:prSet presAssocID="{EAD279A5-5B31-4921-9130-A8BECA79BB71}" presName="compNode" presStyleCnt="0"/>
      <dgm:spPr/>
    </dgm:pt>
    <dgm:pt modelId="{C914ABA2-75CB-47B6-84B4-8DCD6DA6382C}" type="pres">
      <dgm:prSet presAssocID="{EAD279A5-5B31-4921-9130-A8BECA79BB71}" presName="aNode" presStyleLbl="bgShp" presStyleIdx="5" presStyleCnt="8" custScaleY="76863"/>
      <dgm:spPr/>
    </dgm:pt>
    <dgm:pt modelId="{EDECD4D9-588B-4B41-BB62-0F47144A396F}" type="pres">
      <dgm:prSet presAssocID="{EAD279A5-5B31-4921-9130-A8BECA79BB71}" presName="textNode" presStyleLbl="bgShp" presStyleIdx="5" presStyleCnt="8"/>
      <dgm:spPr/>
    </dgm:pt>
    <dgm:pt modelId="{1ACF4D07-0615-4C2E-8B34-209A69C77962}" type="pres">
      <dgm:prSet presAssocID="{EAD279A5-5B31-4921-9130-A8BECA79BB71}" presName="compChildNode" presStyleCnt="0"/>
      <dgm:spPr/>
    </dgm:pt>
    <dgm:pt modelId="{2C039B46-59D3-4EBF-B187-4B237D80E760}" type="pres">
      <dgm:prSet presAssocID="{EAD279A5-5B31-4921-9130-A8BECA79BB71}" presName="theInnerList" presStyleCnt="0"/>
      <dgm:spPr/>
    </dgm:pt>
    <dgm:pt modelId="{33FBDE29-CBA8-4178-A2B5-2F9372383FDD}" type="pres">
      <dgm:prSet presAssocID="{EAD279A5-5B31-4921-9130-A8BECA79BB71}" presName="aSpace" presStyleCnt="0"/>
      <dgm:spPr/>
    </dgm:pt>
    <dgm:pt modelId="{3737C46B-2511-4561-8F05-94C8683BAB74}" type="pres">
      <dgm:prSet presAssocID="{9EFF98D3-334F-4FE0-8233-77A51ECE3E68}" presName="compNode" presStyleCnt="0"/>
      <dgm:spPr/>
    </dgm:pt>
    <dgm:pt modelId="{6A7D4A2A-053B-49F4-A63F-F612F667D318}" type="pres">
      <dgm:prSet presAssocID="{9EFF98D3-334F-4FE0-8233-77A51ECE3E68}" presName="aNode" presStyleLbl="bgShp" presStyleIdx="6" presStyleCnt="8" custScaleY="76863"/>
      <dgm:spPr/>
    </dgm:pt>
    <dgm:pt modelId="{14F2F707-8B46-49A0-9175-76B6D7A4BF57}" type="pres">
      <dgm:prSet presAssocID="{9EFF98D3-334F-4FE0-8233-77A51ECE3E68}" presName="textNode" presStyleLbl="bgShp" presStyleIdx="6" presStyleCnt="8"/>
      <dgm:spPr/>
    </dgm:pt>
    <dgm:pt modelId="{7EBCC0B7-77C7-4A55-BDC2-D52179336349}" type="pres">
      <dgm:prSet presAssocID="{9EFF98D3-334F-4FE0-8233-77A51ECE3E68}" presName="compChildNode" presStyleCnt="0"/>
      <dgm:spPr/>
    </dgm:pt>
    <dgm:pt modelId="{71A0A098-26E1-4E06-A93C-17DDE9007DB7}" type="pres">
      <dgm:prSet presAssocID="{9EFF98D3-334F-4FE0-8233-77A51ECE3E68}" presName="theInnerList" presStyleCnt="0"/>
      <dgm:spPr/>
    </dgm:pt>
    <dgm:pt modelId="{C803155C-8005-483E-A043-73B9E35CE3F0}" type="pres">
      <dgm:prSet presAssocID="{9EFF98D3-334F-4FE0-8233-77A51ECE3E68}" presName="aSpace" presStyleCnt="0"/>
      <dgm:spPr/>
    </dgm:pt>
    <dgm:pt modelId="{EF4B0BB7-3992-4CF6-9804-8014A7B7E96A}" type="pres">
      <dgm:prSet presAssocID="{27E198EB-AB0B-4F76-AFCC-42FB3D45AAC3}" presName="compNode" presStyleCnt="0"/>
      <dgm:spPr/>
    </dgm:pt>
    <dgm:pt modelId="{93F72D2D-78BC-485D-BBC3-7B3285650C69}" type="pres">
      <dgm:prSet presAssocID="{27E198EB-AB0B-4F76-AFCC-42FB3D45AAC3}" presName="aNode" presStyleLbl="bgShp" presStyleIdx="7" presStyleCnt="8" custScaleY="76863"/>
      <dgm:spPr/>
    </dgm:pt>
    <dgm:pt modelId="{381DFFFB-68F9-40DE-8BDF-98D7BAE1FB10}" type="pres">
      <dgm:prSet presAssocID="{27E198EB-AB0B-4F76-AFCC-42FB3D45AAC3}" presName="textNode" presStyleLbl="bgShp" presStyleIdx="7" presStyleCnt="8"/>
      <dgm:spPr/>
    </dgm:pt>
    <dgm:pt modelId="{923CBF9E-2325-461A-9C5A-6E1CC622EBBE}" type="pres">
      <dgm:prSet presAssocID="{27E198EB-AB0B-4F76-AFCC-42FB3D45AAC3}" presName="compChildNode" presStyleCnt="0"/>
      <dgm:spPr/>
    </dgm:pt>
    <dgm:pt modelId="{9B9A12C8-08A2-4D2E-84DA-4EB338B54FD1}" type="pres">
      <dgm:prSet presAssocID="{27E198EB-AB0B-4F76-AFCC-42FB3D45AAC3}" presName="theInnerList" presStyleCnt="0"/>
      <dgm:spPr/>
    </dgm:pt>
  </dgm:ptLst>
  <dgm:cxnLst>
    <dgm:cxn modelId="{4A6B0B10-4B22-46F9-85E3-9A629A975BA9}" type="presOf" srcId="{DC25C468-B8F0-49D0-B5DA-0A07AA970A2A}" destId="{550906F3-B883-4D51-995A-3090BA373F28}" srcOrd="1" destOrd="0" presId="urn:microsoft.com/office/officeart/2005/8/layout/lProcess2"/>
    <dgm:cxn modelId="{A4473214-C66B-40B3-965D-600DF59AA14D}" srcId="{DA715E5E-D17D-4F11-BD0B-07F5A0748351}" destId="{EAD279A5-5B31-4921-9130-A8BECA79BB71}" srcOrd="5" destOrd="0" parTransId="{5087C13E-4C42-4AD6-B7A0-FA2DC5B1F2B7}" sibTransId="{830891DF-A58D-4B79-9FED-CBA3FCA64399}"/>
    <dgm:cxn modelId="{14B6911C-B6F4-4B17-BEC3-572C52637A3C}" type="presOf" srcId="{E69EB2B6-1969-4F16-B213-0ACE177F87FB}" destId="{9785BE42-C199-4437-9F87-26839A158315}" srcOrd="0" destOrd="0" presId="urn:microsoft.com/office/officeart/2005/8/layout/lProcess2"/>
    <dgm:cxn modelId="{F31E9028-3DA3-447D-8CDA-59234DA03E3F}" srcId="{DA715E5E-D17D-4F11-BD0B-07F5A0748351}" destId="{9EFF98D3-334F-4FE0-8233-77A51ECE3E68}" srcOrd="6" destOrd="0" parTransId="{F4C48469-826C-4301-8B6D-F99A8C13D3E9}" sibTransId="{8B1B0D41-B414-4973-9F7B-951DBC40D5AF}"/>
    <dgm:cxn modelId="{7AAAE33D-753A-4BE7-BB5A-B7D499313E38}" type="presOf" srcId="{B1916030-8300-4EBF-9E13-7EAE7266FB9B}" destId="{483D980E-36BA-404B-93B3-02D4BE906FFA}" srcOrd="1" destOrd="0" presId="urn:microsoft.com/office/officeart/2005/8/layout/lProcess2"/>
    <dgm:cxn modelId="{B92A6F43-7B2E-479A-941D-A420346B6C9A}" srcId="{DA715E5E-D17D-4F11-BD0B-07F5A0748351}" destId="{27E198EB-AB0B-4F76-AFCC-42FB3D45AAC3}" srcOrd="7" destOrd="0" parTransId="{D2A1837E-E5FE-4AD5-B127-641BD3232D3D}" sibTransId="{E2DC1E90-C174-46DC-9F71-172EA029FF47}"/>
    <dgm:cxn modelId="{57A75C46-F561-4C8C-9857-077C8B0DD8EB}" srcId="{DA715E5E-D17D-4F11-BD0B-07F5A0748351}" destId="{B1916030-8300-4EBF-9E13-7EAE7266FB9B}" srcOrd="4" destOrd="0" parTransId="{5731E180-7C80-4895-8D46-5E187FBD05AB}" sibTransId="{95C5F2CD-F81B-4CEE-8C3F-A94937AD7697}"/>
    <dgm:cxn modelId="{4E53F267-C5C5-484C-A95B-5F0C95A3689B}" srcId="{DA715E5E-D17D-4F11-BD0B-07F5A0748351}" destId="{E69EB2B6-1969-4F16-B213-0ACE177F87FB}" srcOrd="0" destOrd="0" parTransId="{169860A0-9F58-4C76-AF65-20AB41308896}" sibTransId="{B713E523-075B-4332-9D99-93B9B1C5E04A}"/>
    <dgm:cxn modelId="{5E541E6C-6829-4425-975C-3C5563E15791}" type="presOf" srcId="{6E0D7DF8-1DAE-4AC1-91BF-0F9511B39F2C}" destId="{8217F157-CB20-4F3E-A488-D6C2D635A318}" srcOrd="0" destOrd="0" presId="urn:microsoft.com/office/officeart/2005/8/layout/lProcess2"/>
    <dgm:cxn modelId="{74E26B4D-9602-4044-A8F7-1D155DDBFB50}" type="presOf" srcId="{DA715E5E-D17D-4F11-BD0B-07F5A0748351}" destId="{59617FB5-6FF7-4C93-9391-71C8CBBEB57F}" srcOrd="0" destOrd="0" presId="urn:microsoft.com/office/officeart/2005/8/layout/lProcess2"/>
    <dgm:cxn modelId="{E07A4551-EE3B-4538-B8C1-9ADBA741F1A4}" srcId="{DA715E5E-D17D-4F11-BD0B-07F5A0748351}" destId="{3A116789-DFAC-4140-B62A-FD28355468EE}" srcOrd="3" destOrd="0" parTransId="{3FEFF484-7BA7-4CC3-8C88-AD9915686063}" sibTransId="{319A36B4-0375-4E77-9858-291FFA4A51A4}"/>
    <dgm:cxn modelId="{0581DC51-EB9A-4F68-9DFD-96BCA3ED2E67}" type="presOf" srcId="{EAD279A5-5B31-4921-9130-A8BECA79BB71}" destId="{EDECD4D9-588B-4B41-BB62-0F47144A396F}" srcOrd="1" destOrd="0" presId="urn:microsoft.com/office/officeart/2005/8/layout/lProcess2"/>
    <dgm:cxn modelId="{6B519180-A4D1-4152-AB00-4138DE3A77EB}" type="presOf" srcId="{27E198EB-AB0B-4F76-AFCC-42FB3D45AAC3}" destId="{381DFFFB-68F9-40DE-8BDF-98D7BAE1FB10}" srcOrd="1" destOrd="0" presId="urn:microsoft.com/office/officeart/2005/8/layout/lProcess2"/>
    <dgm:cxn modelId="{A5405A88-A9FE-4FCF-B40A-2A7BCF4D3C13}" type="presOf" srcId="{9EFF98D3-334F-4FE0-8233-77A51ECE3E68}" destId="{6A7D4A2A-053B-49F4-A63F-F612F667D318}" srcOrd="0" destOrd="0" presId="urn:microsoft.com/office/officeart/2005/8/layout/lProcess2"/>
    <dgm:cxn modelId="{B2C8FC89-E208-4EFA-8985-AF45263BA48D}" type="presOf" srcId="{6E0D7DF8-1DAE-4AC1-91BF-0F9511B39F2C}" destId="{2165CCE1-1D66-4FDA-B03C-3CDC9C9442A0}" srcOrd="1" destOrd="0" presId="urn:microsoft.com/office/officeart/2005/8/layout/lProcess2"/>
    <dgm:cxn modelId="{07F9458B-4F41-4B8A-81DF-A7E0F11F0937}" type="presOf" srcId="{DC25C468-B8F0-49D0-B5DA-0A07AA970A2A}" destId="{46D11983-1CA5-4549-BB49-30453902DFF2}" srcOrd="0" destOrd="0" presId="urn:microsoft.com/office/officeart/2005/8/layout/lProcess2"/>
    <dgm:cxn modelId="{6C950091-632E-4210-BDEC-44694C762FDA}" srcId="{DA715E5E-D17D-4F11-BD0B-07F5A0748351}" destId="{DC25C468-B8F0-49D0-B5DA-0A07AA970A2A}" srcOrd="2" destOrd="0" parTransId="{F41DAFBF-D6DB-4892-BA78-3579027CABCA}" sibTransId="{AEE51BB0-858B-48EE-813C-137EE2DC28C6}"/>
    <dgm:cxn modelId="{F8D6E095-DE08-41A0-BA7C-D8EA3D2ABDD1}" type="presOf" srcId="{9EFF98D3-334F-4FE0-8233-77A51ECE3E68}" destId="{14F2F707-8B46-49A0-9175-76B6D7A4BF57}" srcOrd="1" destOrd="0" presId="urn:microsoft.com/office/officeart/2005/8/layout/lProcess2"/>
    <dgm:cxn modelId="{D7F3D6BB-C0C4-47A3-BDCA-E236A0E4E5CE}" type="presOf" srcId="{27E198EB-AB0B-4F76-AFCC-42FB3D45AAC3}" destId="{93F72D2D-78BC-485D-BBC3-7B3285650C69}" srcOrd="0" destOrd="0" presId="urn:microsoft.com/office/officeart/2005/8/layout/lProcess2"/>
    <dgm:cxn modelId="{F176FAC1-0D34-4265-AD04-1CE7F65EF579}" type="presOf" srcId="{E69EB2B6-1969-4F16-B213-0ACE177F87FB}" destId="{22E2E6FD-21AD-4600-B882-C1FBA01D37EB}" srcOrd="1" destOrd="0" presId="urn:microsoft.com/office/officeart/2005/8/layout/lProcess2"/>
    <dgm:cxn modelId="{E3723FC4-EA4B-47CF-9B1B-5421A153DEB6}" type="presOf" srcId="{EAD279A5-5B31-4921-9130-A8BECA79BB71}" destId="{C914ABA2-75CB-47B6-84B4-8DCD6DA6382C}" srcOrd="0" destOrd="0" presId="urn:microsoft.com/office/officeart/2005/8/layout/lProcess2"/>
    <dgm:cxn modelId="{A349CCCF-A50B-4BFD-B1BB-136370659748}" type="presOf" srcId="{B1916030-8300-4EBF-9E13-7EAE7266FB9B}" destId="{2A9A5C36-EE9D-4612-8C45-4E6289EF7A6F}" srcOrd="0" destOrd="0" presId="urn:microsoft.com/office/officeart/2005/8/layout/lProcess2"/>
    <dgm:cxn modelId="{BFAA74E1-1B44-4B2A-8F36-50C53DF56365}" type="presOf" srcId="{3A116789-DFAC-4140-B62A-FD28355468EE}" destId="{D00EFE71-62EA-4730-BABA-CF456A2DDB78}" srcOrd="1" destOrd="0" presId="urn:microsoft.com/office/officeart/2005/8/layout/lProcess2"/>
    <dgm:cxn modelId="{5923EFF5-556E-4FF1-85B0-2381A5A99AD4}" srcId="{DA715E5E-D17D-4F11-BD0B-07F5A0748351}" destId="{6E0D7DF8-1DAE-4AC1-91BF-0F9511B39F2C}" srcOrd="1" destOrd="0" parTransId="{82C60A26-B35F-44CF-A0C6-F6852E1F261D}" sibTransId="{E77BAB2D-64CF-45E1-88FD-326805D2E1F6}"/>
    <dgm:cxn modelId="{2AE76FFB-8B12-47EA-BB3C-19435865BE91}" type="presOf" srcId="{3A116789-DFAC-4140-B62A-FD28355468EE}" destId="{29865CAE-54DC-46B3-9146-DAE4C92D383F}" srcOrd="0" destOrd="0" presId="urn:microsoft.com/office/officeart/2005/8/layout/lProcess2"/>
    <dgm:cxn modelId="{7510EEEE-D6E7-4594-A795-8B34487DF517}" type="presParOf" srcId="{59617FB5-6FF7-4C93-9391-71C8CBBEB57F}" destId="{38AF120F-0103-4E32-97E9-CF704E432D31}" srcOrd="0" destOrd="0" presId="urn:microsoft.com/office/officeart/2005/8/layout/lProcess2"/>
    <dgm:cxn modelId="{B691A571-5802-4ADC-984B-1E84C7F4C759}" type="presParOf" srcId="{38AF120F-0103-4E32-97E9-CF704E432D31}" destId="{9785BE42-C199-4437-9F87-26839A158315}" srcOrd="0" destOrd="0" presId="urn:microsoft.com/office/officeart/2005/8/layout/lProcess2"/>
    <dgm:cxn modelId="{A6F414A5-02F7-492B-AD1F-D748E6ED4F83}" type="presParOf" srcId="{38AF120F-0103-4E32-97E9-CF704E432D31}" destId="{22E2E6FD-21AD-4600-B882-C1FBA01D37EB}" srcOrd="1" destOrd="0" presId="urn:microsoft.com/office/officeart/2005/8/layout/lProcess2"/>
    <dgm:cxn modelId="{6B38DE53-93FB-448D-A4FA-A0549BD32727}" type="presParOf" srcId="{38AF120F-0103-4E32-97E9-CF704E432D31}" destId="{F9903C62-3C7E-4B93-9CF7-3DA7AD4104FE}" srcOrd="2" destOrd="0" presId="urn:microsoft.com/office/officeart/2005/8/layout/lProcess2"/>
    <dgm:cxn modelId="{B7E6FC38-5B87-4779-B1AC-60840840BDF2}" type="presParOf" srcId="{F9903C62-3C7E-4B93-9CF7-3DA7AD4104FE}" destId="{6061B1F6-EAE8-4B73-84A9-E263E3597F58}" srcOrd="0" destOrd="0" presId="urn:microsoft.com/office/officeart/2005/8/layout/lProcess2"/>
    <dgm:cxn modelId="{8D6CA1D0-B940-4371-920E-83D10FCC5E20}" type="presParOf" srcId="{59617FB5-6FF7-4C93-9391-71C8CBBEB57F}" destId="{76DD155B-3197-4E8D-8E6F-DAE39A66CFD1}" srcOrd="1" destOrd="0" presId="urn:microsoft.com/office/officeart/2005/8/layout/lProcess2"/>
    <dgm:cxn modelId="{96DAD894-EDFB-4E06-836E-F66B6A6895BA}" type="presParOf" srcId="{59617FB5-6FF7-4C93-9391-71C8CBBEB57F}" destId="{5409CE60-4326-431B-9183-71E911ADC3A8}" srcOrd="2" destOrd="0" presId="urn:microsoft.com/office/officeart/2005/8/layout/lProcess2"/>
    <dgm:cxn modelId="{9E5D4BD8-A559-4DF1-91D3-04411D628AA2}" type="presParOf" srcId="{5409CE60-4326-431B-9183-71E911ADC3A8}" destId="{8217F157-CB20-4F3E-A488-D6C2D635A318}" srcOrd="0" destOrd="0" presId="urn:microsoft.com/office/officeart/2005/8/layout/lProcess2"/>
    <dgm:cxn modelId="{9790770B-855B-45C1-A877-6CCF41850360}" type="presParOf" srcId="{5409CE60-4326-431B-9183-71E911ADC3A8}" destId="{2165CCE1-1D66-4FDA-B03C-3CDC9C9442A0}" srcOrd="1" destOrd="0" presId="urn:microsoft.com/office/officeart/2005/8/layout/lProcess2"/>
    <dgm:cxn modelId="{1129005D-7D6D-4539-971E-1583D92D47A5}" type="presParOf" srcId="{5409CE60-4326-431B-9183-71E911ADC3A8}" destId="{B68DC280-823F-4160-A504-2851180F0FF7}" srcOrd="2" destOrd="0" presId="urn:microsoft.com/office/officeart/2005/8/layout/lProcess2"/>
    <dgm:cxn modelId="{3F0638C4-2422-4746-B441-F5325A38563B}" type="presParOf" srcId="{B68DC280-823F-4160-A504-2851180F0FF7}" destId="{64E05FCF-3A7C-4795-A2A4-F9DB56AE4692}" srcOrd="0" destOrd="0" presId="urn:microsoft.com/office/officeart/2005/8/layout/lProcess2"/>
    <dgm:cxn modelId="{F5E06C1C-1E57-428D-BF9D-569793012068}" type="presParOf" srcId="{59617FB5-6FF7-4C93-9391-71C8CBBEB57F}" destId="{E6D3FF46-9033-4336-B476-BAA13B03FFD4}" srcOrd="3" destOrd="0" presId="urn:microsoft.com/office/officeart/2005/8/layout/lProcess2"/>
    <dgm:cxn modelId="{E0A810A3-5B40-41B5-AB06-2EA0C8C4A4B9}" type="presParOf" srcId="{59617FB5-6FF7-4C93-9391-71C8CBBEB57F}" destId="{72B2D3F9-9E5F-4257-BF4F-369F55298124}" srcOrd="4" destOrd="0" presId="urn:microsoft.com/office/officeart/2005/8/layout/lProcess2"/>
    <dgm:cxn modelId="{DC4BDC0C-31EB-4B8F-99CD-78D4AEDB9068}" type="presParOf" srcId="{72B2D3F9-9E5F-4257-BF4F-369F55298124}" destId="{46D11983-1CA5-4549-BB49-30453902DFF2}" srcOrd="0" destOrd="0" presId="urn:microsoft.com/office/officeart/2005/8/layout/lProcess2"/>
    <dgm:cxn modelId="{E65CF9B6-C332-4BBF-B8CE-C375902E8392}" type="presParOf" srcId="{72B2D3F9-9E5F-4257-BF4F-369F55298124}" destId="{550906F3-B883-4D51-995A-3090BA373F28}" srcOrd="1" destOrd="0" presId="urn:microsoft.com/office/officeart/2005/8/layout/lProcess2"/>
    <dgm:cxn modelId="{0D332962-4C94-44FE-8186-0562FD05E169}" type="presParOf" srcId="{72B2D3F9-9E5F-4257-BF4F-369F55298124}" destId="{968F1C77-5BD8-4EA4-9A03-8C2A269B2C19}" srcOrd="2" destOrd="0" presId="urn:microsoft.com/office/officeart/2005/8/layout/lProcess2"/>
    <dgm:cxn modelId="{70CCB933-FDFA-424C-96F0-6521283ADD8F}" type="presParOf" srcId="{968F1C77-5BD8-4EA4-9A03-8C2A269B2C19}" destId="{4ED0908F-B15D-4837-9981-AED190980C8E}" srcOrd="0" destOrd="0" presId="urn:microsoft.com/office/officeart/2005/8/layout/lProcess2"/>
    <dgm:cxn modelId="{1BABCB44-EF93-4C95-9E5C-AE3C3722A7DB}" type="presParOf" srcId="{59617FB5-6FF7-4C93-9391-71C8CBBEB57F}" destId="{D63E29CA-5B69-4CA0-8DEC-9CB18033C78A}" srcOrd="5" destOrd="0" presId="urn:microsoft.com/office/officeart/2005/8/layout/lProcess2"/>
    <dgm:cxn modelId="{6554BD11-869B-4B2A-A410-3A5782C2C4F4}" type="presParOf" srcId="{59617FB5-6FF7-4C93-9391-71C8CBBEB57F}" destId="{7BE73D11-30C6-4A25-9DB5-BE9E2A03AF73}" srcOrd="6" destOrd="0" presId="urn:microsoft.com/office/officeart/2005/8/layout/lProcess2"/>
    <dgm:cxn modelId="{49B33CC6-7DEC-4525-9980-4034E6872B9A}" type="presParOf" srcId="{7BE73D11-30C6-4A25-9DB5-BE9E2A03AF73}" destId="{29865CAE-54DC-46B3-9146-DAE4C92D383F}" srcOrd="0" destOrd="0" presId="urn:microsoft.com/office/officeart/2005/8/layout/lProcess2"/>
    <dgm:cxn modelId="{8FB80E99-7637-491B-866C-7592FD02E66B}" type="presParOf" srcId="{7BE73D11-30C6-4A25-9DB5-BE9E2A03AF73}" destId="{D00EFE71-62EA-4730-BABA-CF456A2DDB78}" srcOrd="1" destOrd="0" presId="urn:microsoft.com/office/officeart/2005/8/layout/lProcess2"/>
    <dgm:cxn modelId="{8B721682-ED1A-42E7-9D30-60EBDAAAB030}" type="presParOf" srcId="{7BE73D11-30C6-4A25-9DB5-BE9E2A03AF73}" destId="{F99381E0-DB46-4D8B-8619-AA518D07B3EB}" srcOrd="2" destOrd="0" presId="urn:microsoft.com/office/officeart/2005/8/layout/lProcess2"/>
    <dgm:cxn modelId="{3B285104-35C7-464D-A076-23F3DF63FF4F}" type="presParOf" srcId="{F99381E0-DB46-4D8B-8619-AA518D07B3EB}" destId="{9F3A4C74-D030-4AB7-A765-6AA5DE035F1C}" srcOrd="0" destOrd="0" presId="urn:microsoft.com/office/officeart/2005/8/layout/lProcess2"/>
    <dgm:cxn modelId="{FE22B5A4-7245-4036-AA11-0015AB4C8B42}" type="presParOf" srcId="{59617FB5-6FF7-4C93-9391-71C8CBBEB57F}" destId="{88929CF7-9665-427B-A59D-C2A5859582E1}" srcOrd="7" destOrd="0" presId="urn:microsoft.com/office/officeart/2005/8/layout/lProcess2"/>
    <dgm:cxn modelId="{7198BC54-5754-47D8-9BFD-A8ACA9B8F88C}" type="presParOf" srcId="{59617FB5-6FF7-4C93-9391-71C8CBBEB57F}" destId="{96D76BEE-9FA8-4CCB-9D05-29141793333C}" srcOrd="8" destOrd="0" presId="urn:microsoft.com/office/officeart/2005/8/layout/lProcess2"/>
    <dgm:cxn modelId="{916809A5-CE84-4C62-94CF-C076BD02EC12}" type="presParOf" srcId="{96D76BEE-9FA8-4CCB-9D05-29141793333C}" destId="{2A9A5C36-EE9D-4612-8C45-4E6289EF7A6F}" srcOrd="0" destOrd="0" presId="urn:microsoft.com/office/officeart/2005/8/layout/lProcess2"/>
    <dgm:cxn modelId="{31F329CF-0C14-4E63-95F2-8C6464482E91}" type="presParOf" srcId="{96D76BEE-9FA8-4CCB-9D05-29141793333C}" destId="{483D980E-36BA-404B-93B3-02D4BE906FFA}" srcOrd="1" destOrd="0" presId="urn:microsoft.com/office/officeart/2005/8/layout/lProcess2"/>
    <dgm:cxn modelId="{A3684313-3380-458A-A157-4AE4AAEA311C}" type="presParOf" srcId="{96D76BEE-9FA8-4CCB-9D05-29141793333C}" destId="{09936633-1CF7-4027-BF05-5A96CB6BA265}" srcOrd="2" destOrd="0" presId="urn:microsoft.com/office/officeart/2005/8/layout/lProcess2"/>
    <dgm:cxn modelId="{844D470D-2D95-4D12-B019-DD3D328D135A}" type="presParOf" srcId="{09936633-1CF7-4027-BF05-5A96CB6BA265}" destId="{DDD9C6F9-301E-4635-9495-0C8277BA2B78}" srcOrd="0" destOrd="0" presId="urn:microsoft.com/office/officeart/2005/8/layout/lProcess2"/>
    <dgm:cxn modelId="{5F6007D1-9D95-4A1C-A2B3-6B9BDD17A07C}" type="presParOf" srcId="{59617FB5-6FF7-4C93-9391-71C8CBBEB57F}" destId="{A3121396-C6DE-471D-8454-689BF6AF042B}" srcOrd="9" destOrd="0" presId="urn:microsoft.com/office/officeart/2005/8/layout/lProcess2"/>
    <dgm:cxn modelId="{2C1FFDEA-8978-4A3E-9DFD-4AB9985A9AC0}" type="presParOf" srcId="{59617FB5-6FF7-4C93-9391-71C8CBBEB57F}" destId="{16F9CCA5-A06E-4613-B084-5EC91F5370C6}" srcOrd="10" destOrd="0" presId="urn:microsoft.com/office/officeart/2005/8/layout/lProcess2"/>
    <dgm:cxn modelId="{BC637708-EA7B-4354-9ADD-225AB9EDC8FA}" type="presParOf" srcId="{16F9CCA5-A06E-4613-B084-5EC91F5370C6}" destId="{C914ABA2-75CB-47B6-84B4-8DCD6DA6382C}" srcOrd="0" destOrd="0" presId="urn:microsoft.com/office/officeart/2005/8/layout/lProcess2"/>
    <dgm:cxn modelId="{C71F1005-AD1D-4A64-BCDA-4AEE52CC0C4F}" type="presParOf" srcId="{16F9CCA5-A06E-4613-B084-5EC91F5370C6}" destId="{EDECD4D9-588B-4B41-BB62-0F47144A396F}" srcOrd="1" destOrd="0" presId="urn:microsoft.com/office/officeart/2005/8/layout/lProcess2"/>
    <dgm:cxn modelId="{3BAF0191-30C8-4B5F-9214-015BE7DD44D8}" type="presParOf" srcId="{16F9CCA5-A06E-4613-B084-5EC91F5370C6}" destId="{1ACF4D07-0615-4C2E-8B34-209A69C77962}" srcOrd="2" destOrd="0" presId="urn:microsoft.com/office/officeart/2005/8/layout/lProcess2"/>
    <dgm:cxn modelId="{D7D01E6F-77D2-4474-9E9B-0966F0F40E04}" type="presParOf" srcId="{1ACF4D07-0615-4C2E-8B34-209A69C77962}" destId="{2C039B46-59D3-4EBF-B187-4B237D80E760}" srcOrd="0" destOrd="0" presId="urn:microsoft.com/office/officeart/2005/8/layout/lProcess2"/>
    <dgm:cxn modelId="{11C5C689-15A5-4CD6-B50E-14D1325ED83E}" type="presParOf" srcId="{59617FB5-6FF7-4C93-9391-71C8CBBEB57F}" destId="{33FBDE29-CBA8-4178-A2B5-2F9372383FDD}" srcOrd="11" destOrd="0" presId="urn:microsoft.com/office/officeart/2005/8/layout/lProcess2"/>
    <dgm:cxn modelId="{14FD9549-1640-4967-AD52-FFDC29AFC58C}" type="presParOf" srcId="{59617FB5-6FF7-4C93-9391-71C8CBBEB57F}" destId="{3737C46B-2511-4561-8F05-94C8683BAB74}" srcOrd="12" destOrd="0" presId="urn:microsoft.com/office/officeart/2005/8/layout/lProcess2"/>
    <dgm:cxn modelId="{71F76A29-1C13-4479-842A-C7F81025D1DC}" type="presParOf" srcId="{3737C46B-2511-4561-8F05-94C8683BAB74}" destId="{6A7D4A2A-053B-49F4-A63F-F612F667D318}" srcOrd="0" destOrd="0" presId="urn:microsoft.com/office/officeart/2005/8/layout/lProcess2"/>
    <dgm:cxn modelId="{63F80DB6-D28F-40A5-A0C1-15C32632CFAE}" type="presParOf" srcId="{3737C46B-2511-4561-8F05-94C8683BAB74}" destId="{14F2F707-8B46-49A0-9175-76B6D7A4BF57}" srcOrd="1" destOrd="0" presId="urn:microsoft.com/office/officeart/2005/8/layout/lProcess2"/>
    <dgm:cxn modelId="{AF43E880-B1EA-4A17-9DE5-909B5400DDD3}" type="presParOf" srcId="{3737C46B-2511-4561-8F05-94C8683BAB74}" destId="{7EBCC0B7-77C7-4A55-BDC2-D52179336349}" srcOrd="2" destOrd="0" presId="urn:microsoft.com/office/officeart/2005/8/layout/lProcess2"/>
    <dgm:cxn modelId="{0DD4C4A5-59C9-44D5-8871-2FEBAD2E35E5}" type="presParOf" srcId="{7EBCC0B7-77C7-4A55-BDC2-D52179336349}" destId="{71A0A098-26E1-4E06-A93C-17DDE9007DB7}" srcOrd="0" destOrd="0" presId="urn:microsoft.com/office/officeart/2005/8/layout/lProcess2"/>
    <dgm:cxn modelId="{7E28FBD3-2CBD-426D-95F2-EC0CDD8B4C49}" type="presParOf" srcId="{59617FB5-6FF7-4C93-9391-71C8CBBEB57F}" destId="{C803155C-8005-483E-A043-73B9E35CE3F0}" srcOrd="13" destOrd="0" presId="urn:microsoft.com/office/officeart/2005/8/layout/lProcess2"/>
    <dgm:cxn modelId="{3B7B412D-3FAA-4D6F-A162-E64AECADAC5F}" type="presParOf" srcId="{59617FB5-6FF7-4C93-9391-71C8CBBEB57F}" destId="{EF4B0BB7-3992-4CF6-9804-8014A7B7E96A}" srcOrd="14" destOrd="0" presId="urn:microsoft.com/office/officeart/2005/8/layout/lProcess2"/>
    <dgm:cxn modelId="{2388221F-0563-42B6-B21E-E011C887E9EB}" type="presParOf" srcId="{EF4B0BB7-3992-4CF6-9804-8014A7B7E96A}" destId="{93F72D2D-78BC-485D-BBC3-7B3285650C69}" srcOrd="0" destOrd="0" presId="urn:microsoft.com/office/officeart/2005/8/layout/lProcess2"/>
    <dgm:cxn modelId="{CA8A1BF6-B6F4-4003-A448-B7A09FC53EA5}" type="presParOf" srcId="{EF4B0BB7-3992-4CF6-9804-8014A7B7E96A}" destId="{381DFFFB-68F9-40DE-8BDF-98D7BAE1FB10}" srcOrd="1" destOrd="0" presId="urn:microsoft.com/office/officeart/2005/8/layout/lProcess2"/>
    <dgm:cxn modelId="{E85EA279-BFE9-4D7E-82F1-D57733693BD6}" type="presParOf" srcId="{EF4B0BB7-3992-4CF6-9804-8014A7B7E96A}" destId="{923CBF9E-2325-461A-9C5A-6E1CC622EBBE}" srcOrd="2" destOrd="0" presId="urn:microsoft.com/office/officeart/2005/8/layout/lProcess2"/>
    <dgm:cxn modelId="{4B1869BA-5446-4DBE-ACBF-E7BE93665E98}" type="presParOf" srcId="{923CBF9E-2325-461A-9C5A-6E1CC622EBBE}" destId="{9B9A12C8-08A2-4D2E-84DA-4EB338B54FD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7.xml><?xml version="1.0" encoding="utf-8"?>
<dgm:dataModel xmlns:dgm="http://schemas.openxmlformats.org/drawingml/2006/diagram" xmlns:a="http://schemas.openxmlformats.org/drawingml/2006/main">
  <dgm:ptLst>
    <dgm:pt modelId="{0D6B4750-0029-487F-93DA-3E4E2EC17E8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3E03641-85E5-451B-86AE-07BE7D7BC651}">
      <dgm:prSet custT="1"/>
      <dgm:spPr/>
      <dgm:t>
        <a:bodyPr/>
        <a:lstStyle/>
        <a:p>
          <a:pPr rtl="0"/>
          <a:r>
            <a:rPr lang="ru-RU" sz="1400" dirty="0"/>
            <a:t>После завершения оценки заявок и определения наиболее выгодного предложения, если в ТКД включено положение о АНЦ, бенефициар должен проверить, не является ли цена, указанная в заявке, необоснованно низкой</a:t>
          </a:r>
          <a:r>
            <a:rPr lang="ru-RU" sz="1200" dirty="0"/>
            <a:t>.</a:t>
          </a:r>
        </a:p>
      </dgm:t>
    </dgm:pt>
    <dgm:pt modelId="{81DB6064-CF81-45A1-AFBA-6833E4BD8105}" type="parTrans" cxnId="{F0061ED7-205C-4B2C-97C4-836F5EB1E782}">
      <dgm:prSet/>
      <dgm:spPr/>
      <dgm:t>
        <a:bodyPr/>
        <a:lstStyle/>
        <a:p>
          <a:endParaRPr lang="en-US" sz="2400"/>
        </a:p>
      </dgm:t>
    </dgm:pt>
    <dgm:pt modelId="{B6044A0F-23A6-4612-A15A-2A4505E65C62}" type="sibTrans" cxnId="{F0061ED7-205C-4B2C-97C4-836F5EB1E782}">
      <dgm:prSet/>
      <dgm:spPr/>
      <dgm:t>
        <a:bodyPr/>
        <a:lstStyle/>
        <a:p>
          <a:endParaRPr lang="en-US" sz="2400"/>
        </a:p>
      </dgm:t>
    </dgm:pt>
    <dgm:pt modelId="{6A6CBBC2-527D-4F88-B391-55C0CD1DE96B}">
      <dgm:prSet custT="1"/>
      <dgm:spPr/>
      <dgm:t>
        <a:bodyPr/>
        <a:lstStyle/>
        <a:p>
          <a:pPr rtl="0"/>
          <a:r>
            <a:rPr lang="ru-RU" sz="1400" u="sng" dirty="0"/>
            <a:t>Идентификация АНЦ должна проводиться по оценке цен, указанных только в заявках, отвечающих требованиям.</a:t>
          </a:r>
          <a:endParaRPr lang="en-GB" sz="1400" dirty="0"/>
        </a:p>
      </dgm:t>
    </dgm:pt>
    <dgm:pt modelId="{F27B31E9-774E-4FF5-A77D-17D451F1C650}" type="parTrans" cxnId="{FB59C96C-3EBE-4206-97C5-6D99C82757D7}">
      <dgm:prSet/>
      <dgm:spPr/>
      <dgm:t>
        <a:bodyPr/>
        <a:lstStyle/>
        <a:p>
          <a:endParaRPr lang="en-US" sz="2400"/>
        </a:p>
      </dgm:t>
    </dgm:pt>
    <dgm:pt modelId="{3ADBD224-C00D-4343-8DB1-FE9A1275FBAB}" type="sibTrans" cxnId="{FB59C96C-3EBE-4206-97C5-6D99C82757D7}">
      <dgm:prSet/>
      <dgm:spPr/>
      <dgm:t>
        <a:bodyPr/>
        <a:lstStyle/>
        <a:p>
          <a:endParaRPr lang="en-US" sz="2400"/>
        </a:p>
      </dgm:t>
    </dgm:pt>
    <dgm:pt modelId="{DF19C7AA-4FF0-4B43-914F-7A4F149D6D5B}">
      <dgm:prSet custT="1"/>
      <dgm:spPr/>
      <dgm:t>
        <a:bodyPr/>
        <a:lstStyle/>
        <a:p>
          <a:pPr rtl="0"/>
          <a:r>
            <a:rPr lang="ru-RU" sz="2000" noProof="0" dirty="0"/>
            <a:t>Существует два подхода, в зависимости от количества полученных заявок:</a:t>
          </a:r>
          <a:endParaRPr lang="en-GB" sz="2000" dirty="0"/>
        </a:p>
      </dgm:t>
    </dgm:pt>
    <dgm:pt modelId="{65EC0ADE-802B-477E-B387-89C71BAF6952}" type="parTrans" cxnId="{2E1CC652-3D7F-4F80-ACF2-481069E7ECA0}">
      <dgm:prSet/>
      <dgm:spPr/>
      <dgm:t>
        <a:bodyPr/>
        <a:lstStyle/>
        <a:p>
          <a:endParaRPr lang="en-US" sz="2400"/>
        </a:p>
      </dgm:t>
    </dgm:pt>
    <dgm:pt modelId="{E8BEDCCC-6146-4DA4-A13C-49A50C878640}" type="sibTrans" cxnId="{2E1CC652-3D7F-4F80-ACF2-481069E7ECA0}">
      <dgm:prSet/>
      <dgm:spPr/>
      <dgm:t>
        <a:bodyPr/>
        <a:lstStyle/>
        <a:p>
          <a:endParaRPr lang="en-US" sz="2400"/>
        </a:p>
      </dgm:t>
    </dgm:pt>
    <dgm:pt modelId="{36614EC0-17F0-4460-A4F8-16C630220F31}">
      <dgm:prSet custT="1"/>
      <dgm:spPr/>
      <dgm:t>
        <a:bodyPr/>
        <a:lstStyle/>
        <a:p>
          <a:pPr rtl="0"/>
          <a:endParaRPr lang="en-GB" sz="2000" dirty="0"/>
        </a:p>
      </dgm:t>
    </dgm:pt>
    <dgm:pt modelId="{EDF97352-4592-4FB8-85FF-FA099DC9D2C9}" type="parTrans" cxnId="{AE5277E1-4C7B-4E49-82A1-F8C7DF2A590D}">
      <dgm:prSet/>
      <dgm:spPr/>
      <dgm:t>
        <a:bodyPr/>
        <a:lstStyle/>
        <a:p>
          <a:endParaRPr lang="en-US" sz="2400"/>
        </a:p>
      </dgm:t>
    </dgm:pt>
    <dgm:pt modelId="{51F1DFFB-CD1B-439E-AF1B-ECCB5456C720}" type="sibTrans" cxnId="{AE5277E1-4C7B-4E49-82A1-F8C7DF2A590D}">
      <dgm:prSet/>
      <dgm:spPr/>
      <dgm:t>
        <a:bodyPr/>
        <a:lstStyle/>
        <a:p>
          <a:endParaRPr lang="en-US" sz="2400"/>
        </a:p>
      </dgm:t>
    </dgm:pt>
    <dgm:pt modelId="{09454BDE-A7C6-41F0-BD44-A794D3DDEBE6}">
      <dgm:prSet custT="1"/>
      <dgm:spPr/>
      <dgm:t>
        <a:bodyPr/>
        <a:lstStyle/>
        <a:p>
          <a:pPr rtl="0"/>
          <a:endParaRPr lang="ru-RU" sz="2000" dirty="0"/>
        </a:p>
      </dgm:t>
    </dgm:pt>
    <dgm:pt modelId="{0B563BA7-C242-4F25-8BBB-8A8751DF9543}" type="parTrans" cxnId="{9EBF2892-D55D-4DFF-BA00-B3D20E0273AC}">
      <dgm:prSet/>
      <dgm:spPr/>
      <dgm:t>
        <a:bodyPr/>
        <a:lstStyle/>
        <a:p>
          <a:endParaRPr lang="ru-RU"/>
        </a:p>
      </dgm:t>
    </dgm:pt>
    <dgm:pt modelId="{B65D0C23-575B-4B86-9875-31D8655C72D5}" type="sibTrans" cxnId="{9EBF2892-D55D-4DFF-BA00-B3D20E0273AC}">
      <dgm:prSet/>
      <dgm:spPr/>
      <dgm:t>
        <a:bodyPr/>
        <a:lstStyle/>
        <a:p>
          <a:endParaRPr lang="ru-RU"/>
        </a:p>
      </dgm:t>
    </dgm:pt>
    <dgm:pt modelId="{A5442752-E9DD-4588-A0B2-549AC05206FD}">
      <dgm:prSet custT="1"/>
      <dgm:spPr/>
      <dgm:t>
        <a:bodyPr/>
        <a:lstStyle/>
        <a:p>
          <a:pPr rtl="0"/>
          <a:r>
            <a:rPr lang="ru-RU" sz="1600" dirty="0"/>
            <a:t>абсолютный подход (&lt; 5 заявок, отвечающих требованиям)
относительный подход (≥ 5 заявок, отвечающих требованиям)</a:t>
          </a:r>
          <a:endParaRPr lang="en-GB" sz="1600" dirty="0"/>
        </a:p>
      </dgm:t>
    </dgm:pt>
    <dgm:pt modelId="{56C61E1E-D50F-41D2-B3BB-D8F865EDF1FA}" type="parTrans" cxnId="{777A4431-829D-4C23-B9B3-389E1338B430}">
      <dgm:prSet/>
      <dgm:spPr/>
    </dgm:pt>
    <dgm:pt modelId="{13C4DDAE-7A1A-4A5C-AD99-458759B70128}" type="sibTrans" cxnId="{777A4431-829D-4C23-B9B3-389E1338B430}">
      <dgm:prSet/>
      <dgm:spPr/>
    </dgm:pt>
    <dgm:pt modelId="{33A47A8A-1566-4A06-9FFA-0B49E326B475}" type="pres">
      <dgm:prSet presAssocID="{0D6B4750-0029-487F-93DA-3E4E2EC17E8E}" presName="Name0" presStyleCnt="0">
        <dgm:presLayoutVars>
          <dgm:dir/>
          <dgm:animLvl val="lvl"/>
          <dgm:resizeHandles val="exact"/>
        </dgm:presLayoutVars>
      </dgm:prSet>
      <dgm:spPr/>
    </dgm:pt>
    <dgm:pt modelId="{178A7A44-2716-4329-90BB-FBE37DE787FF}" type="pres">
      <dgm:prSet presAssocID="{13E03641-85E5-451B-86AE-07BE7D7BC651}" presName="linNode" presStyleCnt="0"/>
      <dgm:spPr/>
    </dgm:pt>
    <dgm:pt modelId="{8CEF346E-CD77-4572-9D6A-B9EA5A497CB3}" type="pres">
      <dgm:prSet presAssocID="{13E03641-85E5-451B-86AE-07BE7D7BC651}" presName="parentText" presStyleLbl="node1" presStyleIdx="0" presStyleCnt="3" custScaleX="117123" custScaleY="532278">
        <dgm:presLayoutVars>
          <dgm:chMax val="1"/>
          <dgm:bulletEnabled val="1"/>
        </dgm:presLayoutVars>
      </dgm:prSet>
      <dgm:spPr/>
    </dgm:pt>
    <dgm:pt modelId="{7630629B-E61B-47FC-BFBB-ABBFE62B509C}" type="pres">
      <dgm:prSet presAssocID="{B6044A0F-23A6-4612-A15A-2A4505E65C62}" presName="sp" presStyleCnt="0"/>
      <dgm:spPr/>
    </dgm:pt>
    <dgm:pt modelId="{5B687093-7191-4169-ADA4-D036F4344205}" type="pres">
      <dgm:prSet presAssocID="{6A6CBBC2-527D-4F88-B391-55C0CD1DE96B}" presName="linNode" presStyleCnt="0"/>
      <dgm:spPr/>
    </dgm:pt>
    <dgm:pt modelId="{687E209D-C115-485C-8EAF-D1124C743B18}" type="pres">
      <dgm:prSet presAssocID="{6A6CBBC2-527D-4F88-B391-55C0CD1DE96B}" presName="parentText" presStyleLbl="node1" presStyleIdx="1" presStyleCnt="3" custScaleX="108963" custScaleY="404270" custLinFactX="48921" custLinFactY="-200000" custLinFactNeighborX="100000" custLinFactNeighborY="-271725">
        <dgm:presLayoutVars>
          <dgm:chMax val="1"/>
          <dgm:bulletEnabled val="1"/>
        </dgm:presLayoutVars>
      </dgm:prSet>
      <dgm:spPr/>
    </dgm:pt>
    <dgm:pt modelId="{033C2BCC-D12C-4F76-8CE4-616CC8255F50}" type="pres">
      <dgm:prSet presAssocID="{3ADBD224-C00D-4343-8DB1-FE9A1275FBAB}" presName="sp" presStyleCnt="0"/>
      <dgm:spPr/>
    </dgm:pt>
    <dgm:pt modelId="{40339DC8-C29C-497F-9D9D-76719350D2EC}" type="pres">
      <dgm:prSet presAssocID="{DF19C7AA-4FF0-4B43-914F-7A4F149D6D5B}" presName="linNode" presStyleCnt="0"/>
      <dgm:spPr/>
    </dgm:pt>
    <dgm:pt modelId="{FEA6678D-3480-419B-9DD1-7B414521F86E}" type="pres">
      <dgm:prSet presAssocID="{DF19C7AA-4FF0-4B43-914F-7A4F149D6D5B}" presName="parentText" presStyleLbl="node1" presStyleIdx="2" presStyleCnt="3" custScaleY="311523" custLinFactY="-38638" custLinFactNeighborX="0" custLinFactNeighborY="-100000">
        <dgm:presLayoutVars>
          <dgm:chMax val="1"/>
          <dgm:bulletEnabled val="1"/>
        </dgm:presLayoutVars>
      </dgm:prSet>
      <dgm:spPr/>
    </dgm:pt>
    <dgm:pt modelId="{E9856A2B-33FA-473D-AF65-364F9A859B43}" type="pres">
      <dgm:prSet presAssocID="{DF19C7AA-4FF0-4B43-914F-7A4F149D6D5B}" presName="descendantText" presStyleLbl="alignAccFollowNode1" presStyleIdx="0" presStyleCnt="1" custScaleY="219190" custLinFactY="-45135" custLinFactNeighborX="5386" custLinFactNeighborY="-100000">
        <dgm:presLayoutVars>
          <dgm:bulletEnabled val="1"/>
        </dgm:presLayoutVars>
      </dgm:prSet>
      <dgm:spPr/>
    </dgm:pt>
  </dgm:ptLst>
  <dgm:cxnLst>
    <dgm:cxn modelId="{777A4431-829D-4C23-B9B3-389E1338B430}" srcId="{DF19C7AA-4FF0-4B43-914F-7A4F149D6D5B}" destId="{A5442752-E9DD-4588-A0B2-549AC05206FD}" srcOrd="1" destOrd="0" parTransId="{56C61E1E-D50F-41D2-B3BB-D8F865EDF1FA}" sibTransId="{13C4DDAE-7A1A-4A5C-AD99-458759B70128}"/>
    <dgm:cxn modelId="{6961A743-72C4-40E6-BDA4-312504126B4D}" type="presOf" srcId="{13E03641-85E5-451B-86AE-07BE7D7BC651}" destId="{8CEF346E-CD77-4572-9D6A-B9EA5A497CB3}" srcOrd="0" destOrd="0" presId="urn:microsoft.com/office/officeart/2005/8/layout/vList5"/>
    <dgm:cxn modelId="{FB59C96C-3EBE-4206-97C5-6D99C82757D7}" srcId="{0D6B4750-0029-487F-93DA-3E4E2EC17E8E}" destId="{6A6CBBC2-527D-4F88-B391-55C0CD1DE96B}" srcOrd="1" destOrd="0" parTransId="{F27B31E9-774E-4FF5-A77D-17D451F1C650}" sibTransId="{3ADBD224-C00D-4343-8DB1-FE9A1275FBAB}"/>
    <dgm:cxn modelId="{48D1E74E-5B43-4969-8829-41B3D8FA8DA9}" type="presOf" srcId="{36614EC0-17F0-4460-A4F8-16C630220F31}" destId="{E9856A2B-33FA-473D-AF65-364F9A859B43}" srcOrd="0" destOrd="0" presId="urn:microsoft.com/office/officeart/2005/8/layout/vList5"/>
    <dgm:cxn modelId="{2E1CC652-3D7F-4F80-ACF2-481069E7ECA0}" srcId="{0D6B4750-0029-487F-93DA-3E4E2EC17E8E}" destId="{DF19C7AA-4FF0-4B43-914F-7A4F149D6D5B}" srcOrd="2" destOrd="0" parTransId="{65EC0ADE-802B-477E-B387-89C71BAF6952}" sibTransId="{E8BEDCCC-6146-4DA4-A13C-49A50C878640}"/>
    <dgm:cxn modelId="{E9D0D857-6237-4FD2-85C1-30CFFE8B1735}" type="presOf" srcId="{DF19C7AA-4FF0-4B43-914F-7A4F149D6D5B}" destId="{FEA6678D-3480-419B-9DD1-7B414521F86E}" srcOrd="0" destOrd="0" presId="urn:microsoft.com/office/officeart/2005/8/layout/vList5"/>
    <dgm:cxn modelId="{9EBF2892-D55D-4DFF-BA00-B3D20E0273AC}" srcId="{DF19C7AA-4FF0-4B43-914F-7A4F149D6D5B}" destId="{09454BDE-A7C6-41F0-BD44-A794D3DDEBE6}" srcOrd="2" destOrd="0" parTransId="{0B563BA7-C242-4F25-8BBB-8A8751DF9543}" sibTransId="{B65D0C23-575B-4B86-9875-31D8655C72D5}"/>
    <dgm:cxn modelId="{71FC1B94-06F7-44B2-829C-D8DED812BD90}" type="presOf" srcId="{A5442752-E9DD-4588-A0B2-549AC05206FD}" destId="{E9856A2B-33FA-473D-AF65-364F9A859B43}" srcOrd="0" destOrd="1" presId="urn:microsoft.com/office/officeart/2005/8/layout/vList5"/>
    <dgm:cxn modelId="{18A0BDB8-D74B-4E2A-92B9-5EA12851C841}" type="presOf" srcId="{6A6CBBC2-527D-4F88-B391-55C0CD1DE96B}" destId="{687E209D-C115-485C-8EAF-D1124C743B18}" srcOrd="0" destOrd="0" presId="urn:microsoft.com/office/officeart/2005/8/layout/vList5"/>
    <dgm:cxn modelId="{F337ECB8-AD6C-4905-9B0D-FD83B0C47F14}" type="presOf" srcId="{0D6B4750-0029-487F-93DA-3E4E2EC17E8E}" destId="{33A47A8A-1566-4A06-9FFA-0B49E326B475}" srcOrd="0" destOrd="0" presId="urn:microsoft.com/office/officeart/2005/8/layout/vList5"/>
    <dgm:cxn modelId="{B8FBA0D5-DD02-4610-A127-32EA0A6FF2F3}" type="presOf" srcId="{09454BDE-A7C6-41F0-BD44-A794D3DDEBE6}" destId="{E9856A2B-33FA-473D-AF65-364F9A859B43}" srcOrd="0" destOrd="2" presId="urn:microsoft.com/office/officeart/2005/8/layout/vList5"/>
    <dgm:cxn modelId="{F0061ED7-205C-4B2C-97C4-836F5EB1E782}" srcId="{0D6B4750-0029-487F-93DA-3E4E2EC17E8E}" destId="{13E03641-85E5-451B-86AE-07BE7D7BC651}" srcOrd="0" destOrd="0" parTransId="{81DB6064-CF81-45A1-AFBA-6833E4BD8105}" sibTransId="{B6044A0F-23A6-4612-A15A-2A4505E65C62}"/>
    <dgm:cxn modelId="{AE5277E1-4C7B-4E49-82A1-F8C7DF2A590D}" srcId="{DF19C7AA-4FF0-4B43-914F-7A4F149D6D5B}" destId="{36614EC0-17F0-4460-A4F8-16C630220F31}" srcOrd="0" destOrd="0" parTransId="{EDF97352-4592-4FB8-85FF-FA099DC9D2C9}" sibTransId="{51F1DFFB-CD1B-439E-AF1B-ECCB5456C720}"/>
    <dgm:cxn modelId="{24A5AEDB-23E3-4222-A1FD-02BB331B31DD}" type="presParOf" srcId="{33A47A8A-1566-4A06-9FFA-0B49E326B475}" destId="{178A7A44-2716-4329-90BB-FBE37DE787FF}" srcOrd="0" destOrd="0" presId="urn:microsoft.com/office/officeart/2005/8/layout/vList5"/>
    <dgm:cxn modelId="{6E014F8C-0C7C-4B17-9129-E90C0A21B50C}" type="presParOf" srcId="{178A7A44-2716-4329-90BB-FBE37DE787FF}" destId="{8CEF346E-CD77-4572-9D6A-B9EA5A497CB3}" srcOrd="0" destOrd="0" presId="urn:microsoft.com/office/officeart/2005/8/layout/vList5"/>
    <dgm:cxn modelId="{2EA265C5-ED69-4893-8417-D5361E1B3F6E}" type="presParOf" srcId="{33A47A8A-1566-4A06-9FFA-0B49E326B475}" destId="{7630629B-E61B-47FC-BFBB-ABBFE62B509C}" srcOrd="1" destOrd="0" presId="urn:microsoft.com/office/officeart/2005/8/layout/vList5"/>
    <dgm:cxn modelId="{9354FEA0-F7F7-461A-A186-08CCE8B9400E}" type="presParOf" srcId="{33A47A8A-1566-4A06-9FFA-0B49E326B475}" destId="{5B687093-7191-4169-ADA4-D036F4344205}" srcOrd="2" destOrd="0" presId="urn:microsoft.com/office/officeart/2005/8/layout/vList5"/>
    <dgm:cxn modelId="{BF005DF3-D0E0-43E1-9049-C62812335CEA}" type="presParOf" srcId="{5B687093-7191-4169-ADA4-D036F4344205}" destId="{687E209D-C115-485C-8EAF-D1124C743B18}" srcOrd="0" destOrd="0" presId="urn:microsoft.com/office/officeart/2005/8/layout/vList5"/>
    <dgm:cxn modelId="{1EC59A40-BFB6-4B5B-800E-56F683A0B198}" type="presParOf" srcId="{33A47A8A-1566-4A06-9FFA-0B49E326B475}" destId="{033C2BCC-D12C-4F76-8CE4-616CC8255F50}" srcOrd="3" destOrd="0" presId="urn:microsoft.com/office/officeart/2005/8/layout/vList5"/>
    <dgm:cxn modelId="{DCED6B30-9E66-4A21-8C69-5F7D73B7654C}" type="presParOf" srcId="{33A47A8A-1566-4A06-9FFA-0B49E326B475}" destId="{40339DC8-C29C-497F-9D9D-76719350D2EC}" srcOrd="4" destOrd="0" presId="urn:microsoft.com/office/officeart/2005/8/layout/vList5"/>
    <dgm:cxn modelId="{BE3AD41B-3758-4D94-BEB9-B600952FBCAB}" type="presParOf" srcId="{40339DC8-C29C-497F-9D9D-76719350D2EC}" destId="{FEA6678D-3480-419B-9DD1-7B414521F86E}" srcOrd="0" destOrd="0" presId="urn:microsoft.com/office/officeart/2005/8/layout/vList5"/>
    <dgm:cxn modelId="{39CD836C-AD05-417B-BD99-BBE87661C341}" type="presParOf" srcId="{40339DC8-C29C-497F-9D9D-76719350D2EC}" destId="{E9856A2B-33FA-473D-AF65-364F9A859B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A188E016-015E-4D94-AA55-0371C9C7451B}" type="doc">
      <dgm:prSet loTypeId="urn:microsoft.com/office/officeart/2005/8/layout/hList6" loCatId="list" qsTypeId="urn:microsoft.com/office/officeart/2005/8/quickstyle/simple3" qsCatId="simple" csTypeId="urn:microsoft.com/office/officeart/2005/8/colors/colorful4" csCatId="colorful"/>
      <dgm:spPr/>
      <dgm:t>
        <a:bodyPr/>
        <a:lstStyle/>
        <a:p>
          <a:endParaRPr lang="en-US"/>
        </a:p>
      </dgm:t>
    </dgm:pt>
    <dgm:pt modelId="{34E0DF1C-312A-435A-8DC9-4159EFF9B47C}" type="pres">
      <dgm:prSet presAssocID="{A188E016-015E-4D94-AA55-0371C9C7451B}" presName="Name0" presStyleCnt="0">
        <dgm:presLayoutVars>
          <dgm:dir/>
          <dgm:resizeHandles val="exact"/>
        </dgm:presLayoutVars>
      </dgm:prSet>
      <dgm:spPr/>
    </dgm:pt>
  </dgm:ptLst>
  <dgm:cxnLst>
    <dgm:cxn modelId="{F76DE3DC-0783-4226-BF13-5C9D4CACC11E}" type="presOf" srcId="{A188E016-015E-4D94-AA55-0371C9C7451B}" destId="{34E0DF1C-312A-435A-8DC9-4159EFF9B47C}"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F815BD55-C202-4E54-9E78-43F7F088534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5D1D974-698A-42C0-8BC9-38CE15FF6EFC}">
      <dgm:prSet custT="1"/>
      <dgm:spPr/>
      <dgm:t>
        <a:bodyPr/>
        <a:lstStyle/>
        <a:p>
          <a:pPr rtl="0"/>
          <a:r>
            <a:rPr lang="ru-RU" sz="1800" dirty="0"/>
            <a:t>Предварительная оценка</a:t>
          </a:r>
          <a:r>
            <a:rPr lang="it-IT" sz="1800" dirty="0"/>
            <a:t>:</a:t>
          </a:r>
          <a:endParaRPr lang="en-GB" sz="1800" dirty="0"/>
        </a:p>
      </dgm:t>
    </dgm:pt>
    <dgm:pt modelId="{97C3362D-33AC-4EDF-90AC-3831B06E9068}" type="parTrans" cxnId="{61D56636-E97F-4292-8F19-23599B923A2C}">
      <dgm:prSet/>
      <dgm:spPr/>
      <dgm:t>
        <a:bodyPr/>
        <a:lstStyle/>
        <a:p>
          <a:endParaRPr lang="en-US" sz="2000"/>
        </a:p>
      </dgm:t>
    </dgm:pt>
    <dgm:pt modelId="{EC25FE52-E12B-46FB-8FF4-45F35C118D0F}" type="sibTrans" cxnId="{61D56636-E97F-4292-8F19-23599B923A2C}">
      <dgm:prSet/>
      <dgm:spPr/>
      <dgm:t>
        <a:bodyPr/>
        <a:lstStyle/>
        <a:p>
          <a:endParaRPr lang="en-US" sz="2000"/>
        </a:p>
      </dgm:t>
    </dgm:pt>
    <dgm:pt modelId="{C99FDAF1-2064-410E-B69A-F5C69394772D}">
      <dgm:prSet custT="1"/>
      <dgm:spPr/>
      <dgm:t>
        <a:bodyPr/>
        <a:lstStyle/>
        <a:p>
          <a:pPr rtl="0"/>
          <a:r>
            <a:rPr lang="ru-RU" sz="1200" dirty="0"/>
            <a:t>Участник торгов не указал цену на некоторые позиции, и было ли это намеренно или случайно?</a:t>
          </a:r>
          <a:endParaRPr lang="en-GB" sz="1200" dirty="0"/>
        </a:p>
      </dgm:t>
    </dgm:pt>
    <dgm:pt modelId="{339504D3-D23D-4681-B629-20E7130D0933}" type="parTrans" cxnId="{B76521D1-DC7C-4F0D-B7E6-F35621E938A1}">
      <dgm:prSet/>
      <dgm:spPr/>
      <dgm:t>
        <a:bodyPr/>
        <a:lstStyle/>
        <a:p>
          <a:endParaRPr lang="en-US" sz="2000"/>
        </a:p>
      </dgm:t>
    </dgm:pt>
    <dgm:pt modelId="{27CE92B6-A092-4F25-9519-0A2DBCC19646}" type="sibTrans" cxnId="{B76521D1-DC7C-4F0D-B7E6-F35621E938A1}">
      <dgm:prSet/>
      <dgm:spPr/>
      <dgm:t>
        <a:bodyPr/>
        <a:lstStyle/>
        <a:p>
          <a:endParaRPr lang="en-US" sz="2000"/>
        </a:p>
      </dgm:t>
    </dgm:pt>
    <dgm:pt modelId="{FE1D8E18-6ED2-4F75-9AEC-2E283C45E97C}">
      <dgm:prSet custT="1"/>
      <dgm:spPr/>
      <dgm:t>
        <a:bodyPr/>
        <a:lstStyle/>
        <a:p>
          <a:pPr rtl="0"/>
          <a:r>
            <a:rPr lang="ru-RU" sz="1100" dirty="0"/>
            <a:t>Являются ли цены на некоторые товары значительно ниже, чем предполагал бенефициар? Это арифметическая ошибка?</a:t>
          </a:r>
          <a:endParaRPr lang="en-GB" sz="1100" dirty="0"/>
        </a:p>
      </dgm:t>
    </dgm:pt>
    <dgm:pt modelId="{194D1C52-56E6-4A13-936E-3B0C8FFAD7D7}" type="parTrans" cxnId="{354C0412-724B-49ED-860F-C620C70FCC83}">
      <dgm:prSet/>
      <dgm:spPr/>
      <dgm:t>
        <a:bodyPr/>
        <a:lstStyle/>
        <a:p>
          <a:endParaRPr lang="en-US" sz="2000"/>
        </a:p>
      </dgm:t>
    </dgm:pt>
    <dgm:pt modelId="{12453B91-9C1A-4E75-9FCF-C23B65B06B4E}" type="sibTrans" cxnId="{354C0412-724B-49ED-860F-C620C70FCC83}">
      <dgm:prSet/>
      <dgm:spPr/>
      <dgm:t>
        <a:bodyPr/>
        <a:lstStyle/>
        <a:p>
          <a:endParaRPr lang="en-US" sz="2000"/>
        </a:p>
      </dgm:t>
    </dgm:pt>
    <dgm:pt modelId="{E0AD998A-28D3-4A41-AF28-DEE63FB5C332}">
      <dgm:prSet custT="1"/>
      <dgm:spPr/>
      <dgm:t>
        <a:bodyPr/>
        <a:lstStyle/>
        <a:p>
          <a:pPr rtl="0"/>
          <a:r>
            <a:rPr lang="ru-RU" sz="1100" dirty="0"/>
            <a:t>Цены на определенные товары постоянно занижены, и понятно ли, почему это так?</a:t>
          </a:r>
          <a:endParaRPr lang="en-GB" sz="1100" dirty="0"/>
        </a:p>
      </dgm:t>
    </dgm:pt>
    <dgm:pt modelId="{AC0D11C6-9F6E-4D3D-8C29-FA474ABB2BAB}" type="parTrans" cxnId="{2A26BB8A-28B9-4FA4-83DD-7FE9847B91F3}">
      <dgm:prSet/>
      <dgm:spPr/>
      <dgm:t>
        <a:bodyPr/>
        <a:lstStyle/>
        <a:p>
          <a:endParaRPr lang="en-US" sz="2000"/>
        </a:p>
      </dgm:t>
    </dgm:pt>
    <dgm:pt modelId="{A7B04C76-5AD6-44DD-AD5F-C0656C62F2AE}" type="sibTrans" cxnId="{2A26BB8A-28B9-4FA4-83DD-7FE9847B91F3}">
      <dgm:prSet/>
      <dgm:spPr/>
      <dgm:t>
        <a:bodyPr/>
        <a:lstStyle/>
        <a:p>
          <a:endParaRPr lang="en-US" sz="2000"/>
        </a:p>
      </dgm:t>
    </dgm:pt>
    <dgm:pt modelId="{B87AFF8F-9E02-473C-976A-FF8B64686A89}">
      <dgm:prSet custT="1"/>
      <dgm:spPr/>
      <dgm:t>
        <a:bodyPr/>
        <a:lstStyle/>
        <a:p>
          <a:pPr rtl="0"/>
          <a:r>
            <a:rPr lang="ru-RU" sz="1600" dirty="0"/>
            <a:t>Оценка сметы затрат ресурсов</a:t>
          </a:r>
          <a:endParaRPr lang="en-GB" sz="1600" dirty="0"/>
        </a:p>
      </dgm:t>
    </dgm:pt>
    <dgm:pt modelId="{59E20D42-3932-4685-B8CE-BC0B246E16E5}" type="parTrans" cxnId="{501F4ABF-F163-4C52-8453-9F2C249CE35A}">
      <dgm:prSet/>
      <dgm:spPr/>
      <dgm:t>
        <a:bodyPr/>
        <a:lstStyle/>
        <a:p>
          <a:endParaRPr lang="en-US" sz="2000"/>
        </a:p>
      </dgm:t>
    </dgm:pt>
    <dgm:pt modelId="{877951DC-CC1F-4A34-A65B-7A3975D3D59F}" type="sibTrans" cxnId="{501F4ABF-F163-4C52-8453-9F2C249CE35A}">
      <dgm:prSet/>
      <dgm:spPr/>
      <dgm:t>
        <a:bodyPr/>
        <a:lstStyle/>
        <a:p>
          <a:endParaRPr lang="en-US" sz="2000"/>
        </a:p>
      </dgm:t>
    </dgm:pt>
    <dgm:pt modelId="{69988355-4010-438A-8DC6-602244109519}">
      <dgm:prSet custT="1"/>
      <dgm:spPr/>
      <dgm:t>
        <a:bodyPr/>
        <a:lstStyle/>
        <a:p>
          <a:pPr rtl="0"/>
          <a:r>
            <a:rPr lang="ru-RU" sz="1200" dirty="0"/>
            <a:t>Оценка промежуточных итогов, указанных для различных частей договора другими участниками торгов</a:t>
          </a:r>
          <a:endParaRPr lang="en-GB" sz="1200" dirty="0"/>
        </a:p>
      </dgm:t>
    </dgm:pt>
    <dgm:pt modelId="{87C27E23-86B1-4F6D-AB82-7A80DB6AA9CC}" type="parTrans" cxnId="{4488844E-564D-4001-B28E-D0A7805A2353}">
      <dgm:prSet/>
      <dgm:spPr/>
      <dgm:t>
        <a:bodyPr/>
        <a:lstStyle/>
        <a:p>
          <a:endParaRPr lang="en-US" sz="2000"/>
        </a:p>
      </dgm:t>
    </dgm:pt>
    <dgm:pt modelId="{29B2DD9F-EB60-4E91-AB60-9B01D0E4CC3F}" type="sibTrans" cxnId="{4488844E-564D-4001-B28E-D0A7805A2353}">
      <dgm:prSet/>
      <dgm:spPr/>
      <dgm:t>
        <a:bodyPr/>
        <a:lstStyle/>
        <a:p>
          <a:endParaRPr lang="en-US" sz="2000"/>
        </a:p>
      </dgm:t>
    </dgm:pt>
    <dgm:pt modelId="{808286A7-F5D0-4BF7-B140-1ED7366CE09B}">
      <dgm:prSet custT="1"/>
      <dgm:spPr/>
      <dgm:t>
        <a:bodyPr/>
        <a:lstStyle/>
        <a:p>
          <a:pPr rtl="0"/>
          <a:r>
            <a:rPr lang="ru-RU" sz="1600" dirty="0"/>
            <a:t>Запрос разъяснений: подробный анализ цен</a:t>
          </a:r>
          <a:endParaRPr lang="en-GB" sz="1600" dirty="0"/>
        </a:p>
      </dgm:t>
    </dgm:pt>
    <dgm:pt modelId="{628ADC16-14C4-4BCF-87D2-8A9D7031E292}" type="parTrans" cxnId="{7C0B3FEB-D804-423B-A645-2818EF7ECB2E}">
      <dgm:prSet/>
      <dgm:spPr/>
      <dgm:t>
        <a:bodyPr/>
        <a:lstStyle/>
        <a:p>
          <a:endParaRPr lang="en-US" sz="2000"/>
        </a:p>
      </dgm:t>
    </dgm:pt>
    <dgm:pt modelId="{E04BAFAF-F196-4C32-9218-857D9B84F879}" type="sibTrans" cxnId="{7C0B3FEB-D804-423B-A645-2818EF7ECB2E}">
      <dgm:prSet/>
      <dgm:spPr/>
      <dgm:t>
        <a:bodyPr/>
        <a:lstStyle/>
        <a:p>
          <a:endParaRPr lang="en-US" sz="2000"/>
        </a:p>
      </dgm:t>
    </dgm:pt>
    <dgm:pt modelId="{B0C5F8E4-5D8C-4566-B06C-A5BEB078E9B1}">
      <dgm:prSet custT="1"/>
      <dgm:spPr/>
      <dgm:t>
        <a:bodyPr/>
        <a:lstStyle/>
        <a:p>
          <a:pPr rtl="0"/>
          <a:r>
            <a:rPr lang="ru-RU" sz="1800" dirty="0"/>
            <a:t>АНЦ</a:t>
          </a:r>
          <a:r>
            <a:rPr lang="it-IT" sz="1800" dirty="0"/>
            <a:t>: </a:t>
          </a:r>
          <a:r>
            <a:rPr lang="ru-RU" sz="1800" dirty="0"/>
            <a:t>Прояснить</a:t>
          </a:r>
          <a:endParaRPr lang="en-GB" sz="1800" dirty="0"/>
        </a:p>
      </dgm:t>
    </dgm:pt>
    <dgm:pt modelId="{6A336ECB-DBC5-41B1-A4B4-FE827FCBB641}" type="sibTrans" cxnId="{78D7493A-94FD-4263-8AB1-B19E0D154017}">
      <dgm:prSet/>
      <dgm:spPr/>
      <dgm:t>
        <a:bodyPr/>
        <a:lstStyle/>
        <a:p>
          <a:endParaRPr lang="en-US" sz="2000"/>
        </a:p>
      </dgm:t>
    </dgm:pt>
    <dgm:pt modelId="{D3FFB23D-EBDE-47BA-B275-90242610DB45}" type="parTrans" cxnId="{78D7493A-94FD-4263-8AB1-B19E0D154017}">
      <dgm:prSet/>
      <dgm:spPr/>
      <dgm:t>
        <a:bodyPr/>
        <a:lstStyle/>
        <a:p>
          <a:endParaRPr lang="en-US" sz="2000"/>
        </a:p>
      </dgm:t>
    </dgm:pt>
    <dgm:pt modelId="{DCCBC014-A603-4AC0-848F-99C2CDDAA504}" type="pres">
      <dgm:prSet presAssocID="{F815BD55-C202-4E54-9E78-43F7F088534F}" presName="hierChild1" presStyleCnt="0">
        <dgm:presLayoutVars>
          <dgm:chPref val="1"/>
          <dgm:dir/>
          <dgm:animOne val="branch"/>
          <dgm:animLvl val="lvl"/>
          <dgm:resizeHandles/>
        </dgm:presLayoutVars>
      </dgm:prSet>
      <dgm:spPr/>
    </dgm:pt>
    <dgm:pt modelId="{CFE7BA4E-654E-4951-A323-0616FB07FD81}" type="pres">
      <dgm:prSet presAssocID="{B0C5F8E4-5D8C-4566-B06C-A5BEB078E9B1}" presName="hierRoot1" presStyleCnt="0"/>
      <dgm:spPr/>
    </dgm:pt>
    <dgm:pt modelId="{BBC07E44-E4B1-4144-ABDA-E96A3AB59A3F}" type="pres">
      <dgm:prSet presAssocID="{B0C5F8E4-5D8C-4566-B06C-A5BEB078E9B1}" presName="composite" presStyleCnt="0"/>
      <dgm:spPr/>
    </dgm:pt>
    <dgm:pt modelId="{450FC0AA-EC12-44B7-8A42-B021B3E39DED}" type="pres">
      <dgm:prSet presAssocID="{B0C5F8E4-5D8C-4566-B06C-A5BEB078E9B1}" presName="background" presStyleLbl="node0" presStyleIdx="0" presStyleCnt="1"/>
      <dgm:spPr/>
    </dgm:pt>
    <dgm:pt modelId="{C0B302BB-0F49-404A-9357-4F673296E0D3}" type="pres">
      <dgm:prSet presAssocID="{B0C5F8E4-5D8C-4566-B06C-A5BEB078E9B1}" presName="text" presStyleLbl="fgAcc0" presStyleIdx="0" presStyleCnt="1">
        <dgm:presLayoutVars>
          <dgm:chPref val="3"/>
        </dgm:presLayoutVars>
      </dgm:prSet>
      <dgm:spPr/>
    </dgm:pt>
    <dgm:pt modelId="{034F4CD0-C43E-4F3C-A221-9724DA99B24D}" type="pres">
      <dgm:prSet presAssocID="{B0C5F8E4-5D8C-4566-B06C-A5BEB078E9B1}" presName="hierChild2" presStyleCnt="0"/>
      <dgm:spPr/>
    </dgm:pt>
    <dgm:pt modelId="{D17AE37E-5419-4C2A-820C-BA98F8DF7C26}" type="pres">
      <dgm:prSet presAssocID="{97C3362D-33AC-4EDF-90AC-3831B06E9068}" presName="Name10" presStyleLbl="parChTrans1D2" presStyleIdx="0" presStyleCnt="4"/>
      <dgm:spPr/>
    </dgm:pt>
    <dgm:pt modelId="{630ADEAE-2A10-4C9C-A14D-EE0ABD6F7542}" type="pres">
      <dgm:prSet presAssocID="{15D1D974-698A-42C0-8BC9-38CE15FF6EFC}" presName="hierRoot2" presStyleCnt="0"/>
      <dgm:spPr/>
    </dgm:pt>
    <dgm:pt modelId="{16061B84-01F6-446C-AD95-407DD0B7A7A0}" type="pres">
      <dgm:prSet presAssocID="{15D1D974-698A-42C0-8BC9-38CE15FF6EFC}" presName="composite2" presStyleCnt="0"/>
      <dgm:spPr/>
    </dgm:pt>
    <dgm:pt modelId="{A1A78204-2E63-46C3-ADFC-7E0343673E43}" type="pres">
      <dgm:prSet presAssocID="{15D1D974-698A-42C0-8BC9-38CE15FF6EFC}" presName="background2" presStyleLbl="node2" presStyleIdx="0" presStyleCnt="4"/>
      <dgm:spPr>
        <a:solidFill>
          <a:srgbClr val="00B0F0"/>
        </a:solidFill>
      </dgm:spPr>
    </dgm:pt>
    <dgm:pt modelId="{7A55A2CA-2D0D-4C97-A088-48A5B36ED3FD}" type="pres">
      <dgm:prSet presAssocID="{15D1D974-698A-42C0-8BC9-38CE15FF6EFC}" presName="text2" presStyleLbl="fgAcc2" presStyleIdx="0" presStyleCnt="4">
        <dgm:presLayoutVars>
          <dgm:chPref val="3"/>
        </dgm:presLayoutVars>
      </dgm:prSet>
      <dgm:spPr/>
    </dgm:pt>
    <dgm:pt modelId="{F46C57C8-DAF8-4863-A00D-1A5B447EA6EE}" type="pres">
      <dgm:prSet presAssocID="{15D1D974-698A-42C0-8BC9-38CE15FF6EFC}" presName="hierChild3" presStyleCnt="0"/>
      <dgm:spPr/>
    </dgm:pt>
    <dgm:pt modelId="{445A5494-AA01-46D4-A2BE-7CDD6714F612}" type="pres">
      <dgm:prSet presAssocID="{339504D3-D23D-4681-B629-20E7130D0933}" presName="Name17" presStyleLbl="parChTrans1D3" presStyleIdx="0" presStyleCnt="3"/>
      <dgm:spPr/>
    </dgm:pt>
    <dgm:pt modelId="{083C91F0-16AA-402F-9CE8-EACB8C27D362}" type="pres">
      <dgm:prSet presAssocID="{C99FDAF1-2064-410E-B69A-F5C69394772D}" presName="hierRoot3" presStyleCnt="0"/>
      <dgm:spPr/>
    </dgm:pt>
    <dgm:pt modelId="{14842D86-FD33-4856-B067-69D8A4257538}" type="pres">
      <dgm:prSet presAssocID="{C99FDAF1-2064-410E-B69A-F5C69394772D}" presName="composite3" presStyleCnt="0"/>
      <dgm:spPr/>
    </dgm:pt>
    <dgm:pt modelId="{EB11FBD2-1F56-4FCC-AB7A-2D7E8142A701}" type="pres">
      <dgm:prSet presAssocID="{C99FDAF1-2064-410E-B69A-F5C69394772D}" presName="background3" presStyleLbl="node3" presStyleIdx="0" presStyleCnt="3"/>
      <dgm:spPr>
        <a:solidFill>
          <a:srgbClr val="92D050"/>
        </a:solidFill>
      </dgm:spPr>
    </dgm:pt>
    <dgm:pt modelId="{70D55F1C-F582-4081-A48E-64771F5391AB}" type="pres">
      <dgm:prSet presAssocID="{C99FDAF1-2064-410E-B69A-F5C69394772D}" presName="text3" presStyleLbl="fgAcc3" presStyleIdx="0" presStyleCnt="3">
        <dgm:presLayoutVars>
          <dgm:chPref val="3"/>
        </dgm:presLayoutVars>
      </dgm:prSet>
      <dgm:spPr/>
    </dgm:pt>
    <dgm:pt modelId="{08B35C72-3D72-4C4F-BEA9-D5CD7F7C2D0E}" type="pres">
      <dgm:prSet presAssocID="{C99FDAF1-2064-410E-B69A-F5C69394772D}" presName="hierChild4" presStyleCnt="0"/>
      <dgm:spPr/>
    </dgm:pt>
    <dgm:pt modelId="{6597B88A-9E75-407B-B3FC-BC73DCEDC424}" type="pres">
      <dgm:prSet presAssocID="{194D1C52-56E6-4A13-936E-3B0C8FFAD7D7}" presName="Name17" presStyleLbl="parChTrans1D3" presStyleIdx="1" presStyleCnt="3"/>
      <dgm:spPr/>
    </dgm:pt>
    <dgm:pt modelId="{8953DD00-9932-4698-8A65-17E4C9AECA88}" type="pres">
      <dgm:prSet presAssocID="{FE1D8E18-6ED2-4F75-9AEC-2E283C45E97C}" presName="hierRoot3" presStyleCnt="0"/>
      <dgm:spPr/>
    </dgm:pt>
    <dgm:pt modelId="{2C80523E-73A1-4DBB-A87A-7FD3C1239285}" type="pres">
      <dgm:prSet presAssocID="{FE1D8E18-6ED2-4F75-9AEC-2E283C45E97C}" presName="composite3" presStyleCnt="0"/>
      <dgm:spPr/>
    </dgm:pt>
    <dgm:pt modelId="{13FE681D-9808-4C7B-A945-8B790FF899DE}" type="pres">
      <dgm:prSet presAssocID="{FE1D8E18-6ED2-4F75-9AEC-2E283C45E97C}" presName="background3" presStyleLbl="node3" presStyleIdx="1" presStyleCnt="3"/>
      <dgm:spPr>
        <a:solidFill>
          <a:srgbClr val="92D050"/>
        </a:solidFill>
      </dgm:spPr>
    </dgm:pt>
    <dgm:pt modelId="{4E325E39-5798-4DF5-8E7A-EBAA55FEBF0A}" type="pres">
      <dgm:prSet presAssocID="{FE1D8E18-6ED2-4F75-9AEC-2E283C45E97C}" presName="text3" presStyleLbl="fgAcc3" presStyleIdx="1" presStyleCnt="3">
        <dgm:presLayoutVars>
          <dgm:chPref val="3"/>
        </dgm:presLayoutVars>
      </dgm:prSet>
      <dgm:spPr/>
    </dgm:pt>
    <dgm:pt modelId="{3D8D3553-34AF-4B10-B39C-AAC9C33295AF}" type="pres">
      <dgm:prSet presAssocID="{FE1D8E18-6ED2-4F75-9AEC-2E283C45E97C}" presName="hierChild4" presStyleCnt="0"/>
      <dgm:spPr/>
    </dgm:pt>
    <dgm:pt modelId="{D13D3A82-9924-4287-88FA-AD5CF0BAEAE3}" type="pres">
      <dgm:prSet presAssocID="{AC0D11C6-9F6E-4D3D-8C29-FA474ABB2BAB}" presName="Name17" presStyleLbl="parChTrans1D3" presStyleIdx="2" presStyleCnt="3"/>
      <dgm:spPr/>
    </dgm:pt>
    <dgm:pt modelId="{0320B25E-194E-45F2-912C-128A6088B97F}" type="pres">
      <dgm:prSet presAssocID="{E0AD998A-28D3-4A41-AF28-DEE63FB5C332}" presName="hierRoot3" presStyleCnt="0"/>
      <dgm:spPr/>
    </dgm:pt>
    <dgm:pt modelId="{8EFC5A90-E23C-4BC0-8356-0E0CE4B268FD}" type="pres">
      <dgm:prSet presAssocID="{E0AD998A-28D3-4A41-AF28-DEE63FB5C332}" presName="composite3" presStyleCnt="0"/>
      <dgm:spPr/>
    </dgm:pt>
    <dgm:pt modelId="{EA206081-36AA-4183-9062-F9CBF98A6627}" type="pres">
      <dgm:prSet presAssocID="{E0AD998A-28D3-4A41-AF28-DEE63FB5C332}" presName="background3" presStyleLbl="node3" presStyleIdx="2" presStyleCnt="3"/>
      <dgm:spPr>
        <a:solidFill>
          <a:srgbClr val="92D050"/>
        </a:solidFill>
      </dgm:spPr>
    </dgm:pt>
    <dgm:pt modelId="{EEDF68F5-4E0F-4216-8937-5205832DBE62}" type="pres">
      <dgm:prSet presAssocID="{E0AD998A-28D3-4A41-AF28-DEE63FB5C332}" presName="text3" presStyleLbl="fgAcc3" presStyleIdx="2" presStyleCnt="3">
        <dgm:presLayoutVars>
          <dgm:chPref val="3"/>
        </dgm:presLayoutVars>
      </dgm:prSet>
      <dgm:spPr/>
    </dgm:pt>
    <dgm:pt modelId="{32BCBAA3-B88F-4B65-94E6-F4DF43629039}" type="pres">
      <dgm:prSet presAssocID="{E0AD998A-28D3-4A41-AF28-DEE63FB5C332}" presName="hierChild4" presStyleCnt="0"/>
      <dgm:spPr/>
    </dgm:pt>
    <dgm:pt modelId="{7A781524-DA25-4659-9CB8-536FB96753E9}" type="pres">
      <dgm:prSet presAssocID="{59E20D42-3932-4685-B8CE-BC0B246E16E5}" presName="Name10" presStyleLbl="parChTrans1D2" presStyleIdx="1" presStyleCnt="4"/>
      <dgm:spPr/>
    </dgm:pt>
    <dgm:pt modelId="{F3D32153-E59C-41A9-AF15-4D669029F339}" type="pres">
      <dgm:prSet presAssocID="{B87AFF8F-9E02-473C-976A-FF8B64686A89}" presName="hierRoot2" presStyleCnt="0"/>
      <dgm:spPr/>
    </dgm:pt>
    <dgm:pt modelId="{BDA8E32A-DF31-4ABE-B7CF-C34F6F45139A}" type="pres">
      <dgm:prSet presAssocID="{B87AFF8F-9E02-473C-976A-FF8B64686A89}" presName="composite2" presStyleCnt="0"/>
      <dgm:spPr/>
    </dgm:pt>
    <dgm:pt modelId="{A6FF95BE-1F52-4345-B9C0-059069FA1762}" type="pres">
      <dgm:prSet presAssocID="{B87AFF8F-9E02-473C-976A-FF8B64686A89}" presName="background2" presStyleLbl="node2" presStyleIdx="1" presStyleCnt="4"/>
      <dgm:spPr>
        <a:solidFill>
          <a:srgbClr val="00B0F0"/>
        </a:solidFill>
      </dgm:spPr>
    </dgm:pt>
    <dgm:pt modelId="{64C975CB-74D6-4F1C-867A-402A488F1C9B}" type="pres">
      <dgm:prSet presAssocID="{B87AFF8F-9E02-473C-976A-FF8B64686A89}" presName="text2" presStyleLbl="fgAcc2" presStyleIdx="1" presStyleCnt="4">
        <dgm:presLayoutVars>
          <dgm:chPref val="3"/>
        </dgm:presLayoutVars>
      </dgm:prSet>
      <dgm:spPr/>
    </dgm:pt>
    <dgm:pt modelId="{2F60BA3D-F5D9-4205-9315-7BC3282DA568}" type="pres">
      <dgm:prSet presAssocID="{B87AFF8F-9E02-473C-976A-FF8B64686A89}" presName="hierChild3" presStyleCnt="0"/>
      <dgm:spPr/>
    </dgm:pt>
    <dgm:pt modelId="{19BF43AA-0538-47DB-81D6-453E78A8FFAA}" type="pres">
      <dgm:prSet presAssocID="{87C27E23-86B1-4F6D-AB82-7A80DB6AA9CC}" presName="Name10" presStyleLbl="parChTrans1D2" presStyleIdx="2" presStyleCnt="4"/>
      <dgm:spPr/>
    </dgm:pt>
    <dgm:pt modelId="{78000D26-5A61-42AA-A898-5658EE1F1DE6}" type="pres">
      <dgm:prSet presAssocID="{69988355-4010-438A-8DC6-602244109519}" presName="hierRoot2" presStyleCnt="0"/>
      <dgm:spPr/>
    </dgm:pt>
    <dgm:pt modelId="{73C79B68-B58C-4345-84A0-9FBA7DC0A8F3}" type="pres">
      <dgm:prSet presAssocID="{69988355-4010-438A-8DC6-602244109519}" presName="composite2" presStyleCnt="0"/>
      <dgm:spPr/>
    </dgm:pt>
    <dgm:pt modelId="{60BDE148-6DA7-4143-9D58-E18263EC541B}" type="pres">
      <dgm:prSet presAssocID="{69988355-4010-438A-8DC6-602244109519}" presName="background2" presStyleLbl="node2" presStyleIdx="2" presStyleCnt="4"/>
      <dgm:spPr>
        <a:solidFill>
          <a:srgbClr val="00B0F0"/>
        </a:solidFill>
      </dgm:spPr>
    </dgm:pt>
    <dgm:pt modelId="{4404DFC0-1863-4491-BE7B-4DA17C49200C}" type="pres">
      <dgm:prSet presAssocID="{69988355-4010-438A-8DC6-602244109519}" presName="text2" presStyleLbl="fgAcc2" presStyleIdx="2" presStyleCnt="4">
        <dgm:presLayoutVars>
          <dgm:chPref val="3"/>
        </dgm:presLayoutVars>
      </dgm:prSet>
      <dgm:spPr/>
    </dgm:pt>
    <dgm:pt modelId="{B964BDD1-B880-4EE3-95DC-3E860DD883FF}" type="pres">
      <dgm:prSet presAssocID="{69988355-4010-438A-8DC6-602244109519}" presName="hierChild3" presStyleCnt="0"/>
      <dgm:spPr/>
    </dgm:pt>
    <dgm:pt modelId="{63511957-4299-4D2C-9465-DF6218280D20}" type="pres">
      <dgm:prSet presAssocID="{628ADC16-14C4-4BCF-87D2-8A9D7031E292}" presName="Name10" presStyleLbl="parChTrans1D2" presStyleIdx="3" presStyleCnt="4"/>
      <dgm:spPr/>
    </dgm:pt>
    <dgm:pt modelId="{C3E29A45-1B79-4AFC-9825-CD1AA5AA7EDC}" type="pres">
      <dgm:prSet presAssocID="{808286A7-F5D0-4BF7-B140-1ED7366CE09B}" presName="hierRoot2" presStyleCnt="0"/>
      <dgm:spPr/>
    </dgm:pt>
    <dgm:pt modelId="{20160ECE-D5EC-4C87-AE02-9F0AB7DE04C2}" type="pres">
      <dgm:prSet presAssocID="{808286A7-F5D0-4BF7-B140-1ED7366CE09B}" presName="composite2" presStyleCnt="0"/>
      <dgm:spPr/>
    </dgm:pt>
    <dgm:pt modelId="{6939EC3A-260B-47FF-8EA1-8EC43CDEC178}" type="pres">
      <dgm:prSet presAssocID="{808286A7-F5D0-4BF7-B140-1ED7366CE09B}" presName="background2" presStyleLbl="node2" presStyleIdx="3" presStyleCnt="4"/>
      <dgm:spPr>
        <a:solidFill>
          <a:srgbClr val="00B0F0"/>
        </a:solidFill>
      </dgm:spPr>
    </dgm:pt>
    <dgm:pt modelId="{2558E896-4A43-4F50-876A-82816741559D}" type="pres">
      <dgm:prSet presAssocID="{808286A7-F5D0-4BF7-B140-1ED7366CE09B}" presName="text2" presStyleLbl="fgAcc2" presStyleIdx="3" presStyleCnt="4">
        <dgm:presLayoutVars>
          <dgm:chPref val="3"/>
        </dgm:presLayoutVars>
      </dgm:prSet>
      <dgm:spPr/>
    </dgm:pt>
    <dgm:pt modelId="{9BA009F9-1767-4964-8196-6598CE04B2FC}" type="pres">
      <dgm:prSet presAssocID="{808286A7-F5D0-4BF7-B140-1ED7366CE09B}" presName="hierChild3" presStyleCnt="0"/>
      <dgm:spPr/>
    </dgm:pt>
  </dgm:ptLst>
  <dgm:cxnLst>
    <dgm:cxn modelId="{806E460B-A3D6-4450-BA8D-C06A853AE1BF}" type="presOf" srcId="{F815BD55-C202-4E54-9E78-43F7F088534F}" destId="{DCCBC014-A603-4AC0-848F-99C2CDDAA504}" srcOrd="0" destOrd="0" presId="urn:microsoft.com/office/officeart/2005/8/layout/hierarchy1"/>
    <dgm:cxn modelId="{9F0D800C-5C09-4FE3-B6CB-DF44DA82E00F}" type="presOf" srcId="{339504D3-D23D-4681-B629-20E7130D0933}" destId="{445A5494-AA01-46D4-A2BE-7CDD6714F612}" srcOrd="0" destOrd="0" presId="urn:microsoft.com/office/officeart/2005/8/layout/hierarchy1"/>
    <dgm:cxn modelId="{45103411-0F03-4ED8-83A4-706303E5A1A2}" type="presOf" srcId="{97C3362D-33AC-4EDF-90AC-3831B06E9068}" destId="{D17AE37E-5419-4C2A-820C-BA98F8DF7C26}" srcOrd="0" destOrd="0" presId="urn:microsoft.com/office/officeart/2005/8/layout/hierarchy1"/>
    <dgm:cxn modelId="{354C0412-724B-49ED-860F-C620C70FCC83}" srcId="{15D1D974-698A-42C0-8BC9-38CE15FF6EFC}" destId="{FE1D8E18-6ED2-4F75-9AEC-2E283C45E97C}" srcOrd="1" destOrd="0" parTransId="{194D1C52-56E6-4A13-936E-3B0C8FFAD7D7}" sibTransId="{12453B91-9C1A-4E75-9FCF-C23B65B06B4E}"/>
    <dgm:cxn modelId="{963F2431-2D18-4DCE-A5D4-2C77173D3188}" type="presOf" srcId="{AC0D11C6-9F6E-4D3D-8C29-FA474ABB2BAB}" destId="{D13D3A82-9924-4287-88FA-AD5CF0BAEAE3}" srcOrd="0" destOrd="0" presId="urn:microsoft.com/office/officeart/2005/8/layout/hierarchy1"/>
    <dgm:cxn modelId="{49A05435-5E0C-49C5-98BB-1B1446BBB4DF}" type="presOf" srcId="{69988355-4010-438A-8DC6-602244109519}" destId="{4404DFC0-1863-4491-BE7B-4DA17C49200C}" srcOrd="0" destOrd="0" presId="urn:microsoft.com/office/officeart/2005/8/layout/hierarchy1"/>
    <dgm:cxn modelId="{61D56636-E97F-4292-8F19-23599B923A2C}" srcId="{B0C5F8E4-5D8C-4566-B06C-A5BEB078E9B1}" destId="{15D1D974-698A-42C0-8BC9-38CE15FF6EFC}" srcOrd="0" destOrd="0" parTransId="{97C3362D-33AC-4EDF-90AC-3831B06E9068}" sibTransId="{EC25FE52-E12B-46FB-8FF4-45F35C118D0F}"/>
    <dgm:cxn modelId="{78D7493A-94FD-4263-8AB1-B19E0D154017}" srcId="{F815BD55-C202-4E54-9E78-43F7F088534F}" destId="{B0C5F8E4-5D8C-4566-B06C-A5BEB078E9B1}" srcOrd="0" destOrd="0" parTransId="{D3FFB23D-EBDE-47BA-B275-90242610DB45}" sibTransId="{6A336ECB-DBC5-41B1-A4B4-FE827FCBB641}"/>
    <dgm:cxn modelId="{6192124C-591F-413D-9781-BB84D798A731}" type="presOf" srcId="{C99FDAF1-2064-410E-B69A-F5C69394772D}" destId="{70D55F1C-F582-4081-A48E-64771F5391AB}" srcOrd="0" destOrd="0" presId="urn:microsoft.com/office/officeart/2005/8/layout/hierarchy1"/>
    <dgm:cxn modelId="{4488844E-564D-4001-B28E-D0A7805A2353}" srcId="{B0C5F8E4-5D8C-4566-B06C-A5BEB078E9B1}" destId="{69988355-4010-438A-8DC6-602244109519}" srcOrd="2" destOrd="0" parTransId="{87C27E23-86B1-4F6D-AB82-7A80DB6AA9CC}" sibTransId="{29B2DD9F-EB60-4E91-AB60-9B01D0E4CC3F}"/>
    <dgm:cxn modelId="{93429458-1854-4634-906D-C6498B7BACE8}" type="presOf" srcId="{59E20D42-3932-4685-B8CE-BC0B246E16E5}" destId="{7A781524-DA25-4659-9CB8-536FB96753E9}" srcOrd="0" destOrd="0" presId="urn:microsoft.com/office/officeart/2005/8/layout/hierarchy1"/>
    <dgm:cxn modelId="{58201083-9359-44B7-998F-0B6018A82F6E}" type="presOf" srcId="{B0C5F8E4-5D8C-4566-B06C-A5BEB078E9B1}" destId="{C0B302BB-0F49-404A-9357-4F673296E0D3}" srcOrd="0" destOrd="0" presId="urn:microsoft.com/office/officeart/2005/8/layout/hierarchy1"/>
    <dgm:cxn modelId="{2A26BB8A-28B9-4FA4-83DD-7FE9847B91F3}" srcId="{15D1D974-698A-42C0-8BC9-38CE15FF6EFC}" destId="{E0AD998A-28D3-4A41-AF28-DEE63FB5C332}" srcOrd="2" destOrd="0" parTransId="{AC0D11C6-9F6E-4D3D-8C29-FA474ABB2BAB}" sibTransId="{A7B04C76-5AD6-44DD-AD5F-C0656C62F2AE}"/>
    <dgm:cxn modelId="{8482D89F-FCE8-48A2-9558-11B3B3C5835C}" type="presOf" srcId="{B87AFF8F-9E02-473C-976A-FF8B64686A89}" destId="{64C975CB-74D6-4F1C-867A-402A488F1C9B}" srcOrd="0" destOrd="0" presId="urn:microsoft.com/office/officeart/2005/8/layout/hierarchy1"/>
    <dgm:cxn modelId="{947CA0A4-E8C6-4941-A478-F9C424436D39}" type="presOf" srcId="{628ADC16-14C4-4BCF-87D2-8A9D7031E292}" destId="{63511957-4299-4D2C-9465-DF6218280D20}" srcOrd="0" destOrd="0" presId="urn:microsoft.com/office/officeart/2005/8/layout/hierarchy1"/>
    <dgm:cxn modelId="{66D2FAA8-3303-4D46-856C-72FC2068560B}" type="presOf" srcId="{FE1D8E18-6ED2-4F75-9AEC-2E283C45E97C}" destId="{4E325E39-5798-4DF5-8E7A-EBAA55FEBF0A}" srcOrd="0" destOrd="0" presId="urn:microsoft.com/office/officeart/2005/8/layout/hierarchy1"/>
    <dgm:cxn modelId="{501F4ABF-F163-4C52-8453-9F2C249CE35A}" srcId="{B0C5F8E4-5D8C-4566-B06C-A5BEB078E9B1}" destId="{B87AFF8F-9E02-473C-976A-FF8B64686A89}" srcOrd="1" destOrd="0" parTransId="{59E20D42-3932-4685-B8CE-BC0B246E16E5}" sibTransId="{877951DC-CC1F-4A34-A65B-7A3975D3D59F}"/>
    <dgm:cxn modelId="{E0C2FBCB-6F4D-41FE-8577-900E01E87BE8}" type="presOf" srcId="{15D1D974-698A-42C0-8BC9-38CE15FF6EFC}" destId="{7A55A2CA-2D0D-4C97-A088-48A5B36ED3FD}" srcOrd="0" destOrd="0" presId="urn:microsoft.com/office/officeart/2005/8/layout/hierarchy1"/>
    <dgm:cxn modelId="{B76521D1-DC7C-4F0D-B7E6-F35621E938A1}" srcId="{15D1D974-698A-42C0-8BC9-38CE15FF6EFC}" destId="{C99FDAF1-2064-410E-B69A-F5C69394772D}" srcOrd="0" destOrd="0" parTransId="{339504D3-D23D-4681-B629-20E7130D0933}" sibTransId="{27CE92B6-A092-4F25-9519-0A2DBCC19646}"/>
    <dgm:cxn modelId="{181CA5D3-599B-4C82-9828-F20DE70DCE87}" type="presOf" srcId="{87C27E23-86B1-4F6D-AB82-7A80DB6AA9CC}" destId="{19BF43AA-0538-47DB-81D6-453E78A8FFAA}" srcOrd="0" destOrd="0" presId="urn:microsoft.com/office/officeart/2005/8/layout/hierarchy1"/>
    <dgm:cxn modelId="{B609C2D9-A6A3-447A-9ECF-3B80D6163F8A}" type="presOf" srcId="{808286A7-F5D0-4BF7-B140-1ED7366CE09B}" destId="{2558E896-4A43-4F50-876A-82816741559D}" srcOrd="0" destOrd="0" presId="urn:microsoft.com/office/officeart/2005/8/layout/hierarchy1"/>
    <dgm:cxn modelId="{698A17E0-D0A5-4964-A31D-F922905E111C}" type="presOf" srcId="{194D1C52-56E6-4A13-936E-3B0C8FFAD7D7}" destId="{6597B88A-9E75-407B-B3FC-BC73DCEDC424}" srcOrd="0" destOrd="0" presId="urn:microsoft.com/office/officeart/2005/8/layout/hierarchy1"/>
    <dgm:cxn modelId="{7C0B3FEB-D804-423B-A645-2818EF7ECB2E}" srcId="{B0C5F8E4-5D8C-4566-B06C-A5BEB078E9B1}" destId="{808286A7-F5D0-4BF7-B140-1ED7366CE09B}" srcOrd="3" destOrd="0" parTransId="{628ADC16-14C4-4BCF-87D2-8A9D7031E292}" sibTransId="{E04BAFAF-F196-4C32-9218-857D9B84F879}"/>
    <dgm:cxn modelId="{6F977BFB-EA73-418E-B590-080FC87A5F8C}" type="presOf" srcId="{E0AD998A-28D3-4A41-AF28-DEE63FB5C332}" destId="{EEDF68F5-4E0F-4216-8937-5205832DBE62}" srcOrd="0" destOrd="0" presId="urn:microsoft.com/office/officeart/2005/8/layout/hierarchy1"/>
    <dgm:cxn modelId="{03141D5E-7360-429B-B37F-DE5BBF91E6AB}" type="presParOf" srcId="{DCCBC014-A603-4AC0-848F-99C2CDDAA504}" destId="{CFE7BA4E-654E-4951-A323-0616FB07FD81}" srcOrd="0" destOrd="0" presId="urn:microsoft.com/office/officeart/2005/8/layout/hierarchy1"/>
    <dgm:cxn modelId="{B6BEAD18-651C-4296-8A92-746662B51636}" type="presParOf" srcId="{CFE7BA4E-654E-4951-A323-0616FB07FD81}" destId="{BBC07E44-E4B1-4144-ABDA-E96A3AB59A3F}" srcOrd="0" destOrd="0" presId="urn:microsoft.com/office/officeart/2005/8/layout/hierarchy1"/>
    <dgm:cxn modelId="{38DBEB96-5CD1-42B2-B3D7-458447437E5B}" type="presParOf" srcId="{BBC07E44-E4B1-4144-ABDA-E96A3AB59A3F}" destId="{450FC0AA-EC12-44B7-8A42-B021B3E39DED}" srcOrd="0" destOrd="0" presId="urn:microsoft.com/office/officeart/2005/8/layout/hierarchy1"/>
    <dgm:cxn modelId="{7C949593-4BF5-47C6-A9C9-B8208517E4C3}" type="presParOf" srcId="{BBC07E44-E4B1-4144-ABDA-E96A3AB59A3F}" destId="{C0B302BB-0F49-404A-9357-4F673296E0D3}" srcOrd="1" destOrd="0" presId="urn:microsoft.com/office/officeart/2005/8/layout/hierarchy1"/>
    <dgm:cxn modelId="{B552AD57-ECD4-494B-A3DB-C0D183C6324F}" type="presParOf" srcId="{CFE7BA4E-654E-4951-A323-0616FB07FD81}" destId="{034F4CD0-C43E-4F3C-A221-9724DA99B24D}" srcOrd="1" destOrd="0" presId="urn:microsoft.com/office/officeart/2005/8/layout/hierarchy1"/>
    <dgm:cxn modelId="{C39552F5-8F33-4D59-9D47-061D214A13CF}" type="presParOf" srcId="{034F4CD0-C43E-4F3C-A221-9724DA99B24D}" destId="{D17AE37E-5419-4C2A-820C-BA98F8DF7C26}" srcOrd="0" destOrd="0" presId="urn:microsoft.com/office/officeart/2005/8/layout/hierarchy1"/>
    <dgm:cxn modelId="{25FFE957-8BA7-4750-9CC6-68C98D4141D4}" type="presParOf" srcId="{034F4CD0-C43E-4F3C-A221-9724DA99B24D}" destId="{630ADEAE-2A10-4C9C-A14D-EE0ABD6F7542}" srcOrd="1" destOrd="0" presId="urn:microsoft.com/office/officeart/2005/8/layout/hierarchy1"/>
    <dgm:cxn modelId="{86FD93D3-8BBC-4460-8246-457D0CCFB60C}" type="presParOf" srcId="{630ADEAE-2A10-4C9C-A14D-EE0ABD6F7542}" destId="{16061B84-01F6-446C-AD95-407DD0B7A7A0}" srcOrd="0" destOrd="0" presId="urn:microsoft.com/office/officeart/2005/8/layout/hierarchy1"/>
    <dgm:cxn modelId="{69E9D3BA-F09E-4B4B-953A-76E470EBA41F}" type="presParOf" srcId="{16061B84-01F6-446C-AD95-407DD0B7A7A0}" destId="{A1A78204-2E63-46C3-ADFC-7E0343673E43}" srcOrd="0" destOrd="0" presId="urn:microsoft.com/office/officeart/2005/8/layout/hierarchy1"/>
    <dgm:cxn modelId="{B592A1FD-1138-46B1-87D3-BCA03DCB269B}" type="presParOf" srcId="{16061B84-01F6-446C-AD95-407DD0B7A7A0}" destId="{7A55A2CA-2D0D-4C97-A088-48A5B36ED3FD}" srcOrd="1" destOrd="0" presId="urn:microsoft.com/office/officeart/2005/8/layout/hierarchy1"/>
    <dgm:cxn modelId="{AFC92E72-B9CB-483C-A6D2-E558075E7468}" type="presParOf" srcId="{630ADEAE-2A10-4C9C-A14D-EE0ABD6F7542}" destId="{F46C57C8-DAF8-4863-A00D-1A5B447EA6EE}" srcOrd="1" destOrd="0" presId="urn:microsoft.com/office/officeart/2005/8/layout/hierarchy1"/>
    <dgm:cxn modelId="{3BCBDCA7-4630-4000-949C-CC00F3EBD015}" type="presParOf" srcId="{F46C57C8-DAF8-4863-A00D-1A5B447EA6EE}" destId="{445A5494-AA01-46D4-A2BE-7CDD6714F612}" srcOrd="0" destOrd="0" presId="urn:microsoft.com/office/officeart/2005/8/layout/hierarchy1"/>
    <dgm:cxn modelId="{DA56F7DC-D24F-41F9-A183-A4672B592DAF}" type="presParOf" srcId="{F46C57C8-DAF8-4863-A00D-1A5B447EA6EE}" destId="{083C91F0-16AA-402F-9CE8-EACB8C27D362}" srcOrd="1" destOrd="0" presId="urn:microsoft.com/office/officeart/2005/8/layout/hierarchy1"/>
    <dgm:cxn modelId="{3914DAFA-4274-44AB-A6A3-D294627BC9A6}" type="presParOf" srcId="{083C91F0-16AA-402F-9CE8-EACB8C27D362}" destId="{14842D86-FD33-4856-B067-69D8A4257538}" srcOrd="0" destOrd="0" presId="urn:microsoft.com/office/officeart/2005/8/layout/hierarchy1"/>
    <dgm:cxn modelId="{22B00979-0A69-41B8-B712-5550B4B1CAA0}" type="presParOf" srcId="{14842D86-FD33-4856-B067-69D8A4257538}" destId="{EB11FBD2-1F56-4FCC-AB7A-2D7E8142A701}" srcOrd="0" destOrd="0" presId="urn:microsoft.com/office/officeart/2005/8/layout/hierarchy1"/>
    <dgm:cxn modelId="{3DE948C9-7629-4B84-8177-2644975C55B6}" type="presParOf" srcId="{14842D86-FD33-4856-B067-69D8A4257538}" destId="{70D55F1C-F582-4081-A48E-64771F5391AB}" srcOrd="1" destOrd="0" presId="urn:microsoft.com/office/officeart/2005/8/layout/hierarchy1"/>
    <dgm:cxn modelId="{56A9BFE4-EA51-42E4-9B2A-157DA1FA162A}" type="presParOf" srcId="{083C91F0-16AA-402F-9CE8-EACB8C27D362}" destId="{08B35C72-3D72-4C4F-BEA9-D5CD7F7C2D0E}" srcOrd="1" destOrd="0" presId="urn:microsoft.com/office/officeart/2005/8/layout/hierarchy1"/>
    <dgm:cxn modelId="{B7C5E184-CEBA-4306-9E5E-E1EE54BEF271}" type="presParOf" srcId="{F46C57C8-DAF8-4863-A00D-1A5B447EA6EE}" destId="{6597B88A-9E75-407B-B3FC-BC73DCEDC424}" srcOrd="2" destOrd="0" presId="urn:microsoft.com/office/officeart/2005/8/layout/hierarchy1"/>
    <dgm:cxn modelId="{7677521F-6E6B-4B5A-8CF3-4D75F412F132}" type="presParOf" srcId="{F46C57C8-DAF8-4863-A00D-1A5B447EA6EE}" destId="{8953DD00-9932-4698-8A65-17E4C9AECA88}" srcOrd="3" destOrd="0" presId="urn:microsoft.com/office/officeart/2005/8/layout/hierarchy1"/>
    <dgm:cxn modelId="{59ABCF6C-E374-4E90-92C0-F39A1D1E146F}" type="presParOf" srcId="{8953DD00-9932-4698-8A65-17E4C9AECA88}" destId="{2C80523E-73A1-4DBB-A87A-7FD3C1239285}" srcOrd="0" destOrd="0" presId="urn:microsoft.com/office/officeart/2005/8/layout/hierarchy1"/>
    <dgm:cxn modelId="{3669DAA1-F160-4403-80C9-2007393F6C8B}" type="presParOf" srcId="{2C80523E-73A1-4DBB-A87A-7FD3C1239285}" destId="{13FE681D-9808-4C7B-A945-8B790FF899DE}" srcOrd="0" destOrd="0" presId="urn:microsoft.com/office/officeart/2005/8/layout/hierarchy1"/>
    <dgm:cxn modelId="{E826B678-FC47-486E-A8C4-A1A5FF8397A5}" type="presParOf" srcId="{2C80523E-73A1-4DBB-A87A-7FD3C1239285}" destId="{4E325E39-5798-4DF5-8E7A-EBAA55FEBF0A}" srcOrd="1" destOrd="0" presId="urn:microsoft.com/office/officeart/2005/8/layout/hierarchy1"/>
    <dgm:cxn modelId="{251F7F6C-028D-4445-844C-2AFD34997A17}" type="presParOf" srcId="{8953DD00-9932-4698-8A65-17E4C9AECA88}" destId="{3D8D3553-34AF-4B10-B39C-AAC9C33295AF}" srcOrd="1" destOrd="0" presId="urn:microsoft.com/office/officeart/2005/8/layout/hierarchy1"/>
    <dgm:cxn modelId="{34A7EF6C-BDAB-45DC-99D2-8FD83BABDB76}" type="presParOf" srcId="{F46C57C8-DAF8-4863-A00D-1A5B447EA6EE}" destId="{D13D3A82-9924-4287-88FA-AD5CF0BAEAE3}" srcOrd="4" destOrd="0" presId="urn:microsoft.com/office/officeart/2005/8/layout/hierarchy1"/>
    <dgm:cxn modelId="{57F914AE-1922-4172-8F32-FBE46F6EDA7D}" type="presParOf" srcId="{F46C57C8-DAF8-4863-A00D-1A5B447EA6EE}" destId="{0320B25E-194E-45F2-912C-128A6088B97F}" srcOrd="5" destOrd="0" presId="urn:microsoft.com/office/officeart/2005/8/layout/hierarchy1"/>
    <dgm:cxn modelId="{CD703D66-2040-43BF-AE1B-557E39E0003E}" type="presParOf" srcId="{0320B25E-194E-45F2-912C-128A6088B97F}" destId="{8EFC5A90-E23C-4BC0-8356-0E0CE4B268FD}" srcOrd="0" destOrd="0" presId="urn:microsoft.com/office/officeart/2005/8/layout/hierarchy1"/>
    <dgm:cxn modelId="{59D4FDDD-D063-490E-AA12-FAF57499CB37}" type="presParOf" srcId="{8EFC5A90-E23C-4BC0-8356-0E0CE4B268FD}" destId="{EA206081-36AA-4183-9062-F9CBF98A6627}" srcOrd="0" destOrd="0" presId="urn:microsoft.com/office/officeart/2005/8/layout/hierarchy1"/>
    <dgm:cxn modelId="{BD1E3874-047A-45EB-8AB1-127EAF6D6CCB}" type="presParOf" srcId="{8EFC5A90-E23C-4BC0-8356-0E0CE4B268FD}" destId="{EEDF68F5-4E0F-4216-8937-5205832DBE62}" srcOrd="1" destOrd="0" presId="urn:microsoft.com/office/officeart/2005/8/layout/hierarchy1"/>
    <dgm:cxn modelId="{D56926B1-CE78-4861-8365-24307693E18A}" type="presParOf" srcId="{0320B25E-194E-45F2-912C-128A6088B97F}" destId="{32BCBAA3-B88F-4B65-94E6-F4DF43629039}" srcOrd="1" destOrd="0" presId="urn:microsoft.com/office/officeart/2005/8/layout/hierarchy1"/>
    <dgm:cxn modelId="{BF554FF1-E06E-46F8-A55C-07B72623E7F1}" type="presParOf" srcId="{034F4CD0-C43E-4F3C-A221-9724DA99B24D}" destId="{7A781524-DA25-4659-9CB8-536FB96753E9}" srcOrd="2" destOrd="0" presId="urn:microsoft.com/office/officeart/2005/8/layout/hierarchy1"/>
    <dgm:cxn modelId="{8D62F0A1-5441-44A1-B77B-F0D1868B9113}" type="presParOf" srcId="{034F4CD0-C43E-4F3C-A221-9724DA99B24D}" destId="{F3D32153-E59C-41A9-AF15-4D669029F339}" srcOrd="3" destOrd="0" presId="urn:microsoft.com/office/officeart/2005/8/layout/hierarchy1"/>
    <dgm:cxn modelId="{C6DA072C-75F6-429C-AB8D-A96C89A84395}" type="presParOf" srcId="{F3D32153-E59C-41A9-AF15-4D669029F339}" destId="{BDA8E32A-DF31-4ABE-B7CF-C34F6F45139A}" srcOrd="0" destOrd="0" presId="urn:microsoft.com/office/officeart/2005/8/layout/hierarchy1"/>
    <dgm:cxn modelId="{59743258-471F-4146-9DE1-2DD2803E25FA}" type="presParOf" srcId="{BDA8E32A-DF31-4ABE-B7CF-C34F6F45139A}" destId="{A6FF95BE-1F52-4345-B9C0-059069FA1762}" srcOrd="0" destOrd="0" presId="urn:microsoft.com/office/officeart/2005/8/layout/hierarchy1"/>
    <dgm:cxn modelId="{F5F62C59-D15B-4C27-9756-56EA9BCFBCA3}" type="presParOf" srcId="{BDA8E32A-DF31-4ABE-B7CF-C34F6F45139A}" destId="{64C975CB-74D6-4F1C-867A-402A488F1C9B}" srcOrd="1" destOrd="0" presId="urn:microsoft.com/office/officeart/2005/8/layout/hierarchy1"/>
    <dgm:cxn modelId="{42FBF9D7-F0CC-42B3-BEA7-F43C554FD0AB}" type="presParOf" srcId="{F3D32153-E59C-41A9-AF15-4D669029F339}" destId="{2F60BA3D-F5D9-4205-9315-7BC3282DA568}" srcOrd="1" destOrd="0" presId="urn:microsoft.com/office/officeart/2005/8/layout/hierarchy1"/>
    <dgm:cxn modelId="{F17DFF88-6BC0-495B-BF3E-75B03AFDC16A}" type="presParOf" srcId="{034F4CD0-C43E-4F3C-A221-9724DA99B24D}" destId="{19BF43AA-0538-47DB-81D6-453E78A8FFAA}" srcOrd="4" destOrd="0" presId="urn:microsoft.com/office/officeart/2005/8/layout/hierarchy1"/>
    <dgm:cxn modelId="{1C73B9B4-A98B-43BE-BDCF-9D6110FD5F28}" type="presParOf" srcId="{034F4CD0-C43E-4F3C-A221-9724DA99B24D}" destId="{78000D26-5A61-42AA-A898-5658EE1F1DE6}" srcOrd="5" destOrd="0" presId="urn:microsoft.com/office/officeart/2005/8/layout/hierarchy1"/>
    <dgm:cxn modelId="{850CA550-43D7-43DB-887C-A5D776E6750B}" type="presParOf" srcId="{78000D26-5A61-42AA-A898-5658EE1F1DE6}" destId="{73C79B68-B58C-4345-84A0-9FBA7DC0A8F3}" srcOrd="0" destOrd="0" presId="urn:microsoft.com/office/officeart/2005/8/layout/hierarchy1"/>
    <dgm:cxn modelId="{108E655D-4108-4E6D-ACE8-92E20BCF6196}" type="presParOf" srcId="{73C79B68-B58C-4345-84A0-9FBA7DC0A8F3}" destId="{60BDE148-6DA7-4143-9D58-E18263EC541B}" srcOrd="0" destOrd="0" presId="urn:microsoft.com/office/officeart/2005/8/layout/hierarchy1"/>
    <dgm:cxn modelId="{78263E79-04A9-4EDD-9064-830F2A7742A6}" type="presParOf" srcId="{73C79B68-B58C-4345-84A0-9FBA7DC0A8F3}" destId="{4404DFC0-1863-4491-BE7B-4DA17C49200C}" srcOrd="1" destOrd="0" presId="urn:microsoft.com/office/officeart/2005/8/layout/hierarchy1"/>
    <dgm:cxn modelId="{40D7EC73-5108-4E52-8E51-B2C757374A64}" type="presParOf" srcId="{78000D26-5A61-42AA-A898-5658EE1F1DE6}" destId="{B964BDD1-B880-4EE3-95DC-3E860DD883FF}" srcOrd="1" destOrd="0" presId="urn:microsoft.com/office/officeart/2005/8/layout/hierarchy1"/>
    <dgm:cxn modelId="{EA24A67B-70F6-44D7-B867-D6339120A1D9}" type="presParOf" srcId="{034F4CD0-C43E-4F3C-A221-9724DA99B24D}" destId="{63511957-4299-4D2C-9465-DF6218280D20}" srcOrd="6" destOrd="0" presId="urn:microsoft.com/office/officeart/2005/8/layout/hierarchy1"/>
    <dgm:cxn modelId="{E2E4F453-26D7-4F2A-ADF6-ED7B49A9A944}" type="presParOf" srcId="{034F4CD0-C43E-4F3C-A221-9724DA99B24D}" destId="{C3E29A45-1B79-4AFC-9825-CD1AA5AA7EDC}" srcOrd="7" destOrd="0" presId="urn:microsoft.com/office/officeart/2005/8/layout/hierarchy1"/>
    <dgm:cxn modelId="{C6FE1FB0-7837-4AFF-AD0C-6842DAAC903B}" type="presParOf" srcId="{C3E29A45-1B79-4AFC-9825-CD1AA5AA7EDC}" destId="{20160ECE-D5EC-4C87-AE02-9F0AB7DE04C2}" srcOrd="0" destOrd="0" presId="urn:microsoft.com/office/officeart/2005/8/layout/hierarchy1"/>
    <dgm:cxn modelId="{67031B33-F9E3-4AF1-B234-4646488ED016}" type="presParOf" srcId="{20160ECE-D5EC-4C87-AE02-9F0AB7DE04C2}" destId="{6939EC3A-260B-47FF-8EA1-8EC43CDEC178}" srcOrd="0" destOrd="0" presId="urn:microsoft.com/office/officeart/2005/8/layout/hierarchy1"/>
    <dgm:cxn modelId="{CDF765A4-D3DC-4655-966E-42B05881A398}" type="presParOf" srcId="{20160ECE-D5EC-4C87-AE02-9F0AB7DE04C2}" destId="{2558E896-4A43-4F50-876A-82816741559D}" srcOrd="1" destOrd="0" presId="urn:microsoft.com/office/officeart/2005/8/layout/hierarchy1"/>
    <dgm:cxn modelId="{8629A423-7A29-4973-97A6-FEF2AC2B10A1}" type="presParOf" srcId="{C3E29A45-1B79-4AFC-9825-CD1AA5AA7EDC}" destId="{9BA009F9-1767-4964-8196-6598CE04B2F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94C75F-59BF-4406-9BDE-6A501BBB936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C7D20EC0-DC00-45C2-B848-C90C0DEE4953}">
      <dgm:prSet phldrT="[Text]"/>
      <dgm:spPr/>
      <dgm:t>
        <a:bodyPr/>
        <a:lstStyle/>
        <a:p>
          <a:pPr algn="l"/>
          <a:r>
            <a:rPr lang="ru-RU" dirty="0"/>
            <a:t>Требования и планирование закупок</a:t>
          </a:r>
          <a:endParaRPr lang="en-US" dirty="0"/>
        </a:p>
      </dgm:t>
    </dgm:pt>
    <dgm:pt modelId="{8CF69246-8D61-48FC-A5E2-6B6CF24E78FE}" type="parTrans" cxnId="{81941545-C981-4239-AD2F-ED012ABD6BD3}">
      <dgm:prSet/>
      <dgm:spPr/>
      <dgm:t>
        <a:bodyPr/>
        <a:lstStyle/>
        <a:p>
          <a:pPr algn="l"/>
          <a:endParaRPr lang="en-US"/>
        </a:p>
      </dgm:t>
    </dgm:pt>
    <dgm:pt modelId="{BF11BB91-CBDC-4A1A-B103-E85756386B38}" type="sibTrans" cxnId="{81941545-C981-4239-AD2F-ED012ABD6BD3}">
      <dgm:prSet/>
      <dgm:spPr/>
      <dgm:t>
        <a:bodyPr/>
        <a:lstStyle/>
        <a:p>
          <a:pPr algn="l"/>
          <a:endParaRPr lang="en-US"/>
        </a:p>
      </dgm:t>
    </dgm:pt>
    <dgm:pt modelId="{799E753A-5784-450E-B29F-F419E0C5CB68}">
      <dgm:prSet phldrT="[Text]"/>
      <dgm:spPr/>
      <dgm:t>
        <a:bodyPr/>
        <a:lstStyle/>
        <a:p>
          <a:pPr algn="l"/>
          <a:r>
            <a:rPr lang="ru-RU" dirty="0"/>
            <a:t>Видение</a:t>
          </a:r>
          <a:r>
            <a:rPr lang="en-US" dirty="0"/>
            <a:t> </a:t>
          </a:r>
          <a:r>
            <a:rPr lang="en-US" dirty="0">
              <a:sym typeface="Wingdings" panose="05000000000000000000" pitchFamily="2" charset="2"/>
            </a:rPr>
            <a:t> </a:t>
          </a:r>
          <a:r>
            <a:rPr lang="ru-RU" dirty="0">
              <a:sym typeface="Wingdings" panose="05000000000000000000" pitchFamily="2" charset="2"/>
            </a:rPr>
            <a:t>Миссия</a:t>
          </a:r>
          <a:r>
            <a:rPr lang="en-US" dirty="0">
              <a:sym typeface="Wingdings" panose="05000000000000000000" pitchFamily="2" charset="2"/>
            </a:rPr>
            <a:t>  </a:t>
          </a:r>
          <a:r>
            <a:rPr lang="ru-RU" dirty="0">
              <a:sym typeface="Wingdings" panose="05000000000000000000" pitchFamily="2" charset="2"/>
            </a:rPr>
            <a:t>Задачи</a:t>
          </a:r>
          <a:endParaRPr lang="en-US" dirty="0"/>
        </a:p>
      </dgm:t>
    </dgm:pt>
    <dgm:pt modelId="{D7239F14-28D6-4649-AFEC-81E3147B12D3}" type="parTrans" cxnId="{EB722985-D142-431A-B1A2-97EDD5019527}">
      <dgm:prSet/>
      <dgm:spPr/>
      <dgm:t>
        <a:bodyPr/>
        <a:lstStyle/>
        <a:p>
          <a:endParaRPr lang="en-US"/>
        </a:p>
      </dgm:t>
    </dgm:pt>
    <dgm:pt modelId="{D6CD80BD-4A54-48C2-9974-72A9F7F553CB}" type="sibTrans" cxnId="{EB722985-D142-431A-B1A2-97EDD5019527}">
      <dgm:prSet/>
      <dgm:spPr/>
      <dgm:t>
        <a:bodyPr/>
        <a:lstStyle/>
        <a:p>
          <a:endParaRPr lang="en-US"/>
        </a:p>
      </dgm:t>
    </dgm:pt>
    <dgm:pt modelId="{CCD91557-EAD2-4E75-8FEA-209891E394C4}">
      <dgm:prSet phldrT="[Text]"/>
      <dgm:spPr/>
      <dgm:t>
        <a:bodyPr/>
        <a:lstStyle/>
        <a:p>
          <a:pPr algn="l"/>
          <a:r>
            <a:rPr lang="ru-RU" dirty="0"/>
            <a:t>Рабочая обстановка и возможности</a:t>
          </a:r>
          <a:endParaRPr lang="en-US" dirty="0"/>
        </a:p>
      </dgm:t>
    </dgm:pt>
    <dgm:pt modelId="{DE16EC11-770E-4E0E-AFBD-AABCE8994B68}" type="parTrans" cxnId="{53617C89-E250-4C13-A9B5-8590C28E54F0}">
      <dgm:prSet/>
      <dgm:spPr/>
      <dgm:t>
        <a:bodyPr/>
        <a:lstStyle/>
        <a:p>
          <a:endParaRPr lang="en-US"/>
        </a:p>
      </dgm:t>
    </dgm:pt>
    <dgm:pt modelId="{5D53ADF4-DBB3-42BC-B51E-CCEA4BD1194B}" type="sibTrans" cxnId="{53617C89-E250-4C13-A9B5-8590C28E54F0}">
      <dgm:prSet/>
      <dgm:spPr/>
      <dgm:t>
        <a:bodyPr/>
        <a:lstStyle/>
        <a:p>
          <a:endParaRPr lang="en-US"/>
        </a:p>
      </dgm:t>
    </dgm:pt>
    <dgm:pt modelId="{5D348E4D-166B-4FA8-B561-F882202E87D1}">
      <dgm:prSet phldrT="[Text]"/>
      <dgm:spPr/>
      <dgm:t>
        <a:bodyPr/>
        <a:lstStyle/>
        <a:p>
          <a:pPr algn="l"/>
          <a:r>
            <a:rPr lang="ru-RU" dirty="0"/>
            <a:t>Анализ заинтересованных сторон</a:t>
          </a:r>
          <a:endParaRPr lang="en-US" dirty="0"/>
        </a:p>
      </dgm:t>
    </dgm:pt>
    <dgm:pt modelId="{564ACA20-DD63-40E8-9255-543EC373EBF6}" type="parTrans" cxnId="{9931EC88-F8FA-4D36-87ED-EE3E481E66AA}">
      <dgm:prSet/>
      <dgm:spPr/>
      <dgm:t>
        <a:bodyPr/>
        <a:lstStyle/>
        <a:p>
          <a:endParaRPr lang="en-US"/>
        </a:p>
      </dgm:t>
    </dgm:pt>
    <dgm:pt modelId="{DF6CAF63-8DEA-4BF0-B335-BEE06348D940}" type="sibTrans" cxnId="{9931EC88-F8FA-4D36-87ED-EE3E481E66AA}">
      <dgm:prSet/>
      <dgm:spPr/>
      <dgm:t>
        <a:bodyPr/>
        <a:lstStyle/>
        <a:p>
          <a:endParaRPr lang="en-US"/>
        </a:p>
      </dgm:t>
    </dgm:pt>
    <dgm:pt modelId="{82940735-BF69-4881-AE52-D2725D788243}">
      <dgm:prSet phldrT="[Text]"/>
      <dgm:spPr/>
      <dgm:t>
        <a:bodyPr/>
        <a:lstStyle/>
        <a:p>
          <a:pPr algn="l"/>
          <a:r>
            <a:rPr lang="ru-RU" dirty="0"/>
            <a:t>Исследование рынка</a:t>
          </a:r>
          <a:endParaRPr lang="en-US" dirty="0"/>
        </a:p>
      </dgm:t>
    </dgm:pt>
    <dgm:pt modelId="{D147CA81-9623-421D-9518-3EA81EFC6F92}" type="parTrans" cxnId="{AB59255B-4838-4275-8FA6-AF3F6A707D49}">
      <dgm:prSet/>
      <dgm:spPr/>
      <dgm:t>
        <a:bodyPr/>
        <a:lstStyle/>
        <a:p>
          <a:endParaRPr lang="en-US"/>
        </a:p>
      </dgm:t>
    </dgm:pt>
    <dgm:pt modelId="{B232C194-02BC-4F54-81F5-31884E0873F2}" type="sibTrans" cxnId="{AB59255B-4838-4275-8FA6-AF3F6A707D49}">
      <dgm:prSet/>
      <dgm:spPr/>
      <dgm:t>
        <a:bodyPr/>
        <a:lstStyle/>
        <a:p>
          <a:endParaRPr lang="en-US"/>
        </a:p>
      </dgm:t>
    </dgm:pt>
    <dgm:pt modelId="{69DD1FFA-AA81-4D5C-A7E7-D044EE13FFEB}">
      <dgm:prSet phldrT="[Text]"/>
      <dgm:spPr/>
      <dgm:t>
        <a:bodyPr/>
        <a:lstStyle/>
        <a:p>
          <a:pPr algn="l"/>
          <a:r>
            <a:rPr lang="ru-RU" dirty="0"/>
            <a:t>Управление рисками</a:t>
          </a:r>
          <a:endParaRPr lang="en-US" dirty="0"/>
        </a:p>
      </dgm:t>
    </dgm:pt>
    <dgm:pt modelId="{6923387F-BDB7-4965-9657-EAFD6F9E4B1D}" type="parTrans" cxnId="{94B59775-64EF-4445-8814-9F8AC71D0294}">
      <dgm:prSet/>
      <dgm:spPr/>
      <dgm:t>
        <a:bodyPr/>
        <a:lstStyle/>
        <a:p>
          <a:endParaRPr lang="en-US"/>
        </a:p>
      </dgm:t>
    </dgm:pt>
    <dgm:pt modelId="{4B7AD92A-8866-4F9A-A240-16EDE272A7E1}" type="sibTrans" cxnId="{94B59775-64EF-4445-8814-9F8AC71D0294}">
      <dgm:prSet/>
      <dgm:spPr/>
      <dgm:t>
        <a:bodyPr/>
        <a:lstStyle/>
        <a:p>
          <a:endParaRPr lang="en-US"/>
        </a:p>
      </dgm:t>
    </dgm:pt>
    <dgm:pt modelId="{4EF5284F-2681-4136-ABCC-2B8C9F7A0F4C}">
      <dgm:prSet phldrT="[Text]"/>
      <dgm:spPr/>
      <dgm:t>
        <a:bodyPr/>
        <a:lstStyle/>
        <a:p>
          <a:pPr algn="l"/>
          <a:r>
            <a:rPr lang="ru-RU" dirty="0"/>
            <a:t>Ключевые показатели эффективности</a:t>
          </a:r>
          <a:endParaRPr lang="en-US" dirty="0"/>
        </a:p>
      </dgm:t>
    </dgm:pt>
    <dgm:pt modelId="{6C393793-F8A5-4452-B31A-C0A2C878EF58}" type="parTrans" cxnId="{2F605FE3-E9D1-491D-876F-FD9A1FCCA203}">
      <dgm:prSet/>
      <dgm:spPr/>
      <dgm:t>
        <a:bodyPr/>
        <a:lstStyle/>
        <a:p>
          <a:endParaRPr lang="en-US"/>
        </a:p>
      </dgm:t>
    </dgm:pt>
    <dgm:pt modelId="{4DD90797-0642-4A19-924D-19F9C3D6DFFD}" type="sibTrans" cxnId="{2F605FE3-E9D1-491D-876F-FD9A1FCCA203}">
      <dgm:prSet/>
      <dgm:spPr/>
      <dgm:t>
        <a:bodyPr/>
        <a:lstStyle/>
        <a:p>
          <a:endParaRPr lang="en-US"/>
        </a:p>
      </dgm:t>
    </dgm:pt>
    <dgm:pt modelId="{29AB9CD2-A2C8-4784-847C-615D76DCC68B}" type="pres">
      <dgm:prSet presAssocID="{8894C75F-59BF-4406-9BDE-6A501BBB9360}" presName="Name0" presStyleCnt="0">
        <dgm:presLayoutVars>
          <dgm:chMax val="7"/>
          <dgm:chPref val="7"/>
          <dgm:dir/>
        </dgm:presLayoutVars>
      </dgm:prSet>
      <dgm:spPr/>
    </dgm:pt>
    <dgm:pt modelId="{7C8739B4-B69B-4C7C-9DB0-58613B6F433B}" type="pres">
      <dgm:prSet presAssocID="{8894C75F-59BF-4406-9BDE-6A501BBB9360}" presName="Name1" presStyleCnt="0"/>
      <dgm:spPr/>
    </dgm:pt>
    <dgm:pt modelId="{1278E41C-9983-4427-88D5-A4DB68DF62A2}" type="pres">
      <dgm:prSet presAssocID="{8894C75F-59BF-4406-9BDE-6A501BBB9360}" presName="cycle" presStyleCnt="0"/>
      <dgm:spPr/>
    </dgm:pt>
    <dgm:pt modelId="{EEC81327-52AB-441D-A5A2-F378D94B2525}" type="pres">
      <dgm:prSet presAssocID="{8894C75F-59BF-4406-9BDE-6A501BBB9360}" presName="srcNode" presStyleLbl="node1" presStyleIdx="0" presStyleCnt="7"/>
      <dgm:spPr/>
    </dgm:pt>
    <dgm:pt modelId="{33A99DC6-96A5-4587-BED8-D2D62B8034DC}" type="pres">
      <dgm:prSet presAssocID="{8894C75F-59BF-4406-9BDE-6A501BBB9360}" presName="conn" presStyleLbl="parChTrans1D2" presStyleIdx="0" presStyleCnt="1"/>
      <dgm:spPr/>
    </dgm:pt>
    <dgm:pt modelId="{7F3EFCDF-FBA4-4FB6-97C8-A629336E12F3}" type="pres">
      <dgm:prSet presAssocID="{8894C75F-59BF-4406-9BDE-6A501BBB9360}" presName="extraNode" presStyleLbl="node1" presStyleIdx="0" presStyleCnt="7"/>
      <dgm:spPr/>
    </dgm:pt>
    <dgm:pt modelId="{B81DB46B-EF67-46C2-B921-34D3054F36E4}" type="pres">
      <dgm:prSet presAssocID="{8894C75F-59BF-4406-9BDE-6A501BBB9360}" presName="dstNode" presStyleLbl="node1" presStyleIdx="0" presStyleCnt="7"/>
      <dgm:spPr/>
    </dgm:pt>
    <dgm:pt modelId="{13754BE1-109D-4574-9990-C1C1DF41079B}" type="pres">
      <dgm:prSet presAssocID="{799E753A-5784-450E-B29F-F419E0C5CB68}" presName="text_1" presStyleLbl="node1" presStyleIdx="0" presStyleCnt="7">
        <dgm:presLayoutVars>
          <dgm:bulletEnabled val="1"/>
        </dgm:presLayoutVars>
      </dgm:prSet>
      <dgm:spPr/>
    </dgm:pt>
    <dgm:pt modelId="{D933AD25-CE3D-4CE1-BE99-CE839DB96531}" type="pres">
      <dgm:prSet presAssocID="{799E753A-5784-450E-B29F-F419E0C5CB68}" presName="accent_1" presStyleCnt="0"/>
      <dgm:spPr/>
    </dgm:pt>
    <dgm:pt modelId="{524A4365-99DA-4B23-8046-CFA79D8D5E6D}" type="pres">
      <dgm:prSet presAssocID="{799E753A-5784-450E-B29F-F419E0C5CB68}" presName="accentRepeatNode" presStyleLbl="solidFgAcc1" presStyleIdx="0" presStyleCnt="7"/>
      <dgm:spPr>
        <a:solidFill>
          <a:srgbClr val="00B050"/>
        </a:solidFill>
      </dgm:spPr>
    </dgm:pt>
    <dgm:pt modelId="{BDBF2D0A-9DFF-4E2B-B8FF-29E1472101F4}" type="pres">
      <dgm:prSet presAssocID="{CCD91557-EAD2-4E75-8FEA-209891E394C4}" presName="text_2" presStyleLbl="node1" presStyleIdx="1" presStyleCnt="7">
        <dgm:presLayoutVars>
          <dgm:bulletEnabled val="1"/>
        </dgm:presLayoutVars>
      </dgm:prSet>
      <dgm:spPr/>
    </dgm:pt>
    <dgm:pt modelId="{F6001B66-949C-42C5-9A17-8264A9CEF910}" type="pres">
      <dgm:prSet presAssocID="{CCD91557-EAD2-4E75-8FEA-209891E394C4}" presName="accent_2" presStyleCnt="0"/>
      <dgm:spPr/>
    </dgm:pt>
    <dgm:pt modelId="{7250E09A-7217-4FA9-9181-47E9ADF0FE4A}" type="pres">
      <dgm:prSet presAssocID="{CCD91557-EAD2-4E75-8FEA-209891E394C4}" presName="accentRepeatNode" presStyleLbl="solidFgAcc1" presStyleIdx="1" presStyleCnt="7"/>
      <dgm:spPr>
        <a:solidFill>
          <a:srgbClr val="FFFF00"/>
        </a:solidFill>
      </dgm:spPr>
    </dgm:pt>
    <dgm:pt modelId="{EA5CC1DE-9E77-4582-B398-D1889DAB3515}" type="pres">
      <dgm:prSet presAssocID="{5D348E4D-166B-4FA8-B561-F882202E87D1}" presName="text_3" presStyleLbl="node1" presStyleIdx="2" presStyleCnt="7" custLinFactNeighborX="25255" custLinFactNeighborY="9320">
        <dgm:presLayoutVars>
          <dgm:bulletEnabled val="1"/>
        </dgm:presLayoutVars>
      </dgm:prSet>
      <dgm:spPr/>
    </dgm:pt>
    <dgm:pt modelId="{BE912DFB-AA93-4C39-AF89-B3796BB04764}" type="pres">
      <dgm:prSet presAssocID="{5D348E4D-166B-4FA8-B561-F882202E87D1}" presName="accent_3" presStyleCnt="0"/>
      <dgm:spPr/>
    </dgm:pt>
    <dgm:pt modelId="{431F7E75-432C-4E22-9D1E-E4DC4A0128BD}" type="pres">
      <dgm:prSet presAssocID="{5D348E4D-166B-4FA8-B561-F882202E87D1}" presName="accentRepeatNode" presStyleLbl="solidFgAcc1" presStyleIdx="2" presStyleCnt="7"/>
      <dgm:spPr>
        <a:solidFill>
          <a:schemeClr val="accent4"/>
        </a:solidFill>
      </dgm:spPr>
    </dgm:pt>
    <dgm:pt modelId="{7675181B-1B25-4101-9B43-608F574443E3}" type="pres">
      <dgm:prSet presAssocID="{82940735-BF69-4881-AE52-D2725D788243}" presName="text_4" presStyleLbl="node1" presStyleIdx="3" presStyleCnt="7" custLinFactNeighborX="-88">
        <dgm:presLayoutVars>
          <dgm:bulletEnabled val="1"/>
        </dgm:presLayoutVars>
      </dgm:prSet>
      <dgm:spPr/>
    </dgm:pt>
    <dgm:pt modelId="{A208F932-8745-468E-9CC9-D1EC86A6C242}" type="pres">
      <dgm:prSet presAssocID="{82940735-BF69-4881-AE52-D2725D788243}" presName="accent_4" presStyleCnt="0"/>
      <dgm:spPr/>
    </dgm:pt>
    <dgm:pt modelId="{066BBE47-1256-4D65-81FE-C4392F7EBD3F}" type="pres">
      <dgm:prSet presAssocID="{82940735-BF69-4881-AE52-D2725D788243}" presName="accentRepeatNode" presStyleLbl="solidFgAcc1" presStyleIdx="3" presStyleCnt="7" custLinFactNeighborX="-9909"/>
      <dgm:spPr>
        <a:solidFill>
          <a:srgbClr val="D60093"/>
        </a:solidFill>
      </dgm:spPr>
    </dgm:pt>
    <dgm:pt modelId="{41938756-1E00-43B7-BFEB-C8C3173F604E}" type="pres">
      <dgm:prSet presAssocID="{69DD1FFA-AA81-4D5C-A7E7-D044EE13FFEB}" presName="text_5" presStyleLbl="node1" presStyleIdx="4" presStyleCnt="7">
        <dgm:presLayoutVars>
          <dgm:bulletEnabled val="1"/>
        </dgm:presLayoutVars>
      </dgm:prSet>
      <dgm:spPr/>
    </dgm:pt>
    <dgm:pt modelId="{59C7B800-2ACC-47C4-ADF0-6D844EB5242B}" type="pres">
      <dgm:prSet presAssocID="{69DD1FFA-AA81-4D5C-A7E7-D044EE13FFEB}" presName="accent_5" presStyleCnt="0"/>
      <dgm:spPr/>
    </dgm:pt>
    <dgm:pt modelId="{1341E3B7-9283-4BE2-A4F9-3E74CBC66A52}" type="pres">
      <dgm:prSet presAssocID="{69DD1FFA-AA81-4D5C-A7E7-D044EE13FFEB}" presName="accentRepeatNode" presStyleLbl="solidFgAcc1" presStyleIdx="4" presStyleCnt="7"/>
      <dgm:spPr>
        <a:solidFill>
          <a:srgbClr val="FF0000"/>
        </a:solidFill>
      </dgm:spPr>
    </dgm:pt>
    <dgm:pt modelId="{665C5D9E-D275-4090-B96E-D0FC153EEBD9}" type="pres">
      <dgm:prSet presAssocID="{C7D20EC0-DC00-45C2-B848-C90C0DEE4953}" presName="text_6" presStyleLbl="node1" presStyleIdx="5" presStyleCnt="7">
        <dgm:presLayoutVars>
          <dgm:bulletEnabled val="1"/>
        </dgm:presLayoutVars>
      </dgm:prSet>
      <dgm:spPr/>
    </dgm:pt>
    <dgm:pt modelId="{59B7ACC5-7FA9-4F4E-AC97-95A4583BF0EE}" type="pres">
      <dgm:prSet presAssocID="{C7D20EC0-DC00-45C2-B848-C90C0DEE4953}" presName="accent_6" presStyleCnt="0"/>
      <dgm:spPr/>
    </dgm:pt>
    <dgm:pt modelId="{4C187742-2948-4FCB-B0D5-C98358941C8F}" type="pres">
      <dgm:prSet presAssocID="{C7D20EC0-DC00-45C2-B848-C90C0DEE4953}" presName="accentRepeatNode" presStyleLbl="solidFgAcc1" presStyleIdx="5" presStyleCnt="7"/>
      <dgm:spPr>
        <a:solidFill>
          <a:schemeClr val="bg2">
            <a:lumMod val="50000"/>
          </a:schemeClr>
        </a:solidFill>
      </dgm:spPr>
    </dgm:pt>
    <dgm:pt modelId="{8DCDFB44-68CD-4820-BFD0-A24B44683A61}" type="pres">
      <dgm:prSet presAssocID="{4EF5284F-2681-4136-ABCC-2B8C9F7A0F4C}" presName="text_7" presStyleLbl="node1" presStyleIdx="6" presStyleCnt="7">
        <dgm:presLayoutVars>
          <dgm:bulletEnabled val="1"/>
        </dgm:presLayoutVars>
      </dgm:prSet>
      <dgm:spPr/>
    </dgm:pt>
    <dgm:pt modelId="{27894C2E-A55A-46B0-953A-7C8927D6B120}" type="pres">
      <dgm:prSet presAssocID="{4EF5284F-2681-4136-ABCC-2B8C9F7A0F4C}" presName="accent_7" presStyleCnt="0"/>
      <dgm:spPr/>
    </dgm:pt>
    <dgm:pt modelId="{439B2B9A-3083-4CA5-B7BC-AC3106F74EA4}" type="pres">
      <dgm:prSet presAssocID="{4EF5284F-2681-4136-ABCC-2B8C9F7A0F4C}" presName="accentRepeatNode" presStyleLbl="solidFgAcc1" presStyleIdx="6" presStyleCnt="7"/>
      <dgm:spPr>
        <a:solidFill>
          <a:srgbClr val="00B0F0"/>
        </a:solidFill>
      </dgm:spPr>
    </dgm:pt>
  </dgm:ptLst>
  <dgm:cxnLst>
    <dgm:cxn modelId="{6389592B-0751-4957-8D83-856BD76A4235}" type="presOf" srcId="{D6CD80BD-4A54-48C2-9974-72A9F7F553CB}" destId="{33A99DC6-96A5-4587-BED8-D2D62B8034DC}" srcOrd="0" destOrd="0" presId="urn:microsoft.com/office/officeart/2008/layout/VerticalCurvedList"/>
    <dgm:cxn modelId="{1CF30338-AAE9-405D-B539-5300D0BA6478}" type="presOf" srcId="{C7D20EC0-DC00-45C2-B848-C90C0DEE4953}" destId="{665C5D9E-D275-4090-B96E-D0FC153EEBD9}" srcOrd="0" destOrd="0" presId="urn:microsoft.com/office/officeart/2008/layout/VerticalCurvedList"/>
    <dgm:cxn modelId="{AB59255B-4838-4275-8FA6-AF3F6A707D49}" srcId="{8894C75F-59BF-4406-9BDE-6A501BBB9360}" destId="{82940735-BF69-4881-AE52-D2725D788243}" srcOrd="3" destOrd="0" parTransId="{D147CA81-9623-421D-9518-3EA81EFC6F92}" sibTransId="{B232C194-02BC-4F54-81F5-31884E0873F2}"/>
    <dgm:cxn modelId="{DAA53B5F-D3AA-403C-B4DB-76FB1FF16148}" type="presOf" srcId="{4EF5284F-2681-4136-ABCC-2B8C9F7A0F4C}" destId="{8DCDFB44-68CD-4820-BFD0-A24B44683A61}" srcOrd="0" destOrd="0" presId="urn:microsoft.com/office/officeart/2008/layout/VerticalCurvedList"/>
    <dgm:cxn modelId="{81941545-C981-4239-AD2F-ED012ABD6BD3}" srcId="{8894C75F-59BF-4406-9BDE-6A501BBB9360}" destId="{C7D20EC0-DC00-45C2-B848-C90C0DEE4953}" srcOrd="5" destOrd="0" parTransId="{8CF69246-8D61-48FC-A5E2-6B6CF24E78FE}" sibTransId="{BF11BB91-CBDC-4A1A-B103-E85756386B38}"/>
    <dgm:cxn modelId="{364D0D48-C95B-4BDE-8571-AB860A78F69C}" type="presOf" srcId="{82940735-BF69-4881-AE52-D2725D788243}" destId="{7675181B-1B25-4101-9B43-608F574443E3}" srcOrd="0" destOrd="0" presId="urn:microsoft.com/office/officeart/2008/layout/VerticalCurvedList"/>
    <dgm:cxn modelId="{D884344C-BC0B-4986-A133-A9C1C9241D3C}" type="presOf" srcId="{CCD91557-EAD2-4E75-8FEA-209891E394C4}" destId="{BDBF2D0A-9DFF-4E2B-B8FF-29E1472101F4}" srcOrd="0" destOrd="0" presId="urn:microsoft.com/office/officeart/2008/layout/VerticalCurvedList"/>
    <dgm:cxn modelId="{94B59775-64EF-4445-8814-9F8AC71D0294}" srcId="{8894C75F-59BF-4406-9BDE-6A501BBB9360}" destId="{69DD1FFA-AA81-4D5C-A7E7-D044EE13FFEB}" srcOrd="4" destOrd="0" parTransId="{6923387F-BDB7-4965-9657-EAFD6F9E4B1D}" sibTransId="{4B7AD92A-8866-4F9A-A240-16EDE272A7E1}"/>
    <dgm:cxn modelId="{EB722985-D142-431A-B1A2-97EDD5019527}" srcId="{8894C75F-59BF-4406-9BDE-6A501BBB9360}" destId="{799E753A-5784-450E-B29F-F419E0C5CB68}" srcOrd="0" destOrd="0" parTransId="{D7239F14-28D6-4649-AFEC-81E3147B12D3}" sibTransId="{D6CD80BD-4A54-48C2-9974-72A9F7F553CB}"/>
    <dgm:cxn modelId="{9931EC88-F8FA-4D36-87ED-EE3E481E66AA}" srcId="{8894C75F-59BF-4406-9BDE-6A501BBB9360}" destId="{5D348E4D-166B-4FA8-B561-F882202E87D1}" srcOrd="2" destOrd="0" parTransId="{564ACA20-DD63-40E8-9255-543EC373EBF6}" sibTransId="{DF6CAF63-8DEA-4BF0-B335-BEE06348D940}"/>
    <dgm:cxn modelId="{53617C89-E250-4C13-A9B5-8590C28E54F0}" srcId="{8894C75F-59BF-4406-9BDE-6A501BBB9360}" destId="{CCD91557-EAD2-4E75-8FEA-209891E394C4}" srcOrd="1" destOrd="0" parTransId="{DE16EC11-770E-4E0E-AFBD-AABCE8994B68}" sibTransId="{5D53ADF4-DBB3-42BC-B51E-CCEA4BD1194B}"/>
    <dgm:cxn modelId="{8D97DE98-7D31-402A-8FE2-F562B7E2D99E}" type="presOf" srcId="{8894C75F-59BF-4406-9BDE-6A501BBB9360}" destId="{29AB9CD2-A2C8-4784-847C-615D76DCC68B}" srcOrd="0" destOrd="0" presId="urn:microsoft.com/office/officeart/2008/layout/VerticalCurvedList"/>
    <dgm:cxn modelId="{14BDCFA6-46AD-4B19-9EDC-5144A36C6602}" type="presOf" srcId="{69DD1FFA-AA81-4D5C-A7E7-D044EE13FFEB}" destId="{41938756-1E00-43B7-BFEB-C8C3173F604E}" srcOrd="0" destOrd="0" presId="urn:microsoft.com/office/officeart/2008/layout/VerticalCurvedList"/>
    <dgm:cxn modelId="{F1EC50C3-3218-4FE8-9495-DA71069C8A12}" type="presOf" srcId="{5D348E4D-166B-4FA8-B561-F882202E87D1}" destId="{EA5CC1DE-9E77-4582-B398-D1889DAB3515}" srcOrd="0" destOrd="0" presId="urn:microsoft.com/office/officeart/2008/layout/VerticalCurvedList"/>
    <dgm:cxn modelId="{2F605FE3-E9D1-491D-876F-FD9A1FCCA203}" srcId="{8894C75F-59BF-4406-9BDE-6A501BBB9360}" destId="{4EF5284F-2681-4136-ABCC-2B8C9F7A0F4C}" srcOrd="6" destOrd="0" parTransId="{6C393793-F8A5-4452-B31A-C0A2C878EF58}" sibTransId="{4DD90797-0642-4A19-924D-19F9C3D6DFFD}"/>
    <dgm:cxn modelId="{6D51F5F2-0C87-4388-9CEA-3DF06BC71BCA}" type="presOf" srcId="{799E753A-5784-450E-B29F-F419E0C5CB68}" destId="{13754BE1-109D-4574-9990-C1C1DF41079B}" srcOrd="0" destOrd="0" presId="urn:microsoft.com/office/officeart/2008/layout/VerticalCurvedList"/>
    <dgm:cxn modelId="{499789CC-9410-4CA7-9EAC-1383695220FE}" type="presParOf" srcId="{29AB9CD2-A2C8-4784-847C-615D76DCC68B}" destId="{7C8739B4-B69B-4C7C-9DB0-58613B6F433B}" srcOrd="0" destOrd="0" presId="urn:microsoft.com/office/officeart/2008/layout/VerticalCurvedList"/>
    <dgm:cxn modelId="{18EC4E68-7F4B-43C3-BE72-5328F1138418}" type="presParOf" srcId="{7C8739B4-B69B-4C7C-9DB0-58613B6F433B}" destId="{1278E41C-9983-4427-88D5-A4DB68DF62A2}" srcOrd="0" destOrd="0" presId="urn:microsoft.com/office/officeart/2008/layout/VerticalCurvedList"/>
    <dgm:cxn modelId="{FB99DEB9-DDFE-4D49-A591-64FB4BD4E0A5}" type="presParOf" srcId="{1278E41C-9983-4427-88D5-A4DB68DF62A2}" destId="{EEC81327-52AB-441D-A5A2-F378D94B2525}" srcOrd="0" destOrd="0" presId="urn:microsoft.com/office/officeart/2008/layout/VerticalCurvedList"/>
    <dgm:cxn modelId="{405ED92B-1042-4EE3-9C3B-4256C90D602B}" type="presParOf" srcId="{1278E41C-9983-4427-88D5-A4DB68DF62A2}" destId="{33A99DC6-96A5-4587-BED8-D2D62B8034DC}" srcOrd="1" destOrd="0" presId="urn:microsoft.com/office/officeart/2008/layout/VerticalCurvedList"/>
    <dgm:cxn modelId="{EBEA5707-6DB2-480C-BD21-F8A86B448CFF}" type="presParOf" srcId="{1278E41C-9983-4427-88D5-A4DB68DF62A2}" destId="{7F3EFCDF-FBA4-4FB6-97C8-A629336E12F3}" srcOrd="2" destOrd="0" presId="urn:microsoft.com/office/officeart/2008/layout/VerticalCurvedList"/>
    <dgm:cxn modelId="{F3AE2E11-C8F3-4112-B2F1-B46E8D65CF81}" type="presParOf" srcId="{1278E41C-9983-4427-88D5-A4DB68DF62A2}" destId="{B81DB46B-EF67-46C2-B921-34D3054F36E4}" srcOrd="3" destOrd="0" presId="urn:microsoft.com/office/officeart/2008/layout/VerticalCurvedList"/>
    <dgm:cxn modelId="{88C3201D-72EB-4539-B6C4-5BB71664225E}" type="presParOf" srcId="{7C8739B4-B69B-4C7C-9DB0-58613B6F433B}" destId="{13754BE1-109D-4574-9990-C1C1DF41079B}" srcOrd="1" destOrd="0" presId="urn:microsoft.com/office/officeart/2008/layout/VerticalCurvedList"/>
    <dgm:cxn modelId="{C6506538-80CA-43B5-AC21-14472251E8FE}" type="presParOf" srcId="{7C8739B4-B69B-4C7C-9DB0-58613B6F433B}" destId="{D933AD25-CE3D-4CE1-BE99-CE839DB96531}" srcOrd="2" destOrd="0" presId="urn:microsoft.com/office/officeart/2008/layout/VerticalCurvedList"/>
    <dgm:cxn modelId="{89EE1703-8276-41E5-96E0-61E75635D48B}" type="presParOf" srcId="{D933AD25-CE3D-4CE1-BE99-CE839DB96531}" destId="{524A4365-99DA-4B23-8046-CFA79D8D5E6D}" srcOrd="0" destOrd="0" presId="urn:microsoft.com/office/officeart/2008/layout/VerticalCurvedList"/>
    <dgm:cxn modelId="{033C4C12-CC3C-4E8B-BA41-F232ECD33185}" type="presParOf" srcId="{7C8739B4-B69B-4C7C-9DB0-58613B6F433B}" destId="{BDBF2D0A-9DFF-4E2B-B8FF-29E1472101F4}" srcOrd="3" destOrd="0" presId="urn:microsoft.com/office/officeart/2008/layout/VerticalCurvedList"/>
    <dgm:cxn modelId="{E9686BDB-62AD-443D-84FA-1F9E2BEF8496}" type="presParOf" srcId="{7C8739B4-B69B-4C7C-9DB0-58613B6F433B}" destId="{F6001B66-949C-42C5-9A17-8264A9CEF910}" srcOrd="4" destOrd="0" presId="urn:microsoft.com/office/officeart/2008/layout/VerticalCurvedList"/>
    <dgm:cxn modelId="{06FF998C-4E2C-42C7-96CF-78570EAD33A9}" type="presParOf" srcId="{F6001B66-949C-42C5-9A17-8264A9CEF910}" destId="{7250E09A-7217-4FA9-9181-47E9ADF0FE4A}" srcOrd="0" destOrd="0" presId="urn:microsoft.com/office/officeart/2008/layout/VerticalCurvedList"/>
    <dgm:cxn modelId="{A05B576D-3C26-4216-9278-0129088C8C47}" type="presParOf" srcId="{7C8739B4-B69B-4C7C-9DB0-58613B6F433B}" destId="{EA5CC1DE-9E77-4582-B398-D1889DAB3515}" srcOrd="5" destOrd="0" presId="urn:microsoft.com/office/officeart/2008/layout/VerticalCurvedList"/>
    <dgm:cxn modelId="{8C332919-DBB7-41A0-ACF2-CDE8F21C7EAB}" type="presParOf" srcId="{7C8739B4-B69B-4C7C-9DB0-58613B6F433B}" destId="{BE912DFB-AA93-4C39-AF89-B3796BB04764}" srcOrd="6" destOrd="0" presId="urn:microsoft.com/office/officeart/2008/layout/VerticalCurvedList"/>
    <dgm:cxn modelId="{2F351C3F-4CCC-419E-BD9D-0DEC8D91C336}" type="presParOf" srcId="{BE912DFB-AA93-4C39-AF89-B3796BB04764}" destId="{431F7E75-432C-4E22-9D1E-E4DC4A0128BD}" srcOrd="0" destOrd="0" presId="urn:microsoft.com/office/officeart/2008/layout/VerticalCurvedList"/>
    <dgm:cxn modelId="{4EBDFD9B-A690-4538-8BE9-6F597D3D30F9}" type="presParOf" srcId="{7C8739B4-B69B-4C7C-9DB0-58613B6F433B}" destId="{7675181B-1B25-4101-9B43-608F574443E3}" srcOrd="7" destOrd="0" presId="urn:microsoft.com/office/officeart/2008/layout/VerticalCurvedList"/>
    <dgm:cxn modelId="{88C58978-BDE7-4C78-95C4-E518CF54D9C6}" type="presParOf" srcId="{7C8739B4-B69B-4C7C-9DB0-58613B6F433B}" destId="{A208F932-8745-468E-9CC9-D1EC86A6C242}" srcOrd="8" destOrd="0" presId="urn:microsoft.com/office/officeart/2008/layout/VerticalCurvedList"/>
    <dgm:cxn modelId="{E28FFD92-D73E-4B18-A4BE-CDC7EAB59404}" type="presParOf" srcId="{A208F932-8745-468E-9CC9-D1EC86A6C242}" destId="{066BBE47-1256-4D65-81FE-C4392F7EBD3F}" srcOrd="0" destOrd="0" presId="urn:microsoft.com/office/officeart/2008/layout/VerticalCurvedList"/>
    <dgm:cxn modelId="{858E28A9-5726-4007-92ED-BB32E1B18196}" type="presParOf" srcId="{7C8739B4-B69B-4C7C-9DB0-58613B6F433B}" destId="{41938756-1E00-43B7-BFEB-C8C3173F604E}" srcOrd="9" destOrd="0" presId="urn:microsoft.com/office/officeart/2008/layout/VerticalCurvedList"/>
    <dgm:cxn modelId="{4DA126D0-024C-42D8-A738-D7C856086968}" type="presParOf" srcId="{7C8739B4-B69B-4C7C-9DB0-58613B6F433B}" destId="{59C7B800-2ACC-47C4-ADF0-6D844EB5242B}" srcOrd="10" destOrd="0" presId="urn:microsoft.com/office/officeart/2008/layout/VerticalCurvedList"/>
    <dgm:cxn modelId="{BA0BDA94-84A7-4407-BDAD-F9BF2C980E38}" type="presParOf" srcId="{59C7B800-2ACC-47C4-ADF0-6D844EB5242B}" destId="{1341E3B7-9283-4BE2-A4F9-3E74CBC66A52}" srcOrd="0" destOrd="0" presId="urn:microsoft.com/office/officeart/2008/layout/VerticalCurvedList"/>
    <dgm:cxn modelId="{085427A7-F027-4140-B443-71E61B45534D}" type="presParOf" srcId="{7C8739B4-B69B-4C7C-9DB0-58613B6F433B}" destId="{665C5D9E-D275-4090-B96E-D0FC153EEBD9}" srcOrd="11" destOrd="0" presId="urn:microsoft.com/office/officeart/2008/layout/VerticalCurvedList"/>
    <dgm:cxn modelId="{FA78B0A3-4877-44EA-A751-C2256461933B}" type="presParOf" srcId="{7C8739B4-B69B-4C7C-9DB0-58613B6F433B}" destId="{59B7ACC5-7FA9-4F4E-AC97-95A4583BF0EE}" srcOrd="12" destOrd="0" presId="urn:microsoft.com/office/officeart/2008/layout/VerticalCurvedList"/>
    <dgm:cxn modelId="{71B555B2-CDF0-4604-8F0F-6C1F86714D68}" type="presParOf" srcId="{59B7ACC5-7FA9-4F4E-AC97-95A4583BF0EE}" destId="{4C187742-2948-4FCB-B0D5-C98358941C8F}" srcOrd="0" destOrd="0" presId="urn:microsoft.com/office/officeart/2008/layout/VerticalCurvedList"/>
    <dgm:cxn modelId="{3510E1F7-F8CB-448E-AAAE-31646B822943}" type="presParOf" srcId="{7C8739B4-B69B-4C7C-9DB0-58613B6F433B}" destId="{8DCDFB44-68CD-4820-BFD0-A24B44683A61}" srcOrd="13" destOrd="0" presId="urn:microsoft.com/office/officeart/2008/layout/VerticalCurvedList"/>
    <dgm:cxn modelId="{B451B2F9-8D03-479A-B9EF-57FB3F78978F}" type="presParOf" srcId="{7C8739B4-B69B-4C7C-9DB0-58613B6F433B}" destId="{27894C2E-A55A-46B0-953A-7C8927D6B120}" srcOrd="14" destOrd="0" presId="urn:microsoft.com/office/officeart/2008/layout/VerticalCurvedList"/>
    <dgm:cxn modelId="{A0B51AAF-2E96-4B54-9365-3789CD292A71}" type="presParOf" srcId="{27894C2E-A55A-46B0-953A-7C8927D6B120}" destId="{439B2B9A-3083-4CA5-B7BC-AC3106F74EA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BF8DDAA6-A017-404C-893F-023FFEFC6E3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F0CCC4D-0544-4386-9E08-56E6B8AA05E7}">
      <dgm:prSet custT="1"/>
      <dgm:spPr/>
      <dgm:t>
        <a:bodyPr/>
        <a:lstStyle/>
        <a:p>
          <a:pPr rtl="0"/>
          <a:r>
            <a:rPr lang="ru-RU" sz="1400" dirty="0"/>
            <a:t>Срок, отведенный для подготовки и подачи обоснования участником торгов, обычно составляет 5-10 рабочих дней.</a:t>
          </a:r>
          <a:endParaRPr lang="en-GB" sz="1400" dirty="0"/>
        </a:p>
      </dgm:t>
    </dgm:pt>
    <dgm:pt modelId="{64E13CF5-CAC0-468E-A713-711F69D27775}" type="parTrans" cxnId="{7C62FC37-E334-49BA-BA5D-6AD263060CC4}">
      <dgm:prSet/>
      <dgm:spPr/>
      <dgm:t>
        <a:bodyPr/>
        <a:lstStyle/>
        <a:p>
          <a:endParaRPr lang="en-US" sz="2400"/>
        </a:p>
      </dgm:t>
    </dgm:pt>
    <dgm:pt modelId="{D4B6456E-0C01-40EE-B548-50086BF2A008}" type="sibTrans" cxnId="{7C62FC37-E334-49BA-BA5D-6AD263060CC4}">
      <dgm:prSet/>
      <dgm:spPr/>
      <dgm:t>
        <a:bodyPr/>
        <a:lstStyle/>
        <a:p>
          <a:endParaRPr lang="en-US" sz="2400"/>
        </a:p>
      </dgm:t>
    </dgm:pt>
    <dgm:pt modelId="{3F9771C1-C4C0-4FA9-BC55-AE49349DD676}">
      <dgm:prSet custT="1"/>
      <dgm:spPr/>
      <dgm:t>
        <a:bodyPr/>
        <a:lstStyle/>
        <a:p>
          <a:pPr rtl="0"/>
          <a:r>
            <a:rPr lang="ru-RU" sz="1100" dirty="0"/>
            <a:t>Обоснование участника торгов должно включать всю информацию, запрошенную бенефициаром, и документальные подтверждения цены заявки.</a:t>
          </a:r>
          <a:endParaRPr lang="en-GB" sz="1100" dirty="0"/>
        </a:p>
      </dgm:t>
    </dgm:pt>
    <dgm:pt modelId="{7243C598-878D-4116-B395-0AD1DBDCF6D3}" type="parTrans" cxnId="{A35E460A-1ABE-427A-8A6A-0F4699705529}">
      <dgm:prSet/>
      <dgm:spPr/>
      <dgm:t>
        <a:bodyPr/>
        <a:lstStyle/>
        <a:p>
          <a:endParaRPr lang="en-US" sz="2400"/>
        </a:p>
      </dgm:t>
    </dgm:pt>
    <dgm:pt modelId="{5483DAC0-9AE1-4230-9EA8-EBF97914ADEA}" type="sibTrans" cxnId="{A35E460A-1ABE-427A-8A6A-0F4699705529}">
      <dgm:prSet/>
      <dgm:spPr/>
      <dgm:t>
        <a:bodyPr/>
        <a:lstStyle/>
        <a:p>
          <a:endParaRPr lang="en-US" sz="2400"/>
        </a:p>
      </dgm:t>
    </dgm:pt>
    <dgm:pt modelId="{1F2CD431-E356-4050-B323-57199F05AF83}">
      <dgm:prSet custT="1"/>
      <dgm:spPr/>
      <dgm:t>
        <a:bodyPr/>
        <a:lstStyle/>
        <a:p>
          <a:pPr rtl="0"/>
          <a:r>
            <a:rPr lang="ru-RU" sz="1400" dirty="0"/>
            <a:t>Объяснение, предоставленное участником торгов, может касаться:</a:t>
          </a:r>
          <a:endParaRPr lang="en-GB" sz="1400" dirty="0"/>
        </a:p>
      </dgm:t>
    </dgm:pt>
    <dgm:pt modelId="{A5364F3C-DDBE-4503-8014-CB20131AE71E}" type="parTrans" cxnId="{A8393F7C-2E1D-407B-8265-719E8DD282D9}">
      <dgm:prSet/>
      <dgm:spPr/>
      <dgm:t>
        <a:bodyPr/>
        <a:lstStyle/>
        <a:p>
          <a:endParaRPr lang="en-US" sz="2400"/>
        </a:p>
      </dgm:t>
    </dgm:pt>
    <dgm:pt modelId="{5CC82EF0-0805-4B4E-89F7-15700BB90C1A}" type="sibTrans" cxnId="{A8393F7C-2E1D-407B-8265-719E8DD282D9}">
      <dgm:prSet/>
      <dgm:spPr/>
      <dgm:t>
        <a:bodyPr/>
        <a:lstStyle/>
        <a:p>
          <a:endParaRPr lang="en-US" sz="2400"/>
        </a:p>
      </dgm:t>
    </dgm:pt>
    <dgm:pt modelId="{198F8ED5-F83F-4BA2-A193-330D4EF6AB5D}">
      <dgm:prSet custT="1"/>
      <dgm:spPr/>
      <dgm:t>
        <a:bodyPr/>
        <a:lstStyle/>
        <a:p>
          <a:pPr rtl="0"/>
          <a:r>
            <a:rPr lang="ru-RU" sz="1400" dirty="0"/>
            <a:t>экономика производственного процесса, предоставляемых услуг или метода строительства;</a:t>
          </a:r>
          <a:endParaRPr lang="en-GB" sz="1400" dirty="0"/>
        </a:p>
      </dgm:t>
    </dgm:pt>
    <dgm:pt modelId="{D58859F7-CBEA-4787-AAA0-D71CB179091F}" type="parTrans" cxnId="{47A4C7B3-8B5B-4502-9060-63FE7FE5DEFD}">
      <dgm:prSet/>
      <dgm:spPr/>
      <dgm:t>
        <a:bodyPr/>
        <a:lstStyle/>
        <a:p>
          <a:endParaRPr lang="en-US" sz="2400"/>
        </a:p>
      </dgm:t>
    </dgm:pt>
    <dgm:pt modelId="{103BD13C-55DB-4DBB-98CA-99B193EDF77C}" type="sibTrans" cxnId="{47A4C7B3-8B5B-4502-9060-63FE7FE5DEFD}">
      <dgm:prSet/>
      <dgm:spPr/>
      <dgm:t>
        <a:bodyPr/>
        <a:lstStyle/>
        <a:p>
          <a:endParaRPr lang="en-US" sz="2400"/>
        </a:p>
      </dgm:t>
    </dgm:pt>
    <dgm:pt modelId="{F10BEC53-663A-4EE3-99D1-29EA514E0A0E}">
      <dgm:prSet custT="1"/>
      <dgm:spPr/>
      <dgm:t>
        <a:bodyPr/>
        <a:lstStyle/>
        <a:p>
          <a:pPr rtl="0"/>
          <a:r>
            <a:rPr lang="ru-RU" sz="1200" dirty="0"/>
            <a:t>выбранные технические решения или любые исключительно благоприятные условия, доступные участнику торгов;</a:t>
          </a:r>
          <a:endParaRPr lang="en-GB" sz="1200" dirty="0"/>
        </a:p>
      </dgm:t>
    </dgm:pt>
    <dgm:pt modelId="{43A35335-A0FA-4D12-8960-AFE25078FA49}" type="parTrans" cxnId="{8E139E0B-0209-4FC7-8B20-B78020B58155}">
      <dgm:prSet/>
      <dgm:spPr/>
      <dgm:t>
        <a:bodyPr/>
        <a:lstStyle/>
        <a:p>
          <a:endParaRPr lang="en-US" sz="2400"/>
        </a:p>
      </dgm:t>
    </dgm:pt>
    <dgm:pt modelId="{EFB2836B-69A5-46BA-B334-705EE305B200}" type="sibTrans" cxnId="{8E139E0B-0209-4FC7-8B20-B78020B58155}">
      <dgm:prSet/>
      <dgm:spPr/>
      <dgm:t>
        <a:bodyPr/>
        <a:lstStyle/>
        <a:p>
          <a:endParaRPr lang="en-US" sz="2400"/>
        </a:p>
      </dgm:t>
    </dgm:pt>
    <dgm:pt modelId="{5AE8063A-FF28-4CBC-8ED9-7E556C07C3EA}">
      <dgm:prSet custT="1"/>
      <dgm:spPr/>
      <dgm:t>
        <a:bodyPr/>
        <a:lstStyle/>
        <a:p>
          <a:pPr rtl="0"/>
          <a:r>
            <a:rPr lang="ru-RU" sz="1400" dirty="0"/>
            <a:t>оригинальность работы участника торгов;</a:t>
          </a:r>
          <a:endParaRPr lang="en-GB" sz="1400" dirty="0"/>
        </a:p>
      </dgm:t>
    </dgm:pt>
    <dgm:pt modelId="{6253993C-474C-4525-95C5-AED0B7D51990}" type="parTrans" cxnId="{ED427905-7B04-413A-BEF2-D542C46981B4}">
      <dgm:prSet/>
      <dgm:spPr/>
      <dgm:t>
        <a:bodyPr/>
        <a:lstStyle/>
        <a:p>
          <a:endParaRPr lang="en-US" sz="2400"/>
        </a:p>
      </dgm:t>
    </dgm:pt>
    <dgm:pt modelId="{EA83390A-4CDD-4B9A-B626-E84837C094E6}" type="sibTrans" cxnId="{ED427905-7B04-413A-BEF2-D542C46981B4}">
      <dgm:prSet/>
      <dgm:spPr/>
      <dgm:t>
        <a:bodyPr/>
        <a:lstStyle/>
        <a:p>
          <a:endParaRPr lang="en-US" sz="2400"/>
        </a:p>
      </dgm:t>
    </dgm:pt>
    <dgm:pt modelId="{F59FE44C-9306-421F-9832-25F7664E5A1D}">
      <dgm:prSet custT="1"/>
      <dgm:spPr/>
      <dgm:t>
        <a:bodyPr/>
        <a:lstStyle/>
        <a:p>
          <a:pPr rtl="0"/>
          <a:r>
            <a:rPr lang="ru-RU" sz="1200" dirty="0"/>
            <a:t>соблюдение применимых стандартов и обязательств, указанных в закупочной документации;</a:t>
          </a:r>
          <a:endParaRPr lang="en-GB" sz="1200" dirty="0"/>
        </a:p>
      </dgm:t>
    </dgm:pt>
    <dgm:pt modelId="{62E399DD-05EC-4A25-BD8C-C575A512C662}" type="parTrans" cxnId="{601DC895-1093-4325-87BF-57BB4CED28D8}">
      <dgm:prSet/>
      <dgm:spPr/>
      <dgm:t>
        <a:bodyPr/>
        <a:lstStyle/>
        <a:p>
          <a:endParaRPr lang="en-US" sz="2400"/>
        </a:p>
      </dgm:t>
    </dgm:pt>
    <dgm:pt modelId="{D5BD84C5-0394-491C-B0FF-55195B7888D9}" type="sibTrans" cxnId="{601DC895-1093-4325-87BF-57BB4CED28D8}">
      <dgm:prSet/>
      <dgm:spPr/>
      <dgm:t>
        <a:bodyPr/>
        <a:lstStyle/>
        <a:p>
          <a:endParaRPr lang="en-US" sz="2400"/>
        </a:p>
      </dgm:t>
    </dgm:pt>
    <dgm:pt modelId="{C6026894-6D59-4B8A-9777-1610D0C59BD6}">
      <dgm:prSet custT="1"/>
      <dgm:spPr/>
      <dgm:t>
        <a:bodyPr/>
        <a:lstStyle/>
        <a:p>
          <a:pPr rtl="0"/>
          <a:r>
            <a:rPr lang="ru-RU" sz="1400" dirty="0"/>
            <a:t>Наименования выше, где работы/товары должны быть предоставлены субподрядчиком</a:t>
          </a:r>
          <a:endParaRPr lang="en-GB" sz="1400" dirty="0"/>
        </a:p>
      </dgm:t>
    </dgm:pt>
    <dgm:pt modelId="{9C6124F9-36E8-42E4-934F-0AEF34F06EE3}" type="parTrans" cxnId="{1A79006D-DC56-4757-B472-3D83FF6E137D}">
      <dgm:prSet/>
      <dgm:spPr/>
      <dgm:t>
        <a:bodyPr/>
        <a:lstStyle/>
        <a:p>
          <a:endParaRPr lang="en-US" sz="2400"/>
        </a:p>
      </dgm:t>
    </dgm:pt>
    <dgm:pt modelId="{E34C2F18-3136-48A7-B52E-48A979FA5396}" type="sibTrans" cxnId="{1A79006D-DC56-4757-B472-3D83FF6E137D}">
      <dgm:prSet/>
      <dgm:spPr/>
      <dgm:t>
        <a:bodyPr/>
        <a:lstStyle/>
        <a:p>
          <a:endParaRPr lang="en-US" sz="2400"/>
        </a:p>
      </dgm:t>
    </dgm:pt>
    <dgm:pt modelId="{462602E3-7BF4-4C48-97D0-C35F661FABD8}" type="pres">
      <dgm:prSet presAssocID="{BF8DDAA6-A017-404C-893F-023FFEFC6E3D}" presName="hierChild1" presStyleCnt="0">
        <dgm:presLayoutVars>
          <dgm:chPref val="1"/>
          <dgm:dir/>
          <dgm:animOne val="branch"/>
          <dgm:animLvl val="lvl"/>
          <dgm:resizeHandles/>
        </dgm:presLayoutVars>
      </dgm:prSet>
      <dgm:spPr/>
    </dgm:pt>
    <dgm:pt modelId="{97BA4206-EE9B-4A09-A9AB-4890D439F87E}" type="pres">
      <dgm:prSet presAssocID="{CF0CCC4D-0544-4386-9E08-56E6B8AA05E7}" presName="hierRoot1" presStyleCnt="0"/>
      <dgm:spPr/>
    </dgm:pt>
    <dgm:pt modelId="{93C3952D-C51F-4503-B5C5-FDA3AA9AEB7D}" type="pres">
      <dgm:prSet presAssocID="{CF0CCC4D-0544-4386-9E08-56E6B8AA05E7}" presName="composite" presStyleCnt="0"/>
      <dgm:spPr/>
    </dgm:pt>
    <dgm:pt modelId="{6A256D8F-41E7-48F6-9ECA-27156386DAEB}" type="pres">
      <dgm:prSet presAssocID="{CF0CCC4D-0544-4386-9E08-56E6B8AA05E7}" presName="background" presStyleLbl="node0" presStyleIdx="0" presStyleCnt="3"/>
      <dgm:spPr/>
    </dgm:pt>
    <dgm:pt modelId="{E1FF4BAB-E267-460B-9732-20C6131335B7}" type="pres">
      <dgm:prSet presAssocID="{CF0CCC4D-0544-4386-9E08-56E6B8AA05E7}" presName="text" presStyleLbl="fgAcc0" presStyleIdx="0" presStyleCnt="3">
        <dgm:presLayoutVars>
          <dgm:chPref val="3"/>
        </dgm:presLayoutVars>
      </dgm:prSet>
      <dgm:spPr/>
    </dgm:pt>
    <dgm:pt modelId="{C122038E-3E59-4814-8368-E18DD08C1798}" type="pres">
      <dgm:prSet presAssocID="{CF0CCC4D-0544-4386-9E08-56E6B8AA05E7}" presName="hierChild2" presStyleCnt="0"/>
      <dgm:spPr/>
    </dgm:pt>
    <dgm:pt modelId="{4780DB95-1027-42F9-B3DE-35789FEB4166}" type="pres">
      <dgm:prSet presAssocID="{3F9771C1-C4C0-4FA9-BC55-AE49349DD676}" presName="hierRoot1" presStyleCnt="0"/>
      <dgm:spPr/>
    </dgm:pt>
    <dgm:pt modelId="{DA876F6B-D1F5-46C9-9FF4-21298FC679C9}" type="pres">
      <dgm:prSet presAssocID="{3F9771C1-C4C0-4FA9-BC55-AE49349DD676}" presName="composite" presStyleCnt="0"/>
      <dgm:spPr/>
    </dgm:pt>
    <dgm:pt modelId="{301127D7-93A6-4C7E-92F0-438AEDCAAB13}" type="pres">
      <dgm:prSet presAssocID="{3F9771C1-C4C0-4FA9-BC55-AE49349DD676}" presName="background" presStyleLbl="node0" presStyleIdx="1" presStyleCnt="3"/>
      <dgm:spPr/>
    </dgm:pt>
    <dgm:pt modelId="{A1E2B63E-D492-451C-8D1E-8688B4E08A97}" type="pres">
      <dgm:prSet presAssocID="{3F9771C1-C4C0-4FA9-BC55-AE49349DD676}" presName="text" presStyleLbl="fgAcc0" presStyleIdx="1" presStyleCnt="3">
        <dgm:presLayoutVars>
          <dgm:chPref val="3"/>
        </dgm:presLayoutVars>
      </dgm:prSet>
      <dgm:spPr/>
    </dgm:pt>
    <dgm:pt modelId="{DA87F2F7-79E8-4517-9083-978D2BD461EF}" type="pres">
      <dgm:prSet presAssocID="{3F9771C1-C4C0-4FA9-BC55-AE49349DD676}" presName="hierChild2" presStyleCnt="0"/>
      <dgm:spPr/>
    </dgm:pt>
    <dgm:pt modelId="{C66BD777-AA91-45BE-9241-763B1C688A26}" type="pres">
      <dgm:prSet presAssocID="{1F2CD431-E356-4050-B323-57199F05AF83}" presName="hierRoot1" presStyleCnt="0"/>
      <dgm:spPr/>
    </dgm:pt>
    <dgm:pt modelId="{AA16CED1-CD92-4C13-B5A4-3967112E5A14}" type="pres">
      <dgm:prSet presAssocID="{1F2CD431-E356-4050-B323-57199F05AF83}" presName="composite" presStyleCnt="0"/>
      <dgm:spPr/>
    </dgm:pt>
    <dgm:pt modelId="{04BBD849-613D-4A97-AFE7-441C44D8F406}" type="pres">
      <dgm:prSet presAssocID="{1F2CD431-E356-4050-B323-57199F05AF83}" presName="background" presStyleLbl="node0" presStyleIdx="2" presStyleCnt="3"/>
      <dgm:spPr>
        <a:solidFill>
          <a:srgbClr val="92D050"/>
        </a:solidFill>
        <a:ln>
          <a:solidFill>
            <a:srgbClr val="92D050"/>
          </a:solidFill>
        </a:ln>
      </dgm:spPr>
    </dgm:pt>
    <dgm:pt modelId="{C8C6B788-59EA-47CF-99BE-95A6FFE07144}" type="pres">
      <dgm:prSet presAssocID="{1F2CD431-E356-4050-B323-57199F05AF83}" presName="text" presStyleLbl="fgAcc0" presStyleIdx="2" presStyleCnt="3">
        <dgm:presLayoutVars>
          <dgm:chPref val="3"/>
        </dgm:presLayoutVars>
      </dgm:prSet>
      <dgm:spPr/>
    </dgm:pt>
    <dgm:pt modelId="{FF8A3257-E0C3-4E94-90D2-872D9E1C4FB8}" type="pres">
      <dgm:prSet presAssocID="{1F2CD431-E356-4050-B323-57199F05AF83}" presName="hierChild2" presStyleCnt="0"/>
      <dgm:spPr/>
    </dgm:pt>
    <dgm:pt modelId="{3D43A0C4-A53D-40DF-A5CB-957D5EEBB9B4}" type="pres">
      <dgm:prSet presAssocID="{D58859F7-CBEA-4787-AAA0-D71CB179091F}" presName="Name10" presStyleLbl="parChTrans1D2" presStyleIdx="0" presStyleCnt="5"/>
      <dgm:spPr/>
    </dgm:pt>
    <dgm:pt modelId="{853CCA56-41D4-4085-8C8D-0BD10EC57BFA}" type="pres">
      <dgm:prSet presAssocID="{198F8ED5-F83F-4BA2-A193-330D4EF6AB5D}" presName="hierRoot2" presStyleCnt="0"/>
      <dgm:spPr/>
    </dgm:pt>
    <dgm:pt modelId="{D9A76D90-B54E-451D-AEA8-8ED49C5784E1}" type="pres">
      <dgm:prSet presAssocID="{198F8ED5-F83F-4BA2-A193-330D4EF6AB5D}" presName="composite2" presStyleCnt="0"/>
      <dgm:spPr/>
    </dgm:pt>
    <dgm:pt modelId="{648F9AEF-60B3-4FA9-8706-8D50344AEF72}" type="pres">
      <dgm:prSet presAssocID="{198F8ED5-F83F-4BA2-A193-330D4EF6AB5D}" presName="background2" presStyleLbl="node2" presStyleIdx="0" presStyleCnt="5"/>
      <dgm:spPr>
        <a:solidFill>
          <a:srgbClr val="92D050"/>
        </a:solidFill>
        <a:ln>
          <a:solidFill>
            <a:srgbClr val="92D050"/>
          </a:solidFill>
        </a:ln>
      </dgm:spPr>
    </dgm:pt>
    <dgm:pt modelId="{2DB128C3-66E3-4CD7-ACE7-7BD42F140912}" type="pres">
      <dgm:prSet presAssocID="{198F8ED5-F83F-4BA2-A193-330D4EF6AB5D}" presName="text2" presStyleLbl="fgAcc2" presStyleIdx="0" presStyleCnt="5">
        <dgm:presLayoutVars>
          <dgm:chPref val="3"/>
        </dgm:presLayoutVars>
      </dgm:prSet>
      <dgm:spPr/>
    </dgm:pt>
    <dgm:pt modelId="{D10ADD0E-5C1C-411B-BE0D-9A945B9CB06E}" type="pres">
      <dgm:prSet presAssocID="{198F8ED5-F83F-4BA2-A193-330D4EF6AB5D}" presName="hierChild3" presStyleCnt="0"/>
      <dgm:spPr/>
    </dgm:pt>
    <dgm:pt modelId="{41FCF52B-BADC-4818-BA08-630916AC2380}" type="pres">
      <dgm:prSet presAssocID="{43A35335-A0FA-4D12-8960-AFE25078FA49}" presName="Name10" presStyleLbl="parChTrans1D2" presStyleIdx="1" presStyleCnt="5"/>
      <dgm:spPr/>
    </dgm:pt>
    <dgm:pt modelId="{914C1EF9-D216-425C-BB96-6E8620A0DD17}" type="pres">
      <dgm:prSet presAssocID="{F10BEC53-663A-4EE3-99D1-29EA514E0A0E}" presName="hierRoot2" presStyleCnt="0"/>
      <dgm:spPr/>
    </dgm:pt>
    <dgm:pt modelId="{994DC241-5899-41E0-994D-8C665CD2E59D}" type="pres">
      <dgm:prSet presAssocID="{F10BEC53-663A-4EE3-99D1-29EA514E0A0E}" presName="composite2" presStyleCnt="0"/>
      <dgm:spPr/>
    </dgm:pt>
    <dgm:pt modelId="{D2FE7C52-4412-47F6-BA86-6CF4FAE6DC56}" type="pres">
      <dgm:prSet presAssocID="{F10BEC53-663A-4EE3-99D1-29EA514E0A0E}" presName="background2" presStyleLbl="node2" presStyleIdx="1" presStyleCnt="5"/>
      <dgm:spPr>
        <a:solidFill>
          <a:srgbClr val="92D050"/>
        </a:solidFill>
        <a:ln>
          <a:solidFill>
            <a:srgbClr val="92D050"/>
          </a:solidFill>
        </a:ln>
      </dgm:spPr>
    </dgm:pt>
    <dgm:pt modelId="{2A7D3D83-D051-4E21-B77D-227CECF55471}" type="pres">
      <dgm:prSet presAssocID="{F10BEC53-663A-4EE3-99D1-29EA514E0A0E}" presName="text2" presStyleLbl="fgAcc2" presStyleIdx="1" presStyleCnt="5">
        <dgm:presLayoutVars>
          <dgm:chPref val="3"/>
        </dgm:presLayoutVars>
      </dgm:prSet>
      <dgm:spPr/>
    </dgm:pt>
    <dgm:pt modelId="{22496A5C-464A-4AB0-BD0D-D4FB5E9D0AA7}" type="pres">
      <dgm:prSet presAssocID="{F10BEC53-663A-4EE3-99D1-29EA514E0A0E}" presName="hierChild3" presStyleCnt="0"/>
      <dgm:spPr/>
    </dgm:pt>
    <dgm:pt modelId="{8749DCD0-28F8-45ED-9E10-EA2AE5DFB798}" type="pres">
      <dgm:prSet presAssocID="{6253993C-474C-4525-95C5-AED0B7D51990}" presName="Name10" presStyleLbl="parChTrans1D2" presStyleIdx="2" presStyleCnt="5"/>
      <dgm:spPr/>
    </dgm:pt>
    <dgm:pt modelId="{ADAEE3A0-9473-4DD0-94FF-38D0047D6B6D}" type="pres">
      <dgm:prSet presAssocID="{5AE8063A-FF28-4CBC-8ED9-7E556C07C3EA}" presName="hierRoot2" presStyleCnt="0"/>
      <dgm:spPr/>
    </dgm:pt>
    <dgm:pt modelId="{8DDB8990-73FF-4AA2-BFF0-772572DD682F}" type="pres">
      <dgm:prSet presAssocID="{5AE8063A-FF28-4CBC-8ED9-7E556C07C3EA}" presName="composite2" presStyleCnt="0"/>
      <dgm:spPr/>
    </dgm:pt>
    <dgm:pt modelId="{32600A0E-17B8-4A6D-BA84-BAC45E954903}" type="pres">
      <dgm:prSet presAssocID="{5AE8063A-FF28-4CBC-8ED9-7E556C07C3EA}" presName="background2" presStyleLbl="node2" presStyleIdx="2" presStyleCnt="5"/>
      <dgm:spPr>
        <a:solidFill>
          <a:srgbClr val="92D050"/>
        </a:solidFill>
        <a:ln>
          <a:solidFill>
            <a:srgbClr val="92D050"/>
          </a:solidFill>
        </a:ln>
      </dgm:spPr>
    </dgm:pt>
    <dgm:pt modelId="{CDDA87F0-CA18-4907-A69F-ECDED38B2AD7}" type="pres">
      <dgm:prSet presAssocID="{5AE8063A-FF28-4CBC-8ED9-7E556C07C3EA}" presName="text2" presStyleLbl="fgAcc2" presStyleIdx="2" presStyleCnt="5">
        <dgm:presLayoutVars>
          <dgm:chPref val="3"/>
        </dgm:presLayoutVars>
      </dgm:prSet>
      <dgm:spPr/>
    </dgm:pt>
    <dgm:pt modelId="{FAC55843-FE36-48E7-99A7-28CD6DF0C915}" type="pres">
      <dgm:prSet presAssocID="{5AE8063A-FF28-4CBC-8ED9-7E556C07C3EA}" presName="hierChild3" presStyleCnt="0"/>
      <dgm:spPr/>
    </dgm:pt>
    <dgm:pt modelId="{718641DF-4641-4D73-917B-728513D0CECD}" type="pres">
      <dgm:prSet presAssocID="{62E399DD-05EC-4A25-BD8C-C575A512C662}" presName="Name10" presStyleLbl="parChTrans1D2" presStyleIdx="3" presStyleCnt="5"/>
      <dgm:spPr/>
    </dgm:pt>
    <dgm:pt modelId="{BD8B234A-7C55-40D0-B83F-3F37E80D472E}" type="pres">
      <dgm:prSet presAssocID="{F59FE44C-9306-421F-9832-25F7664E5A1D}" presName="hierRoot2" presStyleCnt="0"/>
      <dgm:spPr/>
    </dgm:pt>
    <dgm:pt modelId="{ADDCA8DA-8613-426A-BED9-841AE89CADE9}" type="pres">
      <dgm:prSet presAssocID="{F59FE44C-9306-421F-9832-25F7664E5A1D}" presName="composite2" presStyleCnt="0"/>
      <dgm:spPr/>
    </dgm:pt>
    <dgm:pt modelId="{4F58D640-EC9D-4811-B5CF-A24A3DB49D34}" type="pres">
      <dgm:prSet presAssocID="{F59FE44C-9306-421F-9832-25F7664E5A1D}" presName="background2" presStyleLbl="node2" presStyleIdx="3" presStyleCnt="5"/>
      <dgm:spPr>
        <a:solidFill>
          <a:srgbClr val="92D050"/>
        </a:solidFill>
        <a:ln>
          <a:solidFill>
            <a:srgbClr val="92D050"/>
          </a:solidFill>
        </a:ln>
      </dgm:spPr>
    </dgm:pt>
    <dgm:pt modelId="{EE5A7A34-B89E-4089-B4BE-6C9E0A721795}" type="pres">
      <dgm:prSet presAssocID="{F59FE44C-9306-421F-9832-25F7664E5A1D}" presName="text2" presStyleLbl="fgAcc2" presStyleIdx="3" presStyleCnt="5">
        <dgm:presLayoutVars>
          <dgm:chPref val="3"/>
        </dgm:presLayoutVars>
      </dgm:prSet>
      <dgm:spPr/>
    </dgm:pt>
    <dgm:pt modelId="{6E024C6F-F5DF-44D5-B10A-89CBF54A8B39}" type="pres">
      <dgm:prSet presAssocID="{F59FE44C-9306-421F-9832-25F7664E5A1D}" presName="hierChild3" presStyleCnt="0"/>
      <dgm:spPr/>
    </dgm:pt>
    <dgm:pt modelId="{8D4FAFF9-3828-4C16-AD4C-0D134F26CFA8}" type="pres">
      <dgm:prSet presAssocID="{9C6124F9-36E8-42E4-934F-0AEF34F06EE3}" presName="Name10" presStyleLbl="parChTrans1D2" presStyleIdx="4" presStyleCnt="5"/>
      <dgm:spPr/>
    </dgm:pt>
    <dgm:pt modelId="{7079A0BF-E8A6-4B22-9BC7-0E6D5AAB2A92}" type="pres">
      <dgm:prSet presAssocID="{C6026894-6D59-4B8A-9777-1610D0C59BD6}" presName="hierRoot2" presStyleCnt="0"/>
      <dgm:spPr/>
    </dgm:pt>
    <dgm:pt modelId="{5439C6B7-F20A-4912-A982-2A47C0151B59}" type="pres">
      <dgm:prSet presAssocID="{C6026894-6D59-4B8A-9777-1610D0C59BD6}" presName="composite2" presStyleCnt="0"/>
      <dgm:spPr/>
    </dgm:pt>
    <dgm:pt modelId="{18DD7763-18C8-48C8-B1E7-BBD6CC6FCBB3}" type="pres">
      <dgm:prSet presAssocID="{C6026894-6D59-4B8A-9777-1610D0C59BD6}" presName="background2" presStyleLbl="node2" presStyleIdx="4" presStyleCnt="5"/>
      <dgm:spPr>
        <a:solidFill>
          <a:srgbClr val="92D050"/>
        </a:solidFill>
        <a:ln>
          <a:solidFill>
            <a:srgbClr val="92D050"/>
          </a:solidFill>
        </a:ln>
      </dgm:spPr>
    </dgm:pt>
    <dgm:pt modelId="{6EB7D811-973A-4B66-8487-B355A9AFA8C3}" type="pres">
      <dgm:prSet presAssocID="{C6026894-6D59-4B8A-9777-1610D0C59BD6}" presName="text2" presStyleLbl="fgAcc2" presStyleIdx="4" presStyleCnt="5">
        <dgm:presLayoutVars>
          <dgm:chPref val="3"/>
        </dgm:presLayoutVars>
      </dgm:prSet>
      <dgm:spPr/>
    </dgm:pt>
    <dgm:pt modelId="{070E0C1B-F26F-4B32-8B5E-4318AD65B82F}" type="pres">
      <dgm:prSet presAssocID="{C6026894-6D59-4B8A-9777-1610D0C59BD6}" presName="hierChild3" presStyleCnt="0"/>
      <dgm:spPr/>
    </dgm:pt>
  </dgm:ptLst>
  <dgm:cxnLst>
    <dgm:cxn modelId="{ED427905-7B04-413A-BEF2-D542C46981B4}" srcId="{1F2CD431-E356-4050-B323-57199F05AF83}" destId="{5AE8063A-FF28-4CBC-8ED9-7E556C07C3EA}" srcOrd="2" destOrd="0" parTransId="{6253993C-474C-4525-95C5-AED0B7D51990}" sibTransId="{EA83390A-4CDD-4B9A-B626-E84837C094E6}"/>
    <dgm:cxn modelId="{A35E460A-1ABE-427A-8A6A-0F4699705529}" srcId="{BF8DDAA6-A017-404C-893F-023FFEFC6E3D}" destId="{3F9771C1-C4C0-4FA9-BC55-AE49349DD676}" srcOrd="1" destOrd="0" parTransId="{7243C598-878D-4116-B395-0AD1DBDCF6D3}" sibTransId="{5483DAC0-9AE1-4230-9EA8-EBF97914ADEA}"/>
    <dgm:cxn modelId="{A9554B0B-F24E-433E-91A0-E5D88EA339B8}" type="presOf" srcId="{43A35335-A0FA-4D12-8960-AFE25078FA49}" destId="{41FCF52B-BADC-4818-BA08-630916AC2380}" srcOrd="0" destOrd="0" presId="urn:microsoft.com/office/officeart/2005/8/layout/hierarchy1"/>
    <dgm:cxn modelId="{8E139E0B-0209-4FC7-8B20-B78020B58155}" srcId="{1F2CD431-E356-4050-B323-57199F05AF83}" destId="{F10BEC53-663A-4EE3-99D1-29EA514E0A0E}" srcOrd="1" destOrd="0" parTransId="{43A35335-A0FA-4D12-8960-AFE25078FA49}" sibTransId="{EFB2836B-69A5-46BA-B334-705EE305B200}"/>
    <dgm:cxn modelId="{83B1CC23-7212-40A2-BB23-03E448E672BF}" type="presOf" srcId="{CF0CCC4D-0544-4386-9E08-56E6B8AA05E7}" destId="{E1FF4BAB-E267-460B-9732-20C6131335B7}" srcOrd="0" destOrd="0" presId="urn:microsoft.com/office/officeart/2005/8/layout/hierarchy1"/>
    <dgm:cxn modelId="{3EFFBA2D-B0B6-4743-89F5-0CC61254B10F}" type="presOf" srcId="{5AE8063A-FF28-4CBC-8ED9-7E556C07C3EA}" destId="{CDDA87F0-CA18-4907-A69F-ECDED38B2AD7}" srcOrd="0" destOrd="0" presId="urn:microsoft.com/office/officeart/2005/8/layout/hierarchy1"/>
    <dgm:cxn modelId="{16A12330-4304-426D-B049-0001B04026AF}" type="presOf" srcId="{6253993C-474C-4525-95C5-AED0B7D51990}" destId="{8749DCD0-28F8-45ED-9E10-EA2AE5DFB798}" srcOrd="0" destOrd="0" presId="urn:microsoft.com/office/officeart/2005/8/layout/hierarchy1"/>
    <dgm:cxn modelId="{E3A62531-49AB-4716-B74C-C5B88A43642E}" type="presOf" srcId="{F10BEC53-663A-4EE3-99D1-29EA514E0A0E}" destId="{2A7D3D83-D051-4E21-B77D-227CECF55471}" srcOrd="0" destOrd="0" presId="urn:microsoft.com/office/officeart/2005/8/layout/hierarchy1"/>
    <dgm:cxn modelId="{7C62FC37-E334-49BA-BA5D-6AD263060CC4}" srcId="{BF8DDAA6-A017-404C-893F-023FFEFC6E3D}" destId="{CF0CCC4D-0544-4386-9E08-56E6B8AA05E7}" srcOrd="0" destOrd="0" parTransId="{64E13CF5-CAC0-468E-A713-711F69D27775}" sibTransId="{D4B6456E-0C01-40EE-B548-50086BF2A008}"/>
    <dgm:cxn modelId="{E276E944-55C4-4231-9B81-FCFBA0900BEB}" type="presOf" srcId="{62E399DD-05EC-4A25-BD8C-C575A512C662}" destId="{718641DF-4641-4D73-917B-728513D0CECD}" srcOrd="0" destOrd="0" presId="urn:microsoft.com/office/officeart/2005/8/layout/hierarchy1"/>
    <dgm:cxn modelId="{398FA365-1694-4BBA-9E1F-9DF4618433D7}" type="presOf" srcId="{3F9771C1-C4C0-4FA9-BC55-AE49349DD676}" destId="{A1E2B63E-D492-451C-8D1E-8688B4E08A97}" srcOrd="0" destOrd="0" presId="urn:microsoft.com/office/officeart/2005/8/layout/hierarchy1"/>
    <dgm:cxn modelId="{C28E2B68-9131-4158-923C-47C615FC43E8}" type="presOf" srcId="{BF8DDAA6-A017-404C-893F-023FFEFC6E3D}" destId="{462602E3-7BF4-4C48-97D0-C35F661FABD8}" srcOrd="0" destOrd="0" presId="urn:microsoft.com/office/officeart/2005/8/layout/hierarchy1"/>
    <dgm:cxn modelId="{CE226E6C-4BC9-49FD-A8A0-27A2140F12EB}" type="presOf" srcId="{198F8ED5-F83F-4BA2-A193-330D4EF6AB5D}" destId="{2DB128C3-66E3-4CD7-ACE7-7BD42F140912}" srcOrd="0" destOrd="0" presId="urn:microsoft.com/office/officeart/2005/8/layout/hierarchy1"/>
    <dgm:cxn modelId="{C986B66C-AA1A-419F-A3AE-06A9D4A00D45}" type="presOf" srcId="{C6026894-6D59-4B8A-9777-1610D0C59BD6}" destId="{6EB7D811-973A-4B66-8487-B355A9AFA8C3}" srcOrd="0" destOrd="0" presId="urn:microsoft.com/office/officeart/2005/8/layout/hierarchy1"/>
    <dgm:cxn modelId="{1A79006D-DC56-4757-B472-3D83FF6E137D}" srcId="{1F2CD431-E356-4050-B323-57199F05AF83}" destId="{C6026894-6D59-4B8A-9777-1610D0C59BD6}" srcOrd="4" destOrd="0" parTransId="{9C6124F9-36E8-42E4-934F-0AEF34F06EE3}" sibTransId="{E34C2F18-3136-48A7-B52E-48A979FA5396}"/>
    <dgm:cxn modelId="{C3CDEA57-5132-46D6-85EF-03C40C38551D}" type="presOf" srcId="{F59FE44C-9306-421F-9832-25F7664E5A1D}" destId="{EE5A7A34-B89E-4089-B4BE-6C9E0A721795}" srcOrd="0" destOrd="0" presId="urn:microsoft.com/office/officeart/2005/8/layout/hierarchy1"/>
    <dgm:cxn modelId="{A8393F7C-2E1D-407B-8265-719E8DD282D9}" srcId="{BF8DDAA6-A017-404C-893F-023FFEFC6E3D}" destId="{1F2CD431-E356-4050-B323-57199F05AF83}" srcOrd="2" destOrd="0" parTransId="{A5364F3C-DDBE-4503-8014-CB20131AE71E}" sibTransId="{5CC82EF0-0805-4B4E-89F7-15700BB90C1A}"/>
    <dgm:cxn modelId="{38BA1689-A253-4993-ACEA-641E80EDA233}" type="presOf" srcId="{D58859F7-CBEA-4787-AAA0-D71CB179091F}" destId="{3D43A0C4-A53D-40DF-A5CB-957D5EEBB9B4}" srcOrd="0" destOrd="0" presId="urn:microsoft.com/office/officeart/2005/8/layout/hierarchy1"/>
    <dgm:cxn modelId="{601DC895-1093-4325-87BF-57BB4CED28D8}" srcId="{1F2CD431-E356-4050-B323-57199F05AF83}" destId="{F59FE44C-9306-421F-9832-25F7664E5A1D}" srcOrd="3" destOrd="0" parTransId="{62E399DD-05EC-4A25-BD8C-C575A512C662}" sibTransId="{D5BD84C5-0394-491C-B0FF-55195B7888D9}"/>
    <dgm:cxn modelId="{54C38699-4749-4527-9319-F072ABEB753C}" type="presOf" srcId="{1F2CD431-E356-4050-B323-57199F05AF83}" destId="{C8C6B788-59EA-47CF-99BE-95A6FFE07144}" srcOrd="0" destOrd="0" presId="urn:microsoft.com/office/officeart/2005/8/layout/hierarchy1"/>
    <dgm:cxn modelId="{47A4C7B3-8B5B-4502-9060-63FE7FE5DEFD}" srcId="{1F2CD431-E356-4050-B323-57199F05AF83}" destId="{198F8ED5-F83F-4BA2-A193-330D4EF6AB5D}" srcOrd="0" destOrd="0" parTransId="{D58859F7-CBEA-4787-AAA0-D71CB179091F}" sibTransId="{103BD13C-55DB-4DBB-98CA-99B193EDF77C}"/>
    <dgm:cxn modelId="{8464C9B7-DCD2-41D6-93C1-E3C055E16681}" type="presOf" srcId="{9C6124F9-36E8-42E4-934F-0AEF34F06EE3}" destId="{8D4FAFF9-3828-4C16-AD4C-0D134F26CFA8}" srcOrd="0" destOrd="0" presId="urn:microsoft.com/office/officeart/2005/8/layout/hierarchy1"/>
    <dgm:cxn modelId="{77C552CA-6FCF-46BC-A58D-8A4E4477A8FB}" type="presParOf" srcId="{462602E3-7BF4-4C48-97D0-C35F661FABD8}" destId="{97BA4206-EE9B-4A09-A9AB-4890D439F87E}" srcOrd="0" destOrd="0" presId="urn:microsoft.com/office/officeart/2005/8/layout/hierarchy1"/>
    <dgm:cxn modelId="{B877449E-43A0-4370-9B04-7D55B2F121C4}" type="presParOf" srcId="{97BA4206-EE9B-4A09-A9AB-4890D439F87E}" destId="{93C3952D-C51F-4503-B5C5-FDA3AA9AEB7D}" srcOrd="0" destOrd="0" presId="urn:microsoft.com/office/officeart/2005/8/layout/hierarchy1"/>
    <dgm:cxn modelId="{96E8E8B5-0BAD-4B28-8E45-9D12BF05F788}" type="presParOf" srcId="{93C3952D-C51F-4503-B5C5-FDA3AA9AEB7D}" destId="{6A256D8F-41E7-48F6-9ECA-27156386DAEB}" srcOrd="0" destOrd="0" presId="urn:microsoft.com/office/officeart/2005/8/layout/hierarchy1"/>
    <dgm:cxn modelId="{10FA138B-C70B-4B99-A95C-9C3BDDC51551}" type="presParOf" srcId="{93C3952D-C51F-4503-B5C5-FDA3AA9AEB7D}" destId="{E1FF4BAB-E267-460B-9732-20C6131335B7}" srcOrd="1" destOrd="0" presId="urn:microsoft.com/office/officeart/2005/8/layout/hierarchy1"/>
    <dgm:cxn modelId="{2A8D8172-A6B1-47CB-A57E-762FF43D6C4C}" type="presParOf" srcId="{97BA4206-EE9B-4A09-A9AB-4890D439F87E}" destId="{C122038E-3E59-4814-8368-E18DD08C1798}" srcOrd="1" destOrd="0" presId="urn:microsoft.com/office/officeart/2005/8/layout/hierarchy1"/>
    <dgm:cxn modelId="{F4BDA344-BDB0-45BE-AF76-2F6E86417F99}" type="presParOf" srcId="{462602E3-7BF4-4C48-97D0-C35F661FABD8}" destId="{4780DB95-1027-42F9-B3DE-35789FEB4166}" srcOrd="1" destOrd="0" presId="urn:microsoft.com/office/officeart/2005/8/layout/hierarchy1"/>
    <dgm:cxn modelId="{F94D9359-C889-4000-AED1-F40DD3FA697C}" type="presParOf" srcId="{4780DB95-1027-42F9-B3DE-35789FEB4166}" destId="{DA876F6B-D1F5-46C9-9FF4-21298FC679C9}" srcOrd="0" destOrd="0" presId="urn:microsoft.com/office/officeart/2005/8/layout/hierarchy1"/>
    <dgm:cxn modelId="{2DBA6AEA-BD77-42F0-B467-A2449F0AA7DC}" type="presParOf" srcId="{DA876F6B-D1F5-46C9-9FF4-21298FC679C9}" destId="{301127D7-93A6-4C7E-92F0-438AEDCAAB13}" srcOrd="0" destOrd="0" presId="urn:microsoft.com/office/officeart/2005/8/layout/hierarchy1"/>
    <dgm:cxn modelId="{E9BA1F78-AD45-4581-B93F-291DE1FB2DCB}" type="presParOf" srcId="{DA876F6B-D1F5-46C9-9FF4-21298FC679C9}" destId="{A1E2B63E-D492-451C-8D1E-8688B4E08A97}" srcOrd="1" destOrd="0" presId="urn:microsoft.com/office/officeart/2005/8/layout/hierarchy1"/>
    <dgm:cxn modelId="{983926DB-B0ED-469F-ACFE-3BD623E94715}" type="presParOf" srcId="{4780DB95-1027-42F9-B3DE-35789FEB4166}" destId="{DA87F2F7-79E8-4517-9083-978D2BD461EF}" srcOrd="1" destOrd="0" presId="urn:microsoft.com/office/officeart/2005/8/layout/hierarchy1"/>
    <dgm:cxn modelId="{282EFC80-BB47-4935-9D66-2B8964169D0D}" type="presParOf" srcId="{462602E3-7BF4-4C48-97D0-C35F661FABD8}" destId="{C66BD777-AA91-45BE-9241-763B1C688A26}" srcOrd="2" destOrd="0" presId="urn:microsoft.com/office/officeart/2005/8/layout/hierarchy1"/>
    <dgm:cxn modelId="{1D38D6A4-AD4C-4994-9269-BA63851739C1}" type="presParOf" srcId="{C66BD777-AA91-45BE-9241-763B1C688A26}" destId="{AA16CED1-CD92-4C13-B5A4-3967112E5A14}" srcOrd="0" destOrd="0" presId="urn:microsoft.com/office/officeart/2005/8/layout/hierarchy1"/>
    <dgm:cxn modelId="{CAA168B0-3CDF-4BAE-B8C7-0B8B0F7DF210}" type="presParOf" srcId="{AA16CED1-CD92-4C13-B5A4-3967112E5A14}" destId="{04BBD849-613D-4A97-AFE7-441C44D8F406}" srcOrd="0" destOrd="0" presId="urn:microsoft.com/office/officeart/2005/8/layout/hierarchy1"/>
    <dgm:cxn modelId="{C0DF0BBE-2762-47BC-B43C-4DD54941D0CA}" type="presParOf" srcId="{AA16CED1-CD92-4C13-B5A4-3967112E5A14}" destId="{C8C6B788-59EA-47CF-99BE-95A6FFE07144}" srcOrd="1" destOrd="0" presId="urn:microsoft.com/office/officeart/2005/8/layout/hierarchy1"/>
    <dgm:cxn modelId="{2383BB84-470A-45F1-AAB6-D22116AF091B}" type="presParOf" srcId="{C66BD777-AA91-45BE-9241-763B1C688A26}" destId="{FF8A3257-E0C3-4E94-90D2-872D9E1C4FB8}" srcOrd="1" destOrd="0" presId="urn:microsoft.com/office/officeart/2005/8/layout/hierarchy1"/>
    <dgm:cxn modelId="{4A2017C1-1B62-4F19-870F-7DF0CE5BE925}" type="presParOf" srcId="{FF8A3257-E0C3-4E94-90D2-872D9E1C4FB8}" destId="{3D43A0C4-A53D-40DF-A5CB-957D5EEBB9B4}" srcOrd="0" destOrd="0" presId="urn:microsoft.com/office/officeart/2005/8/layout/hierarchy1"/>
    <dgm:cxn modelId="{F0C9E87D-1A6B-4E26-B5A1-D96A67CF14B4}" type="presParOf" srcId="{FF8A3257-E0C3-4E94-90D2-872D9E1C4FB8}" destId="{853CCA56-41D4-4085-8C8D-0BD10EC57BFA}" srcOrd="1" destOrd="0" presId="urn:microsoft.com/office/officeart/2005/8/layout/hierarchy1"/>
    <dgm:cxn modelId="{6A24B020-3730-4044-B3F7-D91546BF3430}" type="presParOf" srcId="{853CCA56-41D4-4085-8C8D-0BD10EC57BFA}" destId="{D9A76D90-B54E-451D-AEA8-8ED49C5784E1}" srcOrd="0" destOrd="0" presId="urn:microsoft.com/office/officeart/2005/8/layout/hierarchy1"/>
    <dgm:cxn modelId="{5755D243-9E39-4A77-8814-F8287654BF30}" type="presParOf" srcId="{D9A76D90-B54E-451D-AEA8-8ED49C5784E1}" destId="{648F9AEF-60B3-4FA9-8706-8D50344AEF72}" srcOrd="0" destOrd="0" presId="urn:microsoft.com/office/officeart/2005/8/layout/hierarchy1"/>
    <dgm:cxn modelId="{AF492BBF-58F7-40E7-B036-587F9BE3AF01}" type="presParOf" srcId="{D9A76D90-B54E-451D-AEA8-8ED49C5784E1}" destId="{2DB128C3-66E3-4CD7-ACE7-7BD42F140912}" srcOrd="1" destOrd="0" presId="urn:microsoft.com/office/officeart/2005/8/layout/hierarchy1"/>
    <dgm:cxn modelId="{A81668D6-D3DB-44C7-BAC6-7816D7817047}" type="presParOf" srcId="{853CCA56-41D4-4085-8C8D-0BD10EC57BFA}" destId="{D10ADD0E-5C1C-411B-BE0D-9A945B9CB06E}" srcOrd="1" destOrd="0" presId="urn:microsoft.com/office/officeart/2005/8/layout/hierarchy1"/>
    <dgm:cxn modelId="{257DB113-333D-429D-A1AE-2EB68622AB29}" type="presParOf" srcId="{FF8A3257-E0C3-4E94-90D2-872D9E1C4FB8}" destId="{41FCF52B-BADC-4818-BA08-630916AC2380}" srcOrd="2" destOrd="0" presId="urn:microsoft.com/office/officeart/2005/8/layout/hierarchy1"/>
    <dgm:cxn modelId="{FB619879-1AF3-409C-862D-5CA13536EB4F}" type="presParOf" srcId="{FF8A3257-E0C3-4E94-90D2-872D9E1C4FB8}" destId="{914C1EF9-D216-425C-BB96-6E8620A0DD17}" srcOrd="3" destOrd="0" presId="urn:microsoft.com/office/officeart/2005/8/layout/hierarchy1"/>
    <dgm:cxn modelId="{A79D1FBF-C08E-492E-B689-AC710F091DE0}" type="presParOf" srcId="{914C1EF9-D216-425C-BB96-6E8620A0DD17}" destId="{994DC241-5899-41E0-994D-8C665CD2E59D}" srcOrd="0" destOrd="0" presId="urn:microsoft.com/office/officeart/2005/8/layout/hierarchy1"/>
    <dgm:cxn modelId="{9F4F9C6F-9D07-41D9-B821-D3144A2DAFC0}" type="presParOf" srcId="{994DC241-5899-41E0-994D-8C665CD2E59D}" destId="{D2FE7C52-4412-47F6-BA86-6CF4FAE6DC56}" srcOrd="0" destOrd="0" presId="urn:microsoft.com/office/officeart/2005/8/layout/hierarchy1"/>
    <dgm:cxn modelId="{D961475E-29C1-4B06-AE14-0C50E1785AD5}" type="presParOf" srcId="{994DC241-5899-41E0-994D-8C665CD2E59D}" destId="{2A7D3D83-D051-4E21-B77D-227CECF55471}" srcOrd="1" destOrd="0" presId="urn:microsoft.com/office/officeart/2005/8/layout/hierarchy1"/>
    <dgm:cxn modelId="{CDAB2036-F979-4990-8935-F15C6B761D98}" type="presParOf" srcId="{914C1EF9-D216-425C-BB96-6E8620A0DD17}" destId="{22496A5C-464A-4AB0-BD0D-D4FB5E9D0AA7}" srcOrd="1" destOrd="0" presId="urn:microsoft.com/office/officeart/2005/8/layout/hierarchy1"/>
    <dgm:cxn modelId="{46B26834-8BE2-4F29-AA3B-7F38572B0A2F}" type="presParOf" srcId="{FF8A3257-E0C3-4E94-90D2-872D9E1C4FB8}" destId="{8749DCD0-28F8-45ED-9E10-EA2AE5DFB798}" srcOrd="4" destOrd="0" presId="urn:microsoft.com/office/officeart/2005/8/layout/hierarchy1"/>
    <dgm:cxn modelId="{FC29C9C3-C976-4D90-BD18-A59714183B0D}" type="presParOf" srcId="{FF8A3257-E0C3-4E94-90D2-872D9E1C4FB8}" destId="{ADAEE3A0-9473-4DD0-94FF-38D0047D6B6D}" srcOrd="5" destOrd="0" presId="urn:microsoft.com/office/officeart/2005/8/layout/hierarchy1"/>
    <dgm:cxn modelId="{43FCFB3A-975A-4DD7-A756-927A69098D08}" type="presParOf" srcId="{ADAEE3A0-9473-4DD0-94FF-38D0047D6B6D}" destId="{8DDB8990-73FF-4AA2-BFF0-772572DD682F}" srcOrd="0" destOrd="0" presId="urn:microsoft.com/office/officeart/2005/8/layout/hierarchy1"/>
    <dgm:cxn modelId="{FE0FFF0D-D47A-434A-8E1F-B5B9F3106B37}" type="presParOf" srcId="{8DDB8990-73FF-4AA2-BFF0-772572DD682F}" destId="{32600A0E-17B8-4A6D-BA84-BAC45E954903}" srcOrd="0" destOrd="0" presId="urn:microsoft.com/office/officeart/2005/8/layout/hierarchy1"/>
    <dgm:cxn modelId="{EC1FBDA6-4E2C-472F-99C2-5CD14358B0A3}" type="presParOf" srcId="{8DDB8990-73FF-4AA2-BFF0-772572DD682F}" destId="{CDDA87F0-CA18-4907-A69F-ECDED38B2AD7}" srcOrd="1" destOrd="0" presId="urn:microsoft.com/office/officeart/2005/8/layout/hierarchy1"/>
    <dgm:cxn modelId="{39A508C2-C5B5-418A-B2E9-DF5CCE786405}" type="presParOf" srcId="{ADAEE3A0-9473-4DD0-94FF-38D0047D6B6D}" destId="{FAC55843-FE36-48E7-99A7-28CD6DF0C915}" srcOrd="1" destOrd="0" presId="urn:microsoft.com/office/officeart/2005/8/layout/hierarchy1"/>
    <dgm:cxn modelId="{DD1267B2-FAE4-4C99-A9A0-26A445B51327}" type="presParOf" srcId="{FF8A3257-E0C3-4E94-90D2-872D9E1C4FB8}" destId="{718641DF-4641-4D73-917B-728513D0CECD}" srcOrd="6" destOrd="0" presId="urn:microsoft.com/office/officeart/2005/8/layout/hierarchy1"/>
    <dgm:cxn modelId="{A7B59643-E68C-489B-9385-0B36C04D7CC8}" type="presParOf" srcId="{FF8A3257-E0C3-4E94-90D2-872D9E1C4FB8}" destId="{BD8B234A-7C55-40D0-B83F-3F37E80D472E}" srcOrd="7" destOrd="0" presId="urn:microsoft.com/office/officeart/2005/8/layout/hierarchy1"/>
    <dgm:cxn modelId="{DFD3C425-026D-48F2-A26F-1A8E6931A72F}" type="presParOf" srcId="{BD8B234A-7C55-40D0-B83F-3F37E80D472E}" destId="{ADDCA8DA-8613-426A-BED9-841AE89CADE9}" srcOrd="0" destOrd="0" presId="urn:microsoft.com/office/officeart/2005/8/layout/hierarchy1"/>
    <dgm:cxn modelId="{A4699986-28FE-4954-8717-94C7D86F9F60}" type="presParOf" srcId="{ADDCA8DA-8613-426A-BED9-841AE89CADE9}" destId="{4F58D640-EC9D-4811-B5CF-A24A3DB49D34}" srcOrd="0" destOrd="0" presId="urn:microsoft.com/office/officeart/2005/8/layout/hierarchy1"/>
    <dgm:cxn modelId="{3D0B372B-7496-4822-91DE-F9867DD3DAED}" type="presParOf" srcId="{ADDCA8DA-8613-426A-BED9-841AE89CADE9}" destId="{EE5A7A34-B89E-4089-B4BE-6C9E0A721795}" srcOrd="1" destOrd="0" presId="urn:microsoft.com/office/officeart/2005/8/layout/hierarchy1"/>
    <dgm:cxn modelId="{1BF612E2-22F8-4B31-B5F5-8F3F0EC2E2E0}" type="presParOf" srcId="{BD8B234A-7C55-40D0-B83F-3F37E80D472E}" destId="{6E024C6F-F5DF-44D5-B10A-89CBF54A8B39}" srcOrd="1" destOrd="0" presId="urn:microsoft.com/office/officeart/2005/8/layout/hierarchy1"/>
    <dgm:cxn modelId="{20509911-E509-4F04-8060-503022D19E72}" type="presParOf" srcId="{FF8A3257-E0C3-4E94-90D2-872D9E1C4FB8}" destId="{8D4FAFF9-3828-4C16-AD4C-0D134F26CFA8}" srcOrd="8" destOrd="0" presId="urn:microsoft.com/office/officeart/2005/8/layout/hierarchy1"/>
    <dgm:cxn modelId="{0E291DF3-DDC9-4BDD-98A0-5988BD90E1A5}" type="presParOf" srcId="{FF8A3257-E0C3-4E94-90D2-872D9E1C4FB8}" destId="{7079A0BF-E8A6-4B22-9BC7-0E6D5AAB2A92}" srcOrd="9" destOrd="0" presId="urn:microsoft.com/office/officeart/2005/8/layout/hierarchy1"/>
    <dgm:cxn modelId="{582B223F-7185-48CD-A555-5C744CD68C35}" type="presParOf" srcId="{7079A0BF-E8A6-4B22-9BC7-0E6D5AAB2A92}" destId="{5439C6B7-F20A-4912-A982-2A47C0151B59}" srcOrd="0" destOrd="0" presId="urn:microsoft.com/office/officeart/2005/8/layout/hierarchy1"/>
    <dgm:cxn modelId="{26993767-E77A-42BC-AD63-6F2FCE07C938}" type="presParOf" srcId="{5439C6B7-F20A-4912-A982-2A47C0151B59}" destId="{18DD7763-18C8-48C8-B1E7-BBD6CC6FCBB3}" srcOrd="0" destOrd="0" presId="urn:microsoft.com/office/officeart/2005/8/layout/hierarchy1"/>
    <dgm:cxn modelId="{D0C6C7C6-623B-44E6-91BC-CEB39E16C201}" type="presParOf" srcId="{5439C6B7-F20A-4912-A982-2A47C0151B59}" destId="{6EB7D811-973A-4B66-8487-B355A9AFA8C3}" srcOrd="1" destOrd="0" presId="urn:microsoft.com/office/officeart/2005/8/layout/hierarchy1"/>
    <dgm:cxn modelId="{25AB3C75-DBE1-423A-98D7-6ECEDDC46AC5}" type="presParOf" srcId="{7079A0BF-E8A6-4B22-9BC7-0E6D5AAB2A92}" destId="{070E0C1B-F26F-4B32-8B5E-4318AD65B82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F5AA8A40-D96C-40D0-BBF7-92873452CC41}"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47A6D4C7-A593-4064-A0C8-BA1C96C24B8A}">
      <dgm:prSet custT="1"/>
      <dgm:spPr/>
      <dgm:t>
        <a:bodyPr/>
        <a:lstStyle/>
        <a:p>
          <a:pPr rtl="0"/>
          <a:r>
            <a:rPr lang="ru-RU" sz="1200" dirty="0"/>
            <a:t>Квалифицированный персонал бенефициара полностью анализирует предоставленную информацию</a:t>
          </a:r>
          <a:endParaRPr lang="en-GB" sz="1200" dirty="0"/>
        </a:p>
      </dgm:t>
    </dgm:pt>
    <dgm:pt modelId="{2AE14C6E-D564-4441-85C2-F629075A7632}" type="parTrans" cxnId="{B85191C0-F45D-46AF-9608-04DA2AF20BDA}">
      <dgm:prSet/>
      <dgm:spPr/>
      <dgm:t>
        <a:bodyPr/>
        <a:lstStyle/>
        <a:p>
          <a:endParaRPr lang="en-US" sz="3200"/>
        </a:p>
      </dgm:t>
    </dgm:pt>
    <dgm:pt modelId="{B2F6A54E-081D-45A8-B10A-E9A27B21EB4E}" type="sibTrans" cxnId="{B85191C0-F45D-46AF-9608-04DA2AF20BDA}">
      <dgm:prSet/>
      <dgm:spPr/>
      <dgm:t>
        <a:bodyPr/>
        <a:lstStyle/>
        <a:p>
          <a:endParaRPr lang="en-US" sz="3200"/>
        </a:p>
      </dgm:t>
    </dgm:pt>
    <dgm:pt modelId="{2CEB319D-7BC0-4ABB-BCB5-7F01022BF472}">
      <dgm:prSet custT="1"/>
      <dgm:spPr/>
      <dgm:t>
        <a:bodyPr/>
        <a:lstStyle/>
        <a:p>
          <a:pPr rtl="0"/>
          <a:r>
            <a:rPr lang="ru-RU" sz="1200" dirty="0"/>
            <a:t>Оценка бенефициаром способности участника торгов заключить договор по заявленной цене должна быть сосредоточена на анализе цен в сочетании с другими элементами заявки и их соответствии с оценкой затрат ресурсов участником торгов.</a:t>
          </a:r>
          <a:endParaRPr lang="en-GB" sz="1200" dirty="0"/>
        </a:p>
      </dgm:t>
    </dgm:pt>
    <dgm:pt modelId="{64046312-06C8-4ED8-9376-0C6C70384293}" type="parTrans" cxnId="{6849B3BA-9406-441C-A5E3-F68D9671EE55}">
      <dgm:prSet/>
      <dgm:spPr/>
      <dgm:t>
        <a:bodyPr/>
        <a:lstStyle/>
        <a:p>
          <a:endParaRPr lang="en-US" sz="3200"/>
        </a:p>
      </dgm:t>
    </dgm:pt>
    <dgm:pt modelId="{3436FE8C-4E26-45A9-80E1-70DFE0CE18A7}" type="sibTrans" cxnId="{6849B3BA-9406-441C-A5E3-F68D9671EE55}">
      <dgm:prSet/>
      <dgm:spPr/>
      <dgm:t>
        <a:bodyPr/>
        <a:lstStyle/>
        <a:p>
          <a:endParaRPr lang="en-US" sz="3200"/>
        </a:p>
      </dgm:t>
    </dgm:pt>
    <dgm:pt modelId="{769DD0B4-AEC7-4979-BE22-7A4B6A3CBA77}" type="pres">
      <dgm:prSet presAssocID="{F5AA8A40-D96C-40D0-BBF7-92873452CC41}" presName="hierChild1" presStyleCnt="0">
        <dgm:presLayoutVars>
          <dgm:chPref val="1"/>
          <dgm:dir/>
          <dgm:animOne val="branch"/>
          <dgm:animLvl val="lvl"/>
          <dgm:resizeHandles/>
        </dgm:presLayoutVars>
      </dgm:prSet>
      <dgm:spPr/>
    </dgm:pt>
    <dgm:pt modelId="{8F0F3935-A909-4E9D-BE41-8B7962CCE3ED}" type="pres">
      <dgm:prSet presAssocID="{47A6D4C7-A593-4064-A0C8-BA1C96C24B8A}" presName="hierRoot1" presStyleCnt="0"/>
      <dgm:spPr/>
    </dgm:pt>
    <dgm:pt modelId="{6009657C-62FB-4D5C-B7CA-751F5AE1A329}" type="pres">
      <dgm:prSet presAssocID="{47A6D4C7-A593-4064-A0C8-BA1C96C24B8A}" presName="composite" presStyleCnt="0"/>
      <dgm:spPr/>
    </dgm:pt>
    <dgm:pt modelId="{8E57D8D5-0BDA-4E51-AD2A-3DA77CEDDF54}" type="pres">
      <dgm:prSet presAssocID="{47A6D4C7-A593-4064-A0C8-BA1C96C24B8A}" presName="background" presStyleLbl="node0" presStyleIdx="0" presStyleCnt="2"/>
      <dgm:spPr/>
    </dgm:pt>
    <dgm:pt modelId="{32AE795A-4E80-4C4D-842D-673B1DD7D90C}" type="pres">
      <dgm:prSet presAssocID="{47A6D4C7-A593-4064-A0C8-BA1C96C24B8A}" presName="text" presStyleLbl="fgAcc0" presStyleIdx="0" presStyleCnt="2">
        <dgm:presLayoutVars>
          <dgm:chPref val="3"/>
        </dgm:presLayoutVars>
      </dgm:prSet>
      <dgm:spPr/>
    </dgm:pt>
    <dgm:pt modelId="{99732ABA-E491-46D6-B512-F17297CA5208}" type="pres">
      <dgm:prSet presAssocID="{47A6D4C7-A593-4064-A0C8-BA1C96C24B8A}" presName="hierChild2" presStyleCnt="0"/>
      <dgm:spPr/>
    </dgm:pt>
    <dgm:pt modelId="{96BBB682-9502-48BC-9F69-81ADCD24288E}" type="pres">
      <dgm:prSet presAssocID="{2CEB319D-7BC0-4ABB-BCB5-7F01022BF472}" presName="hierRoot1" presStyleCnt="0"/>
      <dgm:spPr/>
    </dgm:pt>
    <dgm:pt modelId="{D9B2654A-88E0-4CE9-8117-750153E7036D}" type="pres">
      <dgm:prSet presAssocID="{2CEB319D-7BC0-4ABB-BCB5-7F01022BF472}" presName="composite" presStyleCnt="0"/>
      <dgm:spPr/>
    </dgm:pt>
    <dgm:pt modelId="{CFECEB5A-02E5-426D-AC20-27AEA5E2F5DD}" type="pres">
      <dgm:prSet presAssocID="{2CEB319D-7BC0-4ABB-BCB5-7F01022BF472}" presName="background" presStyleLbl="node0" presStyleIdx="1" presStyleCnt="2"/>
      <dgm:spPr/>
    </dgm:pt>
    <dgm:pt modelId="{8B50CD76-8E75-4BCD-B8E2-0D1A2A62EBFC}" type="pres">
      <dgm:prSet presAssocID="{2CEB319D-7BC0-4ABB-BCB5-7F01022BF472}" presName="text" presStyleLbl="fgAcc0" presStyleIdx="1" presStyleCnt="2">
        <dgm:presLayoutVars>
          <dgm:chPref val="3"/>
        </dgm:presLayoutVars>
      </dgm:prSet>
      <dgm:spPr/>
    </dgm:pt>
    <dgm:pt modelId="{F29ABE31-8870-4578-980A-3967423BC578}" type="pres">
      <dgm:prSet presAssocID="{2CEB319D-7BC0-4ABB-BCB5-7F01022BF472}" presName="hierChild2" presStyleCnt="0"/>
      <dgm:spPr/>
    </dgm:pt>
  </dgm:ptLst>
  <dgm:cxnLst>
    <dgm:cxn modelId="{5756F12C-DE39-49CE-A682-8B784E5691F2}" type="presOf" srcId="{47A6D4C7-A593-4064-A0C8-BA1C96C24B8A}" destId="{32AE795A-4E80-4C4D-842D-673B1DD7D90C}" srcOrd="0" destOrd="0" presId="urn:microsoft.com/office/officeart/2005/8/layout/hierarchy1"/>
    <dgm:cxn modelId="{1658A881-EE5C-48B4-A6AA-5AD31389B489}" type="presOf" srcId="{F5AA8A40-D96C-40D0-BBF7-92873452CC41}" destId="{769DD0B4-AEC7-4979-BE22-7A4B6A3CBA77}" srcOrd="0" destOrd="0" presId="urn:microsoft.com/office/officeart/2005/8/layout/hierarchy1"/>
    <dgm:cxn modelId="{E2859F8E-0A33-4422-8DB7-B78212D6E353}" type="presOf" srcId="{2CEB319D-7BC0-4ABB-BCB5-7F01022BF472}" destId="{8B50CD76-8E75-4BCD-B8E2-0D1A2A62EBFC}" srcOrd="0" destOrd="0" presId="urn:microsoft.com/office/officeart/2005/8/layout/hierarchy1"/>
    <dgm:cxn modelId="{6849B3BA-9406-441C-A5E3-F68D9671EE55}" srcId="{F5AA8A40-D96C-40D0-BBF7-92873452CC41}" destId="{2CEB319D-7BC0-4ABB-BCB5-7F01022BF472}" srcOrd="1" destOrd="0" parTransId="{64046312-06C8-4ED8-9376-0C6C70384293}" sibTransId="{3436FE8C-4E26-45A9-80E1-70DFE0CE18A7}"/>
    <dgm:cxn modelId="{B85191C0-F45D-46AF-9608-04DA2AF20BDA}" srcId="{F5AA8A40-D96C-40D0-BBF7-92873452CC41}" destId="{47A6D4C7-A593-4064-A0C8-BA1C96C24B8A}" srcOrd="0" destOrd="0" parTransId="{2AE14C6E-D564-4441-85C2-F629075A7632}" sibTransId="{B2F6A54E-081D-45A8-B10A-E9A27B21EB4E}"/>
    <dgm:cxn modelId="{4C025D8A-E500-4A85-9918-DEAA06030D8F}" type="presParOf" srcId="{769DD0B4-AEC7-4979-BE22-7A4B6A3CBA77}" destId="{8F0F3935-A909-4E9D-BE41-8B7962CCE3ED}" srcOrd="0" destOrd="0" presId="urn:microsoft.com/office/officeart/2005/8/layout/hierarchy1"/>
    <dgm:cxn modelId="{F838B654-21D9-48C4-88DE-E11C340005F9}" type="presParOf" srcId="{8F0F3935-A909-4E9D-BE41-8B7962CCE3ED}" destId="{6009657C-62FB-4D5C-B7CA-751F5AE1A329}" srcOrd="0" destOrd="0" presId="urn:microsoft.com/office/officeart/2005/8/layout/hierarchy1"/>
    <dgm:cxn modelId="{20CA55FB-2EC4-445A-8AA6-A8C8ECBDFD8A}" type="presParOf" srcId="{6009657C-62FB-4D5C-B7CA-751F5AE1A329}" destId="{8E57D8D5-0BDA-4E51-AD2A-3DA77CEDDF54}" srcOrd="0" destOrd="0" presId="urn:microsoft.com/office/officeart/2005/8/layout/hierarchy1"/>
    <dgm:cxn modelId="{9928BF77-F743-4305-9779-FBA757C07366}" type="presParOf" srcId="{6009657C-62FB-4D5C-B7CA-751F5AE1A329}" destId="{32AE795A-4E80-4C4D-842D-673B1DD7D90C}" srcOrd="1" destOrd="0" presId="urn:microsoft.com/office/officeart/2005/8/layout/hierarchy1"/>
    <dgm:cxn modelId="{C3F1B45E-1746-4137-86F7-1BB8796984D8}" type="presParOf" srcId="{8F0F3935-A909-4E9D-BE41-8B7962CCE3ED}" destId="{99732ABA-E491-46D6-B512-F17297CA5208}" srcOrd="1" destOrd="0" presId="urn:microsoft.com/office/officeart/2005/8/layout/hierarchy1"/>
    <dgm:cxn modelId="{58923433-6FC4-4F5F-A89E-626634F266A2}" type="presParOf" srcId="{769DD0B4-AEC7-4979-BE22-7A4B6A3CBA77}" destId="{96BBB682-9502-48BC-9F69-81ADCD24288E}" srcOrd="1" destOrd="0" presId="urn:microsoft.com/office/officeart/2005/8/layout/hierarchy1"/>
    <dgm:cxn modelId="{18FBED24-7E99-4651-A565-6D3D6A134013}" type="presParOf" srcId="{96BBB682-9502-48BC-9F69-81ADCD24288E}" destId="{D9B2654A-88E0-4CE9-8117-750153E7036D}" srcOrd="0" destOrd="0" presId="urn:microsoft.com/office/officeart/2005/8/layout/hierarchy1"/>
    <dgm:cxn modelId="{A8A998DA-EFC3-4589-9716-1DF8657D067A}" type="presParOf" srcId="{D9B2654A-88E0-4CE9-8117-750153E7036D}" destId="{CFECEB5A-02E5-426D-AC20-27AEA5E2F5DD}" srcOrd="0" destOrd="0" presId="urn:microsoft.com/office/officeart/2005/8/layout/hierarchy1"/>
    <dgm:cxn modelId="{4F9B6C83-F5B1-437E-8852-EC4835AF7542}" type="presParOf" srcId="{D9B2654A-88E0-4CE9-8117-750153E7036D}" destId="{8B50CD76-8E75-4BCD-B8E2-0D1A2A62EBFC}" srcOrd="1" destOrd="0" presId="urn:microsoft.com/office/officeart/2005/8/layout/hierarchy1"/>
    <dgm:cxn modelId="{881705CF-622C-4095-91CA-653F7333F2E2}" type="presParOf" srcId="{96BBB682-9502-48BC-9F69-81ADCD24288E}" destId="{F29ABE31-8870-4578-980A-3967423BC57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D1730AE-6651-46BB-997E-CBA609998365}"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6DD21A36-5B73-43CA-82A8-227989292ABC}">
      <dgm:prSet custT="1"/>
      <dgm:spPr/>
      <dgm:t>
        <a:bodyPr/>
        <a:lstStyle/>
        <a:p>
          <a:pPr rtl="0"/>
          <a:r>
            <a:rPr lang="ru-RU" sz="800" dirty="0"/>
            <a:t>У участника торгов значительно меньшие затраты на подготовку участка, поскольку у него уже есть действующий договор рядом с предлагаемой проектной площадкой</a:t>
          </a:r>
          <a:endParaRPr lang="en-GB" sz="800" dirty="0"/>
        </a:p>
      </dgm:t>
    </dgm:pt>
    <dgm:pt modelId="{BB5BF734-C92C-48DC-B10E-5B6C247EAD0C}" type="parTrans" cxnId="{1A3C3655-90E5-4E76-B02C-1EAA22389436}">
      <dgm:prSet/>
      <dgm:spPr/>
      <dgm:t>
        <a:bodyPr/>
        <a:lstStyle/>
        <a:p>
          <a:endParaRPr lang="en-US" sz="2400"/>
        </a:p>
      </dgm:t>
    </dgm:pt>
    <dgm:pt modelId="{E0620748-FF7F-4297-9B6A-2F0B67CE922B}" type="sibTrans" cxnId="{1A3C3655-90E5-4E76-B02C-1EAA22389436}">
      <dgm:prSet/>
      <dgm:spPr/>
      <dgm:t>
        <a:bodyPr/>
        <a:lstStyle/>
        <a:p>
          <a:endParaRPr lang="en-US" sz="2400"/>
        </a:p>
      </dgm:t>
    </dgm:pt>
    <dgm:pt modelId="{ACEC3E4B-6844-458C-BC41-114A5B8A6C09}">
      <dgm:prSet custT="1"/>
      <dgm:spPr/>
      <dgm:t>
        <a:bodyPr/>
        <a:lstStyle/>
        <a:p>
          <a:pPr rtl="0"/>
          <a:r>
            <a:rPr lang="ru-RU" sz="1000" dirty="0"/>
            <a:t>Участник торгов может захотеть выйти на новый рынок;</a:t>
          </a:r>
          <a:endParaRPr lang="en-GB" sz="1000" dirty="0"/>
        </a:p>
      </dgm:t>
    </dgm:pt>
    <dgm:pt modelId="{9225DA6C-BC61-4A09-88CF-775C45FED018}" type="parTrans" cxnId="{6AAD29E7-9439-4442-A8B8-10DF90D652BD}">
      <dgm:prSet/>
      <dgm:spPr/>
      <dgm:t>
        <a:bodyPr/>
        <a:lstStyle/>
        <a:p>
          <a:endParaRPr lang="en-US" sz="2400"/>
        </a:p>
      </dgm:t>
    </dgm:pt>
    <dgm:pt modelId="{27FA8FE0-AF2C-4129-8F5E-F2738FB7DC99}" type="sibTrans" cxnId="{6AAD29E7-9439-4442-A8B8-10DF90D652BD}">
      <dgm:prSet/>
      <dgm:spPr/>
      <dgm:t>
        <a:bodyPr/>
        <a:lstStyle/>
        <a:p>
          <a:endParaRPr lang="en-US" sz="2400"/>
        </a:p>
      </dgm:t>
    </dgm:pt>
    <dgm:pt modelId="{AC4D9C54-BABB-49D1-8772-C6ED4A1BA7FE}">
      <dgm:prSet custT="1"/>
      <dgm:spPr/>
      <dgm:t>
        <a:bodyPr/>
        <a:lstStyle/>
        <a:p>
          <a:pPr rtl="0"/>
          <a:r>
            <a:rPr lang="ru-RU" sz="1000" dirty="0"/>
            <a:t>Участник торгов мог предложить гораздо более эффективный или инновационный метод работы, чем другие участники торгов;</a:t>
          </a:r>
          <a:endParaRPr lang="en-GB" sz="1000" dirty="0"/>
        </a:p>
      </dgm:t>
    </dgm:pt>
    <dgm:pt modelId="{B717A430-C68B-4ADE-B427-DEA72775E824}" type="parTrans" cxnId="{64669997-CEC4-4567-B563-EA583F87AFD6}">
      <dgm:prSet/>
      <dgm:spPr/>
      <dgm:t>
        <a:bodyPr/>
        <a:lstStyle/>
        <a:p>
          <a:endParaRPr lang="en-US" sz="2400"/>
        </a:p>
      </dgm:t>
    </dgm:pt>
    <dgm:pt modelId="{8712C2A5-4982-49B2-BD37-406775040C2F}" type="sibTrans" cxnId="{64669997-CEC4-4567-B563-EA583F87AFD6}">
      <dgm:prSet/>
      <dgm:spPr/>
      <dgm:t>
        <a:bodyPr/>
        <a:lstStyle/>
        <a:p>
          <a:endParaRPr lang="en-US" sz="2400"/>
        </a:p>
      </dgm:t>
    </dgm:pt>
    <dgm:pt modelId="{51430811-F09A-47F4-AC9E-B568CC87994A}">
      <dgm:prSet custT="1"/>
      <dgm:spPr/>
      <dgm:t>
        <a:bodyPr/>
        <a:lstStyle/>
        <a:p>
          <a:pPr rtl="0"/>
          <a:r>
            <a:rPr lang="ru-RU" sz="1000" dirty="0"/>
            <a:t>Участник торгов может пытаться проникнуть на рынок сговора (рыночные цены могут быть искусственно завышены);</a:t>
          </a:r>
          <a:endParaRPr lang="en-GB" sz="1000" dirty="0"/>
        </a:p>
      </dgm:t>
    </dgm:pt>
    <dgm:pt modelId="{794CE20B-097F-400B-878E-923336DAC9A6}" type="parTrans" cxnId="{B9387575-EAF9-4A5E-AFAC-939087DAE8CE}">
      <dgm:prSet/>
      <dgm:spPr/>
      <dgm:t>
        <a:bodyPr/>
        <a:lstStyle/>
        <a:p>
          <a:endParaRPr lang="en-US" sz="2400"/>
        </a:p>
      </dgm:t>
    </dgm:pt>
    <dgm:pt modelId="{8DBADFEB-D18B-47B7-BE2F-5748E1EE8EE4}" type="sibTrans" cxnId="{B9387575-EAF9-4A5E-AFAC-939087DAE8CE}">
      <dgm:prSet/>
      <dgm:spPr/>
      <dgm:t>
        <a:bodyPr/>
        <a:lstStyle/>
        <a:p>
          <a:endParaRPr lang="en-US" sz="2400"/>
        </a:p>
      </dgm:t>
    </dgm:pt>
    <dgm:pt modelId="{DDB9C7AE-3443-4ED9-9703-2A000A82C13E}">
      <dgm:prSet custT="1"/>
      <dgm:spPr/>
      <dgm:t>
        <a:bodyPr/>
        <a:lstStyle/>
        <a:p>
          <a:pPr rtl="0"/>
          <a:r>
            <a:rPr lang="ru-RU" sz="1000" dirty="0"/>
            <a:t>Участник торгов мог получить государственную субсидию</a:t>
          </a:r>
          <a:endParaRPr lang="en-GB" sz="1000" dirty="0"/>
        </a:p>
      </dgm:t>
    </dgm:pt>
    <dgm:pt modelId="{1111D97D-3C15-498B-B01D-CF291B1538C9}" type="parTrans" cxnId="{B1E888D6-4101-4BF8-83A9-30CF544648AC}">
      <dgm:prSet/>
      <dgm:spPr/>
      <dgm:t>
        <a:bodyPr/>
        <a:lstStyle/>
        <a:p>
          <a:endParaRPr lang="en-US" sz="2400"/>
        </a:p>
      </dgm:t>
    </dgm:pt>
    <dgm:pt modelId="{942799DB-B666-49AA-A8BC-1E84B0BDAD23}" type="sibTrans" cxnId="{B1E888D6-4101-4BF8-83A9-30CF544648AC}">
      <dgm:prSet/>
      <dgm:spPr/>
      <dgm:t>
        <a:bodyPr/>
        <a:lstStyle/>
        <a:p>
          <a:endParaRPr lang="en-US" sz="2400"/>
        </a:p>
      </dgm:t>
    </dgm:pt>
    <dgm:pt modelId="{0A62492F-30BD-44AB-845A-94E5FC3550D2}" type="pres">
      <dgm:prSet presAssocID="{1D1730AE-6651-46BB-997E-CBA609998365}" presName="Name0" presStyleCnt="0">
        <dgm:presLayoutVars>
          <dgm:chMax val="11"/>
          <dgm:chPref val="11"/>
          <dgm:dir/>
          <dgm:resizeHandles/>
        </dgm:presLayoutVars>
      </dgm:prSet>
      <dgm:spPr/>
    </dgm:pt>
    <dgm:pt modelId="{8364683E-F880-4328-9485-DF263A4AE145}" type="pres">
      <dgm:prSet presAssocID="{DDB9C7AE-3443-4ED9-9703-2A000A82C13E}" presName="Accent5" presStyleCnt="0"/>
      <dgm:spPr/>
    </dgm:pt>
    <dgm:pt modelId="{C7795A74-271F-4400-8E95-C781242CD8D5}" type="pres">
      <dgm:prSet presAssocID="{DDB9C7AE-3443-4ED9-9703-2A000A82C13E}" presName="Accent" presStyleLbl="node1" presStyleIdx="0" presStyleCnt="5"/>
      <dgm:spPr/>
    </dgm:pt>
    <dgm:pt modelId="{385ADE24-CE96-43F8-B03C-0512980FBC27}" type="pres">
      <dgm:prSet presAssocID="{DDB9C7AE-3443-4ED9-9703-2A000A82C13E}" presName="ParentBackground5" presStyleCnt="0"/>
      <dgm:spPr/>
    </dgm:pt>
    <dgm:pt modelId="{5BD4138A-5E8C-4159-BDD2-841E80309473}" type="pres">
      <dgm:prSet presAssocID="{DDB9C7AE-3443-4ED9-9703-2A000A82C13E}" presName="ParentBackground" presStyleLbl="fgAcc1" presStyleIdx="0" presStyleCnt="5"/>
      <dgm:spPr/>
    </dgm:pt>
    <dgm:pt modelId="{2475D731-4F3B-4923-916E-EA2162ACA221}" type="pres">
      <dgm:prSet presAssocID="{DDB9C7AE-3443-4ED9-9703-2A000A82C13E}" presName="Parent5" presStyleLbl="revTx" presStyleIdx="0" presStyleCnt="0">
        <dgm:presLayoutVars>
          <dgm:chMax val="1"/>
          <dgm:chPref val="1"/>
          <dgm:bulletEnabled val="1"/>
        </dgm:presLayoutVars>
      </dgm:prSet>
      <dgm:spPr/>
    </dgm:pt>
    <dgm:pt modelId="{0F709BA1-A039-48CA-B317-02CC290153AF}" type="pres">
      <dgm:prSet presAssocID="{51430811-F09A-47F4-AC9E-B568CC87994A}" presName="Accent4" presStyleCnt="0"/>
      <dgm:spPr/>
    </dgm:pt>
    <dgm:pt modelId="{0F3E6F0A-ADFF-46FA-9070-286529208E33}" type="pres">
      <dgm:prSet presAssocID="{51430811-F09A-47F4-AC9E-B568CC87994A}" presName="Accent" presStyleLbl="node1" presStyleIdx="1" presStyleCnt="5"/>
      <dgm:spPr/>
    </dgm:pt>
    <dgm:pt modelId="{A4EAF3AB-DBDB-4C4F-A744-5F54FEF37A99}" type="pres">
      <dgm:prSet presAssocID="{51430811-F09A-47F4-AC9E-B568CC87994A}" presName="ParentBackground4" presStyleCnt="0"/>
      <dgm:spPr/>
    </dgm:pt>
    <dgm:pt modelId="{1AC01403-5108-4BC4-94FF-3CB1CD81DD37}" type="pres">
      <dgm:prSet presAssocID="{51430811-F09A-47F4-AC9E-B568CC87994A}" presName="ParentBackground" presStyleLbl="fgAcc1" presStyleIdx="1" presStyleCnt="5"/>
      <dgm:spPr/>
    </dgm:pt>
    <dgm:pt modelId="{B1AFC66B-7713-4389-8A03-88D6DF7B3FAC}" type="pres">
      <dgm:prSet presAssocID="{51430811-F09A-47F4-AC9E-B568CC87994A}" presName="Parent4" presStyleLbl="revTx" presStyleIdx="0" presStyleCnt="0">
        <dgm:presLayoutVars>
          <dgm:chMax val="1"/>
          <dgm:chPref val="1"/>
          <dgm:bulletEnabled val="1"/>
        </dgm:presLayoutVars>
      </dgm:prSet>
      <dgm:spPr/>
    </dgm:pt>
    <dgm:pt modelId="{722E06A1-C1C8-44C4-BD7B-3E7AA5FC2E00}" type="pres">
      <dgm:prSet presAssocID="{AC4D9C54-BABB-49D1-8772-C6ED4A1BA7FE}" presName="Accent3" presStyleCnt="0"/>
      <dgm:spPr/>
    </dgm:pt>
    <dgm:pt modelId="{0B3F58D0-AE82-4B24-A4E8-DD8934703D54}" type="pres">
      <dgm:prSet presAssocID="{AC4D9C54-BABB-49D1-8772-C6ED4A1BA7FE}" presName="Accent" presStyleLbl="node1" presStyleIdx="2" presStyleCnt="5"/>
      <dgm:spPr/>
    </dgm:pt>
    <dgm:pt modelId="{AB4C4BA7-757B-41F4-A453-589CDB2DD9FB}" type="pres">
      <dgm:prSet presAssocID="{AC4D9C54-BABB-49D1-8772-C6ED4A1BA7FE}" presName="ParentBackground3" presStyleCnt="0"/>
      <dgm:spPr/>
    </dgm:pt>
    <dgm:pt modelId="{6514B359-DFB5-49B0-8F8C-417F5EA40779}" type="pres">
      <dgm:prSet presAssocID="{AC4D9C54-BABB-49D1-8772-C6ED4A1BA7FE}" presName="ParentBackground" presStyleLbl="fgAcc1" presStyleIdx="2" presStyleCnt="5"/>
      <dgm:spPr/>
    </dgm:pt>
    <dgm:pt modelId="{E6EFDBA6-6ABD-4EC5-A521-6733C04A7F60}" type="pres">
      <dgm:prSet presAssocID="{AC4D9C54-BABB-49D1-8772-C6ED4A1BA7FE}" presName="Parent3" presStyleLbl="revTx" presStyleIdx="0" presStyleCnt="0">
        <dgm:presLayoutVars>
          <dgm:chMax val="1"/>
          <dgm:chPref val="1"/>
          <dgm:bulletEnabled val="1"/>
        </dgm:presLayoutVars>
      </dgm:prSet>
      <dgm:spPr/>
    </dgm:pt>
    <dgm:pt modelId="{01EC6D86-424A-4379-9776-250C60C378BE}" type="pres">
      <dgm:prSet presAssocID="{ACEC3E4B-6844-458C-BC41-114A5B8A6C09}" presName="Accent2" presStyleCnt="0"/>
      <dgm:spPr/>
    </dgm:pt>
    <dgm:pt modelId="{53D75E1B-C8D6-4143-BBAB-562D375F3816}" type="pres">
      <dgm:prSet presAssocID="{ACEC3E4B-6844-458C-BC41-114A5B8A6C09}" presName="Accent" presStyleLbl="node1" presStyleIdx="3" presStyleCnt="5"/>
      <dgm:spPr/>
    </dgm:pt>
    <dgm:pt modelId="{C7008C7F-DDF9-479F-B7D5-64E420CA7552}" type="pres">
      <dgm:prSet presAssocID="{ACEC3E4B-6844-458C-BC41-114A5B8A6C09}" presName="ParentBackground2" presStyleCnt="0"/>
      <dgm:spPr/>
    </dgm:pt>
    <dgm:pt modelId="{AC5E5803-8A97-45F7-A924-9EA0089B37EE}" type="pres">
      <dgm:prSet presAssocID="{ACEC3E4B-6844-458C-BC41-114A5B8A6C09}" presName="ParentBackground" presStyleLbl="fgAcc1" presStyleIdx="3" presStyleCnt="5"/>
      <dgm:spPr/>
    </dgm:pt>
    <dgm:pt modelId="{2BE0C4BE-AC5B-4F15-AA28-2D7DD4D2A88A}" type="pres">
      <dgm:prSet presAssocID="{ACEC3E4B-6844-458C-BC41-114A5B8A6C09}" presName="Parent2" presStyleLbl="revTx" presStyleIdx="0" presStyleCnt="0">
        <dgm:presLayoutVars>
          <dgm:chMax val="1"/>
          <dgm:chPref val="1"/>
          <dgm:bulletEnabled val="1"/>
        </dgm:presLayoutVars>
      </dgm:prSet>
      <dgm:spPr/>
    </dgm:pt>
    <dgm:pt modelId="{935A71A1-ECB5-44A4-B4D2-9ED9CD6B3713}" type="pres">
      <dgm:prSet presAssocID="{6DD21A36-5B73-43CA-82A8-227989292ABC}" presName="Accent1" presStyleCnt="0"/>
      <dgm:spPr/>
    </dgm:pt>
    <dgm:pt modelId="{CAC56C40-D96A-45D9-9373-6247A4EC5A87}" type="pres">
      <dgm:prSet presAssocID="{6DD21A36-5B73-43CA-82A8-227989292ABC}" presName="Accent" presStyleLbl="node1" presStyleIdx="4" presStyleCnt="5"/>
      <dgm:spPr/>
    </dgm:pt>
    <dgm:pt modelId="{4C9B8C39-8DBA-46CA-9F36-38B2E7082442}" type="pres">
      <dgm:prSet presAssocID="{6DD21A36-5B73-43CA-82A8-227989292ABC}" presName="ParentBackground1" presStyleCnt="0"/>
      <dgm:spPr/>
    </dgm:pt>
    <dgm:pt modelId="{3AAD890A-914D-4A0A-891C-B576B37A5C76}" type="pres">
      <dgm:prSet presAssocID="{6DD21A36-5B73-43CA-82A8-227989292ABC}" presName="ParentBackground" presStyleLbl="fgAcc1" presStyleIdx="4" presStyleCnt="5"/>
      <dgm:spPr/>
    </dgm:pt>
    <dgm:pt modelId="{CB1F0255-9585-4830-8CC7-07A601E255A9}" type="pres">
      <dgm:prSet presAssocID="{6DD21A36-5B73-43CA-82A8-227989292ABC}" presName="Parent1" presStyleLbl="revTx" presStyleIdx="0" presStyleCnt="0">
        <dgm:presLayoutVars>
          <dgm:chMax val="1"/>
          <dgm:chPref val="1"/>
          <dgm:bulletEnabled val="1"/>
        </dgm:presLayoutVars>
      </dgm:prSet>
      <dgm:spPr/>
    </dgm:pt>
  </dgm:ptLst>
  <dgm:cxnLst>
    <dgm:cxn modelId="{23C4EB2D-C98F-4159-ACD0-FC047C333F5B}" type="presOf" srcId="{6DD21A36-5B73-43CA-82A8-227989292ABC}" destId="{3AAD890A-914D-4A0A-891C-B576B37A5C76}" srcOrd="0" destOrd="0" presId="urn:microsoft.com/office/officeart/2011/layout/CircleProcess"/>
    <dgm:cxn modelId="{1A3C3655-90E5-4E76-B02C-1EAA22389436}" srcId="{1D1730AE-6651-46BB-997E-CBA609998365}" destId="{6DD21A36-5B73-43CA-82A8-227989292ABC}" srcOrd="0" destOrd="0" parTransId="{BB5BF734-C92C-48DC-B10E-5B6C247EAD0C}" sibTransId="{E0620748-FF7F-4297-9B6A-2F0B67CE922B}"/>
    <dgm:cxn modelId="{B9387575-EAF9-4A5E-AFAC-939087DAE8CE}" srcId="{1D1730AE-6651-46BB-997E-CBA609998365}" destId="{51430811-F09A-47F4-AC9E-B568CC87994A}" srcOrd="3" destOrd="0" parTransId="{794CE20B-097F-400B-878E-923336DAC9A6}" sibTransId="{8DBADFEB-D18B-47B7-BE2F-5748E1EE8EE4}"/>
    <dgm:cxn modelId="{606E7481-DDF2-4E0E-8E98-1E5EF6513D79}" type="presOf" srcId="{51430811-F09A-47F4-AC9E-B568CC87994A}" destId="{1AC01403-5108-4BC4-94FF-3CB1CD81DD37}" srcOrd="0" destOrd="0" presId="urn:microsoft.com/office/officeart/2011/layout/CircleProcess"/>
    <dgm:cxn modelId="{24D73E84-84D5-49DD-A760-52195261E0EF}" type="presOf" srcId="{ACEC3E4B-6844-458C-BC41-114A5B8A6C09}" destId="{2BE0C4BE-AC5B-4F15-AA28-2D7DD4D2A88A}" srcOrd="1" destOrd="0" presId="urn:microsoft.com/office/officeart/2011/layout/CircleProcess"/>
    <dgm:cxn modelId="{64669997-CEC4-4567-B563-EA583F87AFD6}" srcId="{1D1730AE-6651-46BB-997E-CBA609998365}" destId="{AC4D9C54-BABB-49D1-8772-C6ED4A1BA7FE}" srcOrd="2" destOrd="0" parTransId="{B717A430-C68B-4ADE-B427-DEA72775E824}" sibTransId="{8712C2A5-4982-49B2-BD37-406775040C2F}"/>
    <dgm:cxn modelId="{7EC4D49F-6A5E-4DB0-905E-B13FEA7080C5}" type="presOf" srcId="{AC4D9C54-BABB-49D1-8772-C6ED4A1BA7FE}" destId="{6514B359-DFB5-49B0-8F8C-417F5EA40779}" srcOrd="0" destOrd="0" presId="urn:microsoft.com/office/officeart/2011/layout/CircleProcess"/>
    <dgm:cxn modelId="{EE39D6A2-9788-41A2-BD53-E5CD5B63F733}" type="presOf" srcId="{ACEC3E4B-6844-458C-BC41-114A5B8A6C09}" destId="{AC5E5803-8A97-45F7-A924-9EA0089B37EE}" srcOrd="0" destOrd="0" presId="urn:microsoft.com/office/officeart/2011/layout/CircleProcess"/>
    <dgm:cxn modelId="{DD470FAF-3CBF-4798-AFC8-EF03F651C54C}" type="presOf" srcId="{6DD21A36-5B73-43CA-82A8-227989292ABC}" destId="{CB1F0255-9585-4830-8CC7-07A601E255A9}" srcOrd="1" destOrd="0" presId="urn:microsoft.com/office/officeart/2011/layout/CircleProcess"/>
    <dgm:cxn modelId="{D5D402BC-B35D-4304-BE1E-B3D4DC13778F}" type="presOf" srcId="{51430811-F09A-47F4-AC9E-B568CC87994A}" destId="{B1AFC66B-7713-4389-8A03-88D6DF7B3FAC}" srcOrd="1" destOrd="0" presId="urn:microsoft.com/office/officeart/2011/layout/CircleProcess"/>
    <dgm:cxn modelId="{C64123CA-2407-4E11-A5C3-D195D931EE75}" type="presOf" srcId="{DDB9C7AE-3443-4ED9-9703-2A000A82C13E}" destId="{5BD4138A-5E8C-4159-BDD2-841E80309473}" srcOrd="0" destOrd="0" presId="urn:microsoft.com/office/officeart/2011/layout/CircleProcess"/>
    <dgm:cxn modelId="{B1E888D6-4101-4BF8-83A9-30CF544648AC}" srcId="{1D1730AE-6651-46BB-997E-CBA609998365}" destId="{DDB9C7AE-3443-4ED9-9703-2A000A82C13E}" srcOrd="4" destOrd="0" parTransId="{1111D97D-3C15-498B-B01D-CF291B1538C9}" sibTransId="{942799DB-B666-49AA-A8BC-1E84B0BDAD23}"/>
    <dgm:cxn modelId="{6AAD29E7-9439-4442-A8B8-10DF90D652BD}" srcId="{1D1730AE-6651-46BB-997E-CBA609998365}" destId="{ACEC3E4B-6844-458C-BC41-114A5B8A6C09}" srcOrd="1" destOrd="0" parTransId="{9225DA6C-BC61-4A09-88CF-775C45FED018}" sibTransId="{27FA8FE0-AF2C-4129-8F5E-F2738FB7DC99}"/>
    <dgm:cxn modelId="{527539EF-9EE0-475D-9F0A-5B5AAF5562AC}" type="presOf" srcId="{DDB9C7AE-3443-4ED9-9703-2A000A82C13E}" destId="{2475D731-4F3B-4923-916E-EA2162ACA221}" srcOrd="1" destOrd="0" presId="urn:microsoft.com/office/officeart/2011/layout/CircleProcess"/>
    <dgm:cxn modelId="{86D606F7-E0F0-44FD-8AE9-30CEE03BD497}" type="presOf" srcId="{1D1730AE-6651-46BB-997E-CBA609998365}" destId="{0A62492F-30BD-44AB-845A-94E5FC3550D2}" srcOrd="0" destOrd="0" presId="urn:microsoft.com/office/officeart/2011/layout/CircleProcess"/>
    <dgm:cxn modelId="{3D4822FF-F9B4-45A6-BBC8-872804904CE8}" type="presOf" srcId="{AC4D9C54-BABB-49D1-8772-C6ED4A1BA7FE}" destId="{E6EFDBA6-6ABD-4EC5-A521-6733C04A7F60}" srcOrd="1" destOrd="0" presId="urn:microsoft.com/office/officeart/2011/layout/CircleProcess"/>
    <dgm:cxn modelId="{DD533C21-A102-4770-983F-AA2162514476}" type="presParOf" srcId="{0A62492F-30BD-44AB-845A-94E5FC3550D2}" destId="{8364683E-F880-4328-9485-DF263A4AE145}" srcOrd="0" destOrd="0" presId="urn:microsoft.com/office/officeart/2011/layout/CircleProcess"/>
    <dgm:cxn modelId="{133F7C32-AFD3-4439-B722-36E58D393E5B}" type="presParOf" srcId="{8364683E-F880-4328-9485-DF263A4AE145}" destId="{C7795A74-271F-4400-8E95-C781242CD8D5}" srcOrd="0" destOrd="0" presId="urn:microsoft.com/office/officeart/2011/layout/CircleProcess"/>
    <dgm:cxn modelId="{0C9C360C-50BF-414E-8578-B51F2F922755}" type="presParOf" srcId="{0A62492F-30BD-44AB-845A-94E5FC3550D2}" destId="{385ADE24-CE96-43F8-B03C-0512980FBC27}" srcOrd="1" destOrd="0" presId="urn:microsoft.com/office/officeart/2011/layout/CircleProcess"/>
    <dgm:cxn modelId="{6A53801A-7DBE-4C82-AB4A-828F29758692}" type="presParOf" srcId="{385ADE24-CE96-43F8-B03C-0512980FBC27}" destId="{5BD4138A-5E8C-4159-BDD2-841E80309473}" srcOrd="0" destOrd="0" presId="urn:microsoft.com/office/officeart/2011/layout/CircleProcess"/>
    <dgm:cxn modelId="{149E4A89-3B56-4473-AC0A-457A8DBA18FD}" type="presParOf" srcId="{0A62492F-30BD-44AB-845A-94E5FC3550D2}" destId="{2475D731-4F3B-4923-916E-EA2162ACA221}" srcOrd="2" destOrd="0" presId="urn:microsoft.com/office/officeart/2011/layout/CircleProcess"/>
    <dgm:cxn modelId="{83A67E68-DD3E-4720-BC6A-DE19CC920AFF}" type="presParOf" srcId="{0A62492F-30BD-44AB-845A-94E5FC3550D2}" destId="{0F709BA1-A039-48CA-B317-02CC290153AF}" srcOrd="3" destOrd="0" presId="urn:microsoft.com/office/officeart/2011/layout/CircleProcess"/>
    <dgm:cxn modelId="{B331547E-8B9A-4A88-8C06-CAD3E9A24E9D}" type="presParOf" srcId="{0F709BA1-A039-48CA-B317-02CC290153AF}" destId="{0F3E6F0A-ADFF-46FA-9070-286529208E33}" srcOrd="0" destOrd="0" presId="urn:microsoft.com/office/officeart/2011/layout/CircleProcess"/>
    <dgm:cxn modelId="{F2766012-96E2-40FE-84FF-12B3269147C0}" type="presParOf" srcId="{0A62492F-30BD-44AB-845A-94E5FC3550D2}" destId="{A4EAF3AB-DBDB-4C4F-A744-5F54FEF37A99}" srcOrd="4" destOrd="0" presId="urn:microsoft.com/office/officeart/2011/layout/CircleProcess"/>
    <dgm:cxn modelId="{9A18E5FE-48DE-42C7-AB8C-378B921AA807}" type="presParOf" srcId="{A4EAF3AB-DBDB-4C4F-A744-5F54FEF37A99}" destId="{1AC01403-5108-4BC4-94FF-3CB1CD81DD37}" srcOrd="0" destOrd="0" presId="urn:microsoft.com/office/officeart/2011/layout/CircleProcess"/>
    <dgm:cxn modelId="{4308F2C9-EA03-4007-A878-88F001FD81E1}" type="presParOf" srcId="{0A62492F-30BD-44AB-845A-94E5FC3550D2}" destId="{B1AFC66B-7713-4389-8A03-88D6DF7B3FAC}" srcOrd="5" destOrd="0" presId="urn:microsoft.com/office/officeart/2011/layout/CircleProcess"/>
    <dgm:cxn modelId="{8DD3535D-B57F-45C7-93F3-BE981260052E}" type="presParOf" srcId="{0A62492F-30BD-44AB-845A-94E5FC3550D2}" destId="{722E06A1-C1C8-44C4-BD7B-3E7AA5FC2E00}" srcOrd="6" destOrd="0" presId="urn:microsoft.com/office/officeart/2011/layout/CircleProcess"/>
    <dgm:cxn modelId="{D82D8CF9-7881-403D-BFC2-D984EDC367DD}" type="presParOf" srcId="{722E06A1-C1C8-44C4-BD7B-3E7AA5FC2E00}" destId="{0B3F58D0-AE82-4B24-A4E8-DD8934703D54}" srcOrd="0" destOrd="0" presId="urn:microsoft.com/office/officeart/2011/layout/CircleProcess"/>
    <dgm:cxn modelId="{D0C091BD-84D6-4181-A972-7D309A04B54B}" type="presParOf" srcId="{0A62492F-30BD-44AB-845A-94E5FC3550D2}" destId="{AB4C4BA7-757B-41F4-A453-589CDB2DD9FB}" srcOrd="7" destOrd="0" presId="urn:microsoft.com/office/officeart/2011/layout/CircleProcess"/>
    <dgm:cxn modelId="{C725F1AA-21E9-4DC7-9038-E0A67AA3B6DD}" type="presParOf" srcId="{AB4C4BA7-757B-41F4-A453-589CDB2DD9FB}" destId="{6514B359-DFB5-49B0-8F8C-417F5EA40779}" srcOrd="0" destOrd="0" presId="urn:microsoft.com/office/officeart/2011/layout/CircleProcess"/>
    <dgm:cxn modelId="{AE056A14-8191-46EF-8733-0AF6ADCD96E5}" type="presParOf" srcId="{0A62492F-30BD-44AB-845A-94E5FC3550D2}" destId="{E6EFDBA6-6ABD-4EC5-A521-6733C04A7F60}" srcOrd="8" destOrd="0" presId="urn:microsoft.com/office/officeart/2011/layout/CircleProcess"/>
    <dgm:cxn modelId="{1B8F30EE-0330-4966-9F9E-323BED5324CF}" type="presParOf" srcId="{0A62492F-30BD-44AB-845A-94E5FC3550D2}" destId="{01EC6D86-424A-4379-9776-250C60C378BE}" srcOrd="9" destOrd="0" presId="urn:microsoft.com/office/officeart/2011/layout/CircleProcess"/>
    <dgm:cxn modelId="{C58B8F46-D4A0-4C45-883A-E08AF63AF095}" type="presParOf" srcId="{01EC6D86-424A-4379-9776-250C60C378BE}" destId="{53D75E1B-C8D6-4143-BBAB-562D375F3816}" srcOrd="0" destOrd="0" presId="urn:microsoft.com/office/officeart/2011/layout/CircleProcess"/>
    <dgm:cxn modelId="{4B39A1C0-43D5-45DA-9A6E-109985A6452C}" type="presParOf" srcId="{0A62492F-30BD-44AB-845A-94E5FC3550D2}" destId="{C7008C7F-DDF9-479F-B7D5-64E420CA7552}" srcOrd="10" destOrd="0" presId="urn:microsoft.com/office/officeart/2011/layout/CircleProcess"/>
    <dgm:cxn modelId="{9E27BA77-1A27-416D-BDED-5F3E7DF4A92F}" type="presParOf" srcId="{C7008C7F-DDF9-479F-B7D5-64E420CA7552}" destId="{AC5E5803-8A97-45F7-A924-9EA0089B37EE}" srcOrd="0" destOrd="0" presId="urn:microsoft.com/office/officeart/2011/layout/CircleProcess"/>
    <dgm:cxn modelId="{D9FABF4D-59B3-4705-AB03-7715C007F1B5}" type="presParOf" srcId="{0A62492F-30BD-44AB-845A-94E5FC3550D2}" destId="{2BE0C4BE-AC5B-4F15-AA28-2D7DD4D2A88A}" srcOrd="11" destOrd="0" presId="urn:microsoft.com/office/officeart/2011/layout/CircleProcess"/>
    <dgm:cxn modelId="{C7CBDCC5-1FA5-4E27-BCD2-F02F4D892464}" type="presParOf" srcId="{0A62492F-30BD-44AB-845A-94E5FC3550D2}" destId="{935A71A1-ECB5-44A4-B4D2-9ED9CD6B3713}" srcOrd="12" destOrd="0" presId="urn:microsoft.com/office/officeart/2011/layout/CircleProcess"/>
    <dgm:cxn modelId="{2F817F2E-C830-4C0C-819E-CE0A53B6D57B}" type="presParOf" srcId="{935A71A1-ECB5-44A4-B4D2-9ED9CD6B3713}" destId="{CAC56C40-D96A-45D9-9373-6247A4EC5A87}" srcOrd="0" destOrd="0" presId="urn:microsoft.com/office/officeart/2011/layout/CircleProcess"/>
    <dgm:cxn modelId="{9443E5B3-8616-4395-AE34-9C6DFB05A32E}" type="presParOf" srcId="{0A62492F-30BD-44AB-845A-94E5FC3550D2}" destId="{4C9B8C39-8DBA-46CA-9F36-38B2E7082442}" srcOrd="13" destOrd="0" presId="urn:microsoft.com/office/officeart/2011/layout/CircleProcess"/>
    <dgm:cxn modelId="{8CBD9630-3868-481B-9443-6C4D8EE0C64A}" type="presParOf" srcId="{4C9B8C39-8DBA-46CA-9F36-38B2E7082442}" destId="{3AAD890A-914D-4A0A-891C-B576B37A5C76}" srcOrd="0" destOrd="0" presId="urn:microsoft.com/office/officeart/2011/layout/CircleProcess"/>
    <dgm:cxn modelId="{E97BB971-8133-4FFC-B2A3-77D8DE9FA00B}" type="presParOf" srcId="{0A62492F-30BD-44AB-845A-94E5FC3550D2}" destId="{CB1F0255-9585-4830-8CC7-07A601E255A9}" srcOrd="14"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B886B9CE-37EA-4D7C-A54E-7293CF4AFFC1}"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6B9EB2AF-7E0B-49B3-8696-F8956331903E}">
      <dgm:prSet/>
      <dgm:spPr/>
      <dgm:t>
        <a:bodyPr/>
        <a:lstStyle/>
        <a:p>
          <a:pPr rtl="0"/>
          <a:r>
            <a:rPr lang="ru-RU" dirty="0"/>
            <a:t>Принять заявку</a:t>
          </a:r>
          <a:r>
            <a:rPr lang="it-IT" dirty="0"/>
            <a:t>;</a:t>
          </a:r>
          <a:endParaRPr lang="en-GB" dirty="0"/>
        </a:p>
      </dgm:t>
    </dgm:pt>
    <dgm:pt modelId="{796C3E37-8BE4-4FF2-8A52-B41C815F1918}" type="parTrans" cxnId="{0646CBB8-D983-4650-9451-722DB4C9000F}">
      <dgm:prSet/>
      <dgm:spPr/>
      <dgm:t>
        <a:bodyPr/>
        <a:lstStyle/>
        <a:p>
          <a:endParaRPr lang="en-US"/>
        </a:p>
      </dgm:t>
    </dgm:pt>
    <dgm:pt modelId="{3C159CDF-C448-48AA-ACEA-E4310E87B2C3}" type="sibTrans" cxnId="{0646CBB8-D983-4650-9451-722DB4C9000F}">
      <dgm:prSet/>
      <dgm:spPr/>
      <dgm:t>
        <a:bodyPr/>
        <a:lstStyle/>
        <a:p>
          <a:endParaRPr lang="en-US"/>
        </a:p>
      </dgm:t>
    </dgm:pt>
    <dgm:pt modelId="{68A6D21E-078D-4BA5-9F4A-15BE77557811}">
      <dgm:prSet/>
      <dgm:spPr/>
      <dgm:t>
        <a:bodyPr/>
        <a:lstStyle/>
        <a:p>
          <a:pPr rtl="0"/>
          <a:r>
            <a:rPr lang="ru-RU" dirty="0"/>
            <a:t>Принять заявку, но потребовать увеличения размера обеспечения исполнения за счет участника торгов (не более 20% от договорной цены);</a:t>
          </a:r>
          <a:endParaRPr lang="en-GB" dirty="0"/>
        </a:p>
      </dgm:t>
    </dgm:pt>
    <dgm:pt modelId="{DCF8718A-4280-4E84-997A-D3C90879B66D}" type="parTrans" cxnId="{3131C90D-E0F8-4D3F-A632-A0262C4BBEE7}">
      <dgm:prSet/>
      <dgm:spPr/>
      <dgm:t>
        <a:bodyPr/>
        <a:lstStyle/>
        <a:p>
          <a:endParaRPr lang="en-US"/>
        </a:p>
      </dgm:t>
    </dgm:pt>
    <dgm:pt modelId="{00F457F1-70C5-4C5F-ABEB-C40B68036DA5}" type="sibTrans" cxnId="{3131C90D-E0F8-4D3F-A632-A0262C4BBEE7}">
      <dgm:prSet/>
      <dgm:spPr/>
      <dgm:t>
        <a:bodyPr/>
        <a:lstStyle/>
        <a:p>
          <a:endParaRPr lang="en-US"/>
        </a:p>
      </dgm:t>
    </dgm:pt>
    <dgm:pt modelId="{05418BF7-BDB0-439C-917F-F0494A0E73B2}">
      <dgm:prSet/>
      <dgm:spPr/>
      <dgm:t>
        <a:bodyPr/>
        <a:lstStyle/>
        <a:p>
          <a:pPr rtl="0"/>
          <a:r>
            <a:rPr lang="ru-RU" dirty="0"/>
            <a:t>Отклонить заявку</a:t>
          </a:r>
          <a:r>
            <a:rPr lang="it-IT" dirty="0"/>
            <a:t>.</a:t>
          </a:r>
          <a:endParaRPr lang="en-GB" dirty="0"/>
        </a:p>
      </dgm:t>
    </dgm:pt>
    <dgm:pt modelId="{70F7ACCF-D0DC-435B-9150-E3DC13BF384D}" type="parTrans" cxnId="{E955BB26-A4CB-4A6E-B740-D098F3104F79}">
      <dgm:prSet/>
      <dgm:spPr/>
      <dgm:t>
        <a:bodyPr/>
        <a:lstStyle/>
        <a:p>
          <a:endParaRPr lang="en-US"/>
        </a:p>
      </dgm:t>
    </dgm:pt>
    <dgm:pt modelId="{C355F0A7-0FA2-4CDB-B2C0-52CDE50C316D}" type="sibTrans" cxnId="{E955BB26-A4CB-4A6E-B740-D098F3104F79}">
      <dgm:prSet/>
      <dgm:spPr/>
      <dgm:t>
        <a:bodyPr/>
        <a:lstStyle/>
        <a:p>
          <a:endParaRPr lang="en-US"/>
        </a:p>
      </dgm:t>
    </dgm:pt>
    <dgm:pt modelId="{5A7CDD56-7A3B-4D3D-8030-C38910748287}" type="pres">
      <dgm:prSet presAssocID="{B886B9CE-37EA-4D7C-A54E-7293CF4AFFC1}" presName="Name0" presStyleCnt="0">
        <dgm:presLayoutVars>
          <dgm:dir/>
          <dgm:resizeHandles val="exact"/>
        </dgm:presLayoutVars>
      </dgm:prSet>
      <dgm:spPr/>
    </dgm:pt>
    <dgm:pt modelId="{9F612E06-4576-40ED-9004-F5FAAE2EDC1E}" type="pres">
      <dgm:prSet presAssocID="{6B9EB2AF-7E0B-49B3-8696-F8956331903E}" presName="Name5" presStyleLbl="vennNode1" presStyleIdx="0" presStyleCnt="3">
        <dgm:presLayoutVars>
          <dgm:bulletEnabled val="1"/>
        </dgm:presLayoutVars>
      </dgm:prSet>
      <dgm:spPr/>
    </dgm:pt>
    <dgm:pt modelId="{98870209-A060-4771-B45E-F293A7D48811}" type="pres">
      <dgm:prSet presAssocID="{3C159CDF-C448-48AA-ACEA-E4310E87B2C3}" presName="space" presStyleCnt="0"/>
      <dgm:spPr/>
    </dgm:pt>
    <dgm:pt modelId="{E92F8ABE-3EA0-4E06-9C29-809EC9203949}" type="pres">
      <dgm:prSet presAssocID="{68A6D21E-078D-4BA5-9F4A-15BE77557811}" presName="Name5" presStyleLbl="vennNode1" presStyleIdx="1" presStyleCnt="3">
        <dgm:presLayoutVars>
          <dgm:bulletEnabled val="1"/>
        </dgm:presLayoutVars>
      </dgm:prSet>
      <dgm:spPr/>
    </dgm:pt>
    <dgm:pt modelId="{36A5DE8B-AB49-446E-B6D4-136006EDFE72}" type="pres">
      <dgm:prSet presAssocID="{00F457F1-70C5-4C5F-ABEB-C40B68036DA5}" presName="space" presStyleCnt="0"/>
      <dgm:spPr/>
    </dgm:pt>
    <dgm:pt modelId="{1774BF16-CED7-478B-A761-EF5F81AE8871}" type="pres">
      <dgm:prSet presAssocID="{05418BF7-BDB0-439C-917F-F0494A0E73B2}" presName="Name5" presStyleLbl="vennNode1" presStyleIdx="2" presStyleCnt="3">
        <dgm:presLayoutVars>
          <dgm:bulletEnabled val="1"/>
        </dgm:presLayoutVars>
      </dgm:prSet>
      <dgm:spPr/>
    </dgm:pt>
  </dgm:ptLst>
  <dgm:cxnLst>
    <dgm:cxn modelId="{3131C90D-E0F8-4D3F-A632-A0262C4BBEE7}" srcId="{B886B9CE-37EA-4D7C-A54E-7293CF4AFFC1}" destId="{68A6D21E-078D-4BA5-9F4A-15BE77557811}" srcOrd="1" destOrd="0" parTransId="{DCF8718A-4280-4E84-997A-D3C90879B66D}" sibTransId="{00F457F1-70C5-4C5F-ABEB-C40B68036DA5}"/>
    <dgm:cxn modelId="{E955BB26-A4CB-4A6E-B740-D098F3104F79}" srcId="{B886B9CE-37EA-4D7C-A54E-7293CF4AFFC1}" destId="{05418BF7-BDB0-439C-917F-F0494A0E73B2}" srcOrd="2" destOrd="0" parTransId="{70F7ACCF-D0DC-435B-9150-E3DC13BF384D}" sibTransId="{C355F0A7-0FA2-4CDB-B2C0-52CDE50C316D}"/>
    <dgm:cxn modelId="{95561A3B-4F0E-4955-A768-32464D7DA558}" type="presOf" srcId="{05418BF7-BDB0-439C-917F-F0494A0E73B2}" destId="{1774BF16-CED7-478B-A761-EF5F81AE8871}" srcOrd="0" destOrd="0" presId="urn:microsoft.com/office/officeart/2005/8/layout/venn3"/>
    <dgm:cxn modelId="{D46B5165-742D-4782-B896-88E5AC44F1EB}" type="presOf" srcId="{6B9EB2AF-7E0B-49B3-8696-F8956331903E}" destId="{9F612E06-4576-40ED-9004-F5FAAE2EDC1E}" srcOrd="0" destOrd="0" presId="urn:microsoft.com/office/officeart/2005/8/layout/venn3"/>
    <dgm:cxn modelId="{0646CBB8-D983-4650-9451-722DB4C9000F}" srcId="{B886B9CE-37EA-4D7C-A54E-7293CF4AFFC1}" destId="{6B9EB2AF-7E0B-49B3-8696-F8956331903E}" srcOrd="0" destOrd="0" parTransId="{796C3E37-8BE4-4FF2-8A52-B41C815F1918}" sibTransId="{3C159CDF-C448-48AA-ACEA-E4310E87B2C3}"/>
    <dgm:cxn modelId="{106E58C9-5EE7-4E2E-A2A0-29CDDDFFA2FB}" type="presOf" srcId="{B886B9CE-37EA-4D7C-A54E-7293CF4AFFC1}" destId="{5A7CDD56-7A3B-4D3D-8030-C38910748287}" srcOrd="0" destOrd="0" presId="urn:microsoft.com/office/officeart/2005/8/layout/venn3"/>
    <dgm:cxn modelId="{68959BFA-5E55-4869-AE6B-702098A5D54E}" type="presOf" srcId="{68A6D21E-078D-4BA5-9F4A-15BE77557811}" destId="{E92F8ABE-3EA0-4E06-9C29-809EC9203949}" srcOrd="0" destOrd="0" presId="urn:microsoft.com/office/officeart/2005/8/layout/venn3"/>
    <dgm:cxn modelId="{1FAEA402-D7FF-4D76-A787-037F2832E7EF}" type="presParOf" srcId="{5A7CDD56-7A3B-4D3D-8030-C38910748287}" destId="{9F612E06-4576-40ED-9004-F5FAAE2EDC1E}" srcOrd="0" destOrd="0" presId="urn:microsoft.com/office/officeart/2005/8/layout/venn3"/>
    <dgm:cxn modelId="{AA0678AF-0943-47B5-91CA-18A437CBC3FF}" type="presParOf" srcId="{5A7CDD56-7A3B-4D3D-8030-C38910748287}" destId="{98870209-A060-4771-B45E-F293A7D48811}" srcOrd="1" destOrd="0" presId="urn:microsoft.com/office/officeart/2005/8/layout/venn3"/>
    <dgm:cxn modelId="{9A0EB861-912B-429C-AAA3-AB2C82BCCBAA}" type="presParOf" srcId="{5A7CDD56-7A3B-4D3D-8030-C38910748287}" destId="{E92F8ABE-3EA0-4E06-9C29-809EC9203949}" srcOrd="2" destOrd="0" presId="urn:microsoft.com/office/officeart/2005/8/layout/venn3"/>
    <dgm:cxn modelId="{6BABF921-C359-48A8-AA29-E169A8C7C1A5}" type="presParOf" srcId="{5A7CDD56-7A3B-4D3D-8030-C38910748287}" destId="{36A5DE8B-AB49-446E-B6D4-136006EDFE72}" srcOrd="3" destOrd="0" presId="urn:microsoft.com/office/officeart/2005/8/layout/venn3"/>
    <dgm:cxn modelId="{DAA5B9B1-A052-45F4-98F7-52912F63EA4F}" type="presParOf" srcId="{5A7CDD56-7A3B-4D3D-8030-C38910748287}" destId="{1774BF16-CED7-478B-A761-EF5F81AE8871}"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DA715E5E-D17D-4F11-BD0B-07F5A074835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DEBD2AAE-CFE4-42B4-9B8C-5F67DFCB6A3D}">
      <dgm:prSet custT="1"/>
      <dgm:spPr>
        <a:solidFill>
          <a:srgbClr val="FFC000"/>
        </a:solidFill>
      </dgm:spPr>
      <dgm:t>
        <a:bodyPr anchor="t"/>
        <a:lstStyle/>
        <a:p>
          <a:pPr rtl="0"/>
          <a:r>
            <a:rPr lang="ru-RU" sz="2000" dirty="0"/>
            <a:t>Репутация Участника торгов и его ключевого персонала</a:t>
          </a:r>
          <a:endParaRPr lang="en-GB" sz="2000" dirty="0"/>
        </a:p>
      </dgm:t>
    </dgm:pt>
    <dgm:pt modelId="{F5D4AEFB-45B7-4182-958C-4A525CFABFD1}" type="parTrans" cxnId="{F42E0CEB-E64F-41A7-A8E6-2BDEE96C6AAC}">
      <dgm:prSet/>
      <dgm:spPr/>
      <dgm:t>
        <a:bodyPr/>
        <a:lstStyle/>
        <a:p>
          <a:endParaRPr lang="en-US"/>
        </a:p>
      </dgm:t>
    </dgm:pt>
    <dgm:pt modelId="{27172067-A931-4F79-A442-F153E5BFF5F6}" type="sibTrans" cxnId="{F42E0CEB-E64F-41A7-A8E6-2BDEE96C6AAC}">
      <dgm:prSet/>
      <dgm:spPr/>
      <dgm:t>
        <a:bodyPr/>
        <a:lstStyle/>
        <a:p>
          <a:endParaRPr lang="en-US"/>
        </a:p>
      </dgm:t>
    </dgm:pt>
    <dgm:pt modelId="{99401DE3-E479-487F-B8D3-BC0A8380F871}">
      <dgm:prSet custT="1"/>
      <dgm:spPr>
        <a:solidFill>
          <a:srgbClr val="FF0000"/>
        </a:solidFill>
      </dgm:spPr>
      <dgm:t>
        <a:bodyPr anchor="t"/>
        <a:lstStyle/>
        <a:p>
          <a:pPr rtl="0"/>
          <a:r>
            <a:rPr lang="ru-RU" sz="2000" dirty="0"/>
            <a:t>Претензионно-исковое дело (история судебных разбирательств)</a:t>
          </a:r>
          <a:endParaRPr lang="en-GB" sz="2000" dirty="0"/>
        </a:p>
      </dgm:t>
    </dgm:pt>
    <dgm:pt modelId="{7153F119-A495-497C-AF2E-1E91D06B2AF8}" type="parTrans" cxnId="{AA44A4B7-522B-4132-B000-85CBED34C834}">
      <dgm:prSet/>
      <dgm:spPr/>
      <dgm:t>
        <a:bodyPr/>
        <a:lstStyle/>
        <a:p>
          <a:endParaRPr lang="en-US"/>
        </a:p>
      </dgm:t>
    </dgm:pt>
    <dgm:pt modelId="{C05D9B92-D85F-455B-8680-FBAE285C9910}" type="sibTrans" cxnId="{AA44A4B7-522B-4132-B000-85CBED34C834}">
      <dgm:prSet/>
      <dgm:spPr/>
      <dgm:t>
        <a:bodyPr/>
        <a:lstStyle/>
        <a:p>
          <a:endParaRPr lang="en-US"/>
        </a:p>
      </dgm:t>
    </dgm:pt>
    <dgm:pt modelId="{A8F22FC9-6366-4962-9234-25151D3CA390}">
      <dgm:prSet custT="1"/>
      <dgm:spPr>
        <a:solidFill>
          <a:srgbClr val="92D050"/>
        </a:solidFill>
      </dgm:spPr>
      <dgm:t>
        <a:bodyPr anchor="t"/>
        <a:lstStyle/>
        <a:p>
          <a:pPr rtl="0"/>
          <a:endParaRPr lang="en-US" sz="2000" dirty="0"/>
        </a:p>
        <a:p>
          <a:pPr rtl="0"/>
          <a:r>
            <a:rPr lang="ru-RU" sz="2000" dirty="0"/>
            <a:t>Текущая загруженность участника торгов</a:t>
          </a:r>
          <a:endParaRPr lang="en-GB" sz="2000" dirty="0"/>
        </a:p>
      </dgm:t>
    </dgm:pt>
    <dgm:pt modelId="{B7CA8332-6BAC-404E-9391-F0A600371A63}" type="parTrans" cxnId="{D7E3AFC4-1439-4F8B-8935-6847B0B7D80D}">
      <dgm:prSet/>
      <dgm:spPr/>
      <dgm:t>
        <a:bodyPr/>
        <a:lstStyle/>
        <a:p>
          <a:endParaRPr lang="en-US"/>
        </a:p>
      </dgm:t>
    </dgm:pt>
    <dgm:pt modelId="{85F4F701-FC4D-4511-95CE-6E46F7B9259B}" type="sibTrans" cxnId="{D7E3AFC4-1439-4F8B-8935-6847B0B7D80D}">
      <dgm:prSet/>
      <dgm:spPr/>
      <dgm:t>
        <a:bodyPr/>
        <a:lstStyle/>
        <a:p>
          <a:endParaRPr lang="en-US"/>
        </a:p>
      </dgm:t>
    </dgm:pt>
    <dgm:pt modelId="{E9592FBC-6CCB-4619-B4AF-053E0AFCE053}">
      <dgm:prSet custT="1"/>
      <dgm:spPr>
        <a:solidFill>
          <a:srgbClr val="00B0F0"/>
        </a:solidFill>
      </dgm:spPr>
      <dgm:t>
        <a:bodyPr anchor="t"/>
        <a:lstStyle/>
        <a:p>
          <a:pPr rtl="0"/>
          <a:endParaRPr lang="en-US" sz="2000" dirty="0"/>
        </a:p>
        <a:p>
          <a:pPr rtl="0"/>
          <a:r>
            <a:rPr lang="ru-RU" sz="2000" dirty="0"/>
            <a:t>Финансовое благосостояние/
надежность</a:t>
          </a:r>
          <a:endParaRPr lang="en-GB" sz="2000" dirty="0"/>
        </a:p>
      </dgm:t>
    </dgm:pt>
    <dgm:pt modelId="{3F88A078-5D9B-4D39-BBDC-418CF20D439E}" type="parTrans" cxnId="{6948C48B-0CEE-45A2-AD6B-C44AEBA6150F}">
      <dgm:prSet/>
      <dgm:spPr/>
      <dgm:t>
        <a:bodyPr/>
        <a:lstStyle/>
        <a:p>
          <a:endParaRPr lang="en-US"/>
        </a:p>
      </dgm:t>
    </dgm:pt>
    <dgm:pt modelId="{09236A35-CF86-4F93-A659-D320E409EAE6}" type="sibTrans" cxnId="{6948C48B-0CEE-45A2-AD6B-C44AEBA6150F}">
      <dgm:prSet/>
      <dgm:spPr/>
      <dgm:t>
        <a:bodyPr/>
        <a:lstStyle/>
        <a:p>
          <a:endParaRPr lang="en-US"/>
        </a:p>
      </dgm:t>
    </dgm:pt>
    <dgm:pt modelId="{4B158558-2026-4EBC-A427-59505B88A922}">
      <dgm:prSet custT="1"/>
      <dgm:spPr>
        <a:solidFill>
          <a:schemeClr val="accent4">
            <a:lumMod val="75000"/>
          </a:schemeClr>
        </a:solidFill>
      </dgm:spPr>
      <dgm:t>
        <a:bodyPr anchor="t"/>
        <a:lstStyle/>
        <a:p>
          <a:pPr defTabSz="889000" rtl="0"/>
          <a:endParaRPr lang="en-US" sz="2000" dirty="0"/>
        </a:p>
        <a:p>
          <a:pPr defTabSz="893763" rtl="0"/>
          <a:r>
            <a:rPr lang="ru-RU" sz="1800" dirty="0"/>
            <a:t>Объем субподряда</a:t>
          </a:r>
          <a:endParaRPr lang="en-GB" sz="2000" dirty="0"/>
        </a:p>
      </dgm:t>
    </dgm:pt>
    <dgm:pt modelId="{9A79903D-526E-4C7F-9C46-09AB00F80983}" type="parTrans" cxnId="{6E7BA6BF-6B3A-4559-8363-AB93CC632E59}">
      <dgm:prSet/>
      <dgm:spPr/>
      <dgm:t>
        <a:bodyPr/>
        <a:lstStyle/>
        <a:p>
          <a:endParaRPr lang="en-US"/>
        </a:p>
      </dgm:t>
    </dgm:pt>
    <dgm:pt modelId="{D3552707-417A-4C89-AC7A-13EF4131F244}" type="sibTrans" cxnId="{6E7BA6BF-6B3A-4559-8363-AB93CC632E59}">
      <dgm:prSet/>
      <dgm:spPr/>
      <dgm:t>
        <a:bodyPr/>
        <a:lstStyle/>
        <a:p>
          <a:endParaRPr lang="en-US"/>
        </a:p>
      </dgm:t>
    </dgm:pt>
    <dgm:pt modelId="{6705A246-7A18-4726-A289-12B3913BBD56}">
      <dgm:prSet custT="1"/>
      <dgm:spPr>
        <a:solidFill>
          <a:srgbClr val="FFFF00"/>
        </a:solidFill>
      </dgm:spPr>
      <dgm:t>
        <a:bodyPr anchor="t"/>
        <a:lstStyle/>
        <a:p>
          <a:pPr rtl="0"/>
          <a:endParaRPr lang="en-US" sz="2000" dirty="0"/>
        </a:p>
        <a:p>
          <a:pPr rtl="0"/>
          <a:r>
            <a:rPr lang="ru-RU" sz="2000" dirty="0"/>
            <a:t>Использование местной рабочей силы и специалистов</a:t>
          </a:r>
          <a:endParaRPr lang="en-GB" sz="2000" dirty="0"/>
        </a:p>
      </dgm:t>
    </dgm:pt>
    <dgm:pt modelId="{7908CABD-B351-4DB8-A1F9-7DB85E0DDB32}" type="parTrans" cxnId="{7A2CB0B9-D5BD-474B-B80D-4E11CC4F79B8}">
      <dgm:prSet/>
      <dgm:spPr/>
      <dgm:t>
        <a:bodyPr/>
        <a:lstStyle/>
        <a:p>
          <a:endParaRPr lang="en-US"/>
        </a:p>
      </dgm:t>
    </dgm:pt>
    <dgm:pt modelId="{246F9487-44B9-47AB-B041-8B2D8D983952}" type="sibTrans" cxnId="{7A2CB0B9-D5BD-474B-B80D-4E11CC4F79B8}">
      <dgm:prSet/>
      <dgm:spPr/>
      <dgm:t>
        <a:bodyPr/>
        <a:lstStyle/>
        <a:p>
          <a:endParaRPr lang="en-US"/>
        </a:p>
      </dgm:t>
    </dgm:pt>
    <dgm:pt modelId="{7C079FFF-A5F8-45DE-8CDA-107FCB9192CE}">
      <dgm:prSet custT="1"/>
      <dgm:spPr>
        <a:solidFill>
          <a:schemeClr val="accent2"/>
        </a:solidFill>
      </dgm:spPr>
      <dgm:t>
        <a:bodyPr anchor="t"/>
        <a:lstStyle/>
        <a:p>
          <a:pPr rtl="0"/>
          <a:endParaRPr lang="en-US" sz="2000" dirty="0"/>
        </a:p>
        <a:p>
          <a:pPr rtl="0"/>
          <a:r>
            <a:rPr lang="ru-RU" sz="2000" dirty="0" err="1"/>
            <a:t>Достаточ-ность</a:t>
          </a:r>
          <a:r>
            <a:rPr lang="ru-RU" sz="2000" dirty="0"/>
            <a:t> программ передачи знаний</a:t>
          </a:r>
          <a:endParaRPr lang="en-GB" sz="2000" dirty="0"/>
        </a:p>
      </dgm:t>
    </dgm:pt>
    <dgm:pt modelId="{B7089E16-0D4A-4539-98D1-4DACFA68C0F2}" type="parTrans" cxnId="{C9965D89-289D-43BD-A459-08817CA112BF}">
      <dgm:prSet/>
      <dgm:spPr/>
      <dgm:t>
        <a:bodyPr/>
        <a:lstStyle/>
        <a:p>
          <a:endParaRPr lang="en-US"/>
        </a:p>
      </dgm:t>
    </dgm:pt>
    <dgm:pt modelId="{FC9C0B58-003F-4356-AAF4-762598D31EFE}" type="sibTrans" cxnId="{C9965D89-289D-43BD-A459-08817CA112BF}">
      <dgm:prSet/>
      <dgm:spPr/>
      <dgm:t>
        <a:bodyPr/>
        <a:lstStyle/>
        <a:p>
          <a:endParaRPr lang="en-US"/>
        </a:p>
      </dgm:t>
    </dgm:pt>
    <dgm:pt modelId="{59617FB5-6FF7-4C93-9391-71C8CBBEB57F}" type="pres">
      <dgm:prSet presAssocID="{DA715E5E-D17D-4F11-BD0B-07F5A0748351}" presName="theList" presStyleCnt="0">
        <dgm:presLayoutVars>
          <dgm:dir/>
          <dgm:animLvl val="lvl"/>
          <dgm:resizeHandles val="exact"/>
        </dgm:presLayoutVars>
      </dgm:prSet>
      <dgm:spPr/>
    </dgm:pt>
    <dgm:pt modelId="{C612D147-66FA-46CA-A3D0-3D43AE0908D4}" type="pres">
      <dgm:prSet presAssocID="{DEBD2AAE-CFE4-42B4-9B8C-5F67DFCB6A3D}" presName="compNode" presStyleCnt="0"/>
      <dgm:spPr/>
    </dgm:pt>
    <dgm:pt modelId="{3236D780-7951-42AA-9160-07B4161155D0}" type="pres">
      <dgm:prSet presAssocID="{DEBD2AAE-CFE4-42B4-9B8C-5F67DFCB6A3D}" presName="aNode" presStyleLbl="bgShp" presStyleIdx="0" presStyleCnt="7" custScaleY="82411" custLinFactNeighborX="-1041" custLinFactNeighborY="-351"/>
      <dgm:spPr/>
    </dgm:pt>
    <dgm:pt modelId="{EA6E458C-80A4-4AFE-9FD3-D64225C5FB64}" type="pres">
      <dgm:prSet presAssocID="{DEBD2AAE-CFE4-42B4-9B8C-5F67DFCB6A3D}" presName="textNode" presStyleLbl="bgShp" presStyleIdx="0" presStyleCnt="7"/>
      <dgm:spPr/>
    </dgm:pt>
    <dgm:pt modelId="{5C4CA386-C742-431B-97FC-0F847E785473}" type="pres">
      <dgm:prSet presAssocID="{DEBD2AAE-CFE4-42B4-9B8C-5F67DFCB6A3D}" presName="compChildNode" presStyleCnt="0"/>
      <dgm:spPr/>
    </dgm:pt>
    <dgm:pt modelId="{067FE080-132B-4CF1-8FE4-F7CF7809DC8D}" type="pres">
      <dgm:prSet presAssocID="{DEBD2AAE-CFE4-42B4-9B8C-5F67DFCB6A3D}" presName="theInnerList" presStyleCnt="0"/>
      <dgm:spPr/>
    </dgm:pt>
    <dgm:pt modelId="{B3F282D9-0D0E-402B-AC6B-F1FBF34C0F4E}" type="pres">
      <dgm:prSet presAssocID="{DEBD2AAE-CFE4-42B4-9B8C-5F67DFCB6A3D}" presName="aSpace" presStyleCnt="0"/>
      <dgm:spPr/>
    </dgm:pt>
    <dgm:pt modelId="{AA354254-DBED-46D6-BF16-8AE5192D5CF9}" type="pres">
      <dgm:prSet presAssocID="{99401DE3-E479-487F-B8D3-BC0A8380F871}" presName="compNode" presStyleCnt="0"/>
      <dgm:spPr/>
    </dgm:pt>
    <dgm:pt modelId="{2DB387CB-61FB-45F7-8BBE-3AC501119708}" type="pres">
      <dgm:prSet presAssocID="{99401DE3-E479-487F-B8D3-BC0A8380F871}" presName="aNode" presStyleLbl="bgShp" presStyleIdx="1" presStyleCnt="7" custScaleY="82411"/>
      <dgm:spPr/>
    </dgm:pt>
    <dgm:pt modelId="{76B2C58A-8F8B-4443-B522-3B0405CE13AE}" type="pres">
      <dgm:prSet presAssocID="{99401DE3-E479-487F-B8D3-BC0A8380F871}" presName="textNode" presStyleLbl="bgShp" presStyleIdx="1" presStyleCnt="7"/>
      <dgm:spPr/>
    </dgm:pt>
    <dgm:pt modelId="{68DA45D0-6F90-4B92-8459-FC0D93949F99}" type="pres">
      <dgm:prSet presAssocID="{99401DE3-E479-487F-B8D3-BC0A8380F871}" presName="compChildNode" presStyleCnt="0"/>
      <dgm:spPr/>
    </dgm:pt>
    <dgm:pt modelId="{B3B2CCE3-D634-4FA5-92D0-D64F233F92F8}" type="pres">
      <dgm:prSet presAssocID="{99401DE3-E479-487F-B8D3-BC0A8380F871}" presName="theInnerList" presStyleCnt="0"/>
      <dgm:spPr/>
    </dgm:pt>
    <dgm:pt modelId="{5F240F17-2D5F-4FA6-AC48-44A1B8F2F71B}" type="pres">
      <dgm:prSet presAssocID="{99401DE3-E479-487F-B8D3-BC0A8380F871}" presName="aSpace" presStyleCnt="0"/>
      <dgm:spPr/>
    </dgm:pt>
    <dgm:pt modelId="{6F043F68-59EA-48C6-9B34-3269B34B8523}" type="pres">
      <dgm:prSet presAssocID="{A8F22FC9-6366-4962-9234-25151D3CA390}" presName="compNode" presStyleCnt="0"/>
      <dgm:spPr/>
    </dgm:pt>
    <dgm:pt modelId="{E3394DFF-2B29-4D7D-A767-11C87CEE0D46}" type="pres">
      <dgm:prSet presAssocID="{A8F22FC9-6366-4962-9234-25151D3CA390}" presName="aNode" presStyleLbl="bgShp" presStyleIdx="2" presStyleCnt="7" custScaleY="82411"/>
      <dgm:spPr/>
    </dgm:pt>
    <dgm:pt modelId="{F049CF9F-808A-4936-AA38-A036E9DDE550}" type="pres">
      <dgm:prSet presAssocID="{A8F22FC9-6366-4962-9234-25151D3CA390}" presName="textNode" presStyleLbl="bgShp" presStyleIdx="2" presStyleCnt="7"/>
      <dgm:spPr/>
    </dgm:pt>
    <dgm:pt modelId="{00234376-721A-4A8D-8AE7-99B5A4809CF7}" type="pres">
      <dgm:prSet presAssocID="{A8F22FC9-6366-4962-9234-25151D3CA390}" presName="compChildNode" presStyleCnt="0"/>
      <dgm:spPr/>
    </dgm:pt>
    <dgm:pt modelId="{8E27C5A1-E9E7-4383-B529-B3FDBD9CDDDE}" type="pres">
      <dgm:prSet presAssocID="{A8F22FC9-6366-4962-9234-25151D3CA390}" presName="theInnerList" presStyleCnt="0"/>
      <dgm:spPr/>
    </dgm:pt>
    <dgm:pt modelId="{84C57328-B2D8-48A9-B6AD-6788FF896B10}" type="pres">
      <dgm:prSet presAssocID="{A8F22FC9-6366-4962-9234-25151D3CA390}" presName="aSpace" presStyleCnt="0"/>
      <dgm:spPr/>
    </dgm:pt>
    <dgm:pt modelId="{D1F6F7CB-2800-4504-B60A-B83C12D4499D}" type="pres">
      <dgm:prSet presAssocID="{E9592FBC-6CCB-4619-B4AF-053E0AFCE053}" presName="compNode" presStyleCnt="0"/>
      <dgm:spPr/>
    </dgm:pt>
    <dgm:pt modelId="{9CF4CB9C-593E-4750-B5D6-11175C828FDE}" type="pres">
      <dgm:prSet presAssocID="{E9592FBC-6CCB-4619-B4AF-053E0AFCE053}" presName="aNode" presStyleLbl="bgShp" presStyleIdx="3" presStyleCnt="7" custScaleY="82411" custLinFactNeighborX="644" custLinFactNeighborY="-549"/>
      <dgm:spPr/>
    </dgm:pt>
    <dgm:pt modelId="{E969CD17-1B90-43F4-AB3C-8731B33F6C89}" type="pres">
      <dgm:prSet presAssocID="{E9592FBC-6CCB-4619-B4AF-053E0AFCE053}" presName="textNode" presStyleLbl="bgShp" presStyleIdx="3" presStyleCnt="7"/>
      <dgm:spPr/>
    </dgm:pt>
    <dgm:pt modelId="{095E6501-7D0E-4CE8-9ED7-DF0BED4E3A86}" type="pres">
      <dgm:prSet presAssocID="{E9592FBC-6CCB-4619-B4AF-053E0AFCE053}" presName="compChildNode" presStyleCnt="0"/>
      <dgm:spPr/>
    </dgm:pt>
    <dgm:pt modelId="{4DC7EFF6-2E0A-4AE2-84CE-54E4DCBE18E5}" type="pres">
      <dgm:prSet presAssocID="{E9592FBC-6CCB-4619-B4AF-053E0AFCE053}" presName="theInnerList" presStyleCnt="0"/>
      <dgm:spPr/>
    </dgm:pt>
    <dgm:pt modelId="{CC94B64B-E1B1-4D21-96F4-74325FA9187C}" type="pres">
      <dgm:prSet presAssocID="{E9592FBC-6CCB-4619-B4AF-053E0AFCE053}" presName="aSpace" presStyleCnt="0"/>
      <dgm:spPr/>
    </dgm:pt>
    <dgm:pt modelId="{8703ADF8-6C54-4B75-92D3-FD64BE97AE3C}" type="pres">
      <dgm:prSet presAssocID="{4B158558-2026-4EBC-A427-59505B88A922}" presName="compNode" presStyleCnt="0"/>
      <dgm:spPr/>
    </dgm:pt>
    <dgm:pt modelId="{DF9B7466-F673-4629-9539-89282CC19627}" type="pres">
      <dgm:prSet presAssocID="{4B158558-2026-4EBC-A427-59505B88A922}" presName="aNode" presStyleLbl="bgShp" presStyleIdx="4" presStyleCnt="7" custScaleX="105088" custScaleY="82411"/>
      <dgm:spPr/>
    </dgm:pt>
    <dgm:pt modelId="{0C9A19CF-062C-4462-875F-EFDE03F41856}" type="pres">
      <dgm:prSet presAssocID="{4B158558-2026-4EBC-A427-59505B88A922}" presName="textNode" presStyleLbl="bgShp" presStyleIdx="4" presStyleCnt="7"/>
      <dgm:spPr/>
    </dgm:pt>
    <dgm:pt modelId="{69B11B7C-8838-4354-B41C-AFB45BFD70C3}" type="pres">
      <dgm:prSet presAssocID="{4B158558-2026-4EBC-A427-59505B88A922}" presName="compChildNode" presStyleCnt="0"/>
      <dgm:spPr/>
    </dgm:pt>
    <dgm:pt modelId="{B01005CE-A606-44EB-9687-64753C116621}" type="pres">
      <dgm:prSet presAssocID="{4B158558-2026-4EBC-A427-59505B88A922}" presName="theInnerList" presStyleCnt="0"/>
      <dgm:spPr/>
    </dgm:pt>
    <dgm:pt modelId="{D9A2F535-7C56-4F08-A9FD-E417CB2CD228}" type="pres">
      <dgm:prSet presAssocID="{4B158558-2026-4EBC-A427-59505B88A922}" presName="aSpace" presStyleCnt="0"/>
      <dgm:spPr/>
    </dgm:pt>
    <dgm:pt modelId="{58F159CE-2273-4B09-9E72-FD39C3F984EA}" type="pres">
      <dgm:prSet presAssocID="{6705A246-7A18-4726-A289-12B3913BBD56}" presName="compNode" presStyleCnt="0"/>
      <dgm:spPr/>
    </dgm:pt>
    <dgm:pt modelId="{9A785C19-57E6-4D49-99E7-7A8BA67442E1}" type="pres">
      <dgm:prSet presAssocID="{6705A246-7A18-4726-A289-12B3913BBD56}" presName="aNode" presStyleLbl="bgShp" presStyleIdx="5" presStyleCnt="7" custScaleX="109680" custScaleY="82411" custLinFactNeighborX="3649" custLinFactNeighborY="-329"/>
      <dgm:spPr/>
    </dgm:pt>
    <dgm:pt modelId="{97CA34A4-68FE-44E4-96B0-6618D0A2FBCD}" type="pres">
      <dgm:prSet presAssocID="{6705A246-7A18-4726-A289-12B3913BBD56}" presName="textNode" presStyleLbl="bgShp" presStyleIdx="5" presStyleCnt="7"/>
      <dgm:spPr/>
    </dgm:pt>
    <dgm:pt modelId="{5EEC10E6-4010-4884-B3EC-5CB9351DEDFD}" type="pres">
      <dgm:prSet presAssocID="{6705A246-7A18-4726-A289-12B3913BBD56}" presName="compChildNode" presStyleCnt="0"/>
      <dgm:spPr/>
    </dgm:pt>
    <dgm:pt modelId="{4AAFBFF5-93E5-4055-9F6D-17B62ACB5E79}" type="pres">
      <dgm:prSet presAssocID="{6705A246-7A18-4726-A289-12B3913BBD56}" presName="theInnerList" presStyleCnt="0"/>
      <dgm:spPr/>
    </dgm:pt>
    <dgm:pt modelId="{3A271F8B-3855-456D-8F4D-6DA5BAB90628}" type="pres">
      <dgm:prSet presAssocID="{6705A246-7A18-4726-A289-12B3913BBD56}" presName="aSpace" presStyleCnt="0"/>
      <dgm:spPr/>
    </dgm:pt>
    <dgm:pt modelId="{41C332D4-1D3B-4EA1-BDC3-C975690FB029}" type="pres">
      <dgm:prSet presAssocID="{7C079FFF-A5F8-45DE-8CDA-107FCB9192CE}" presName="compNode" presStyleCnt="0"/>
      <dgm:spPr/>
    </dgm:pt>
    <dgm:pt modelId="{6847800F-01F7-4C2B-9DDF-52B339E07FF7}" type="pres">
      <dgm:prSet presAssocID="{7C079FFF-A5F8-45DE-8CDA-107FCB9192CE}" presName="aNode" presStyleLbl="bgShp" presStyleIdx="6" presStyleCnt="7" custScaleY="82411"/>
      <dgm:spPr/>
    </dgm:pt>
    <dgm:pt modelId="{E073D3E6-9D91-496E-8354-A52CDCBB9D2A}" type="pres">
      <dgm:prSet presAssocID="{7C079FFF-A5F8-45DE-8CDA-107FCB9192CE}" presName="textNode" presStyleLbl="bgShp" presStyleIdx="6" presStyleCnt="7"/>
      <dgm:spPr/>
    </dgm:pt>
    <dgm:pt modelId="{2629A42C-AFB4-4FD1-A2CA-4BA900352CBC}" type="pres">
      <dgm:prSet presAssocID="{7C079FFF-A5F8-45DE-8CDA-107FCB9192CE}" presName="compChildNode" presStyleCnt="0"/>
      <dgm:spPr/>
    </dgm:pt>
    <dgm:pt modelId="{3C223A70-6A72-4E62-9DE2-86CB8E46A578}" type="pres">
      <dgm:prSet presAssocID="{7C079FFF-A5F8-45DE-8CDA-107FCB9192CE}" presName="theInnerList" presStyleCnt="0"/>
      <dgm:spPr/>
    </dgm:pt>
  </dgm:ptLst>
  <dgm:cxnLst>
    <dgm:cxn modelId="{6C886F0D-3DD7-4904-95FC-E8FDF6272CC3}" type="presOf" srcId="{4B158558-2026-4EBC-A427-59505B88A922}" destId="{0C9A19CF-062C-4462-875F-EFDE03F41856}" srcOrd="1" destOrd="0" presId="urn:microsoft.com/office/officeart/2005/8/layout/lProcess2"/>
    <dgm:cxn modelId="{5F5E6D17-2DBF-403E-99AB-413C2C6AE6E3}" type="presOf" srcId="{E9592FBC-6CCB-4619-B4AF-053E0AFCE053}" destId="{9CF4CB9C-593E-4750-B5D6-11175C828FDE}" srcOrd="0" destOrd="0" presId="urn:microsoft.com/office/officeart/2005/8/layout/lProcess2"/>
    <dgm:cxn modelId="{F9962237-B9A9-4B88-B7B0-597DF5B24D64}" type="presOf" srcId="{7C079FFF-A5F8-45DE-8CDA-107FCB9192CE}" destId="{6847800F-01F7-4C2B-9DDF-52B339E07FF7}" srcOrd="0" destOrd="0" presId="urn:microsoft.com/office/officeart/2005/8/layout/lProcess2"/>
    <dgm:cxn modelId="{D10BC06A-D9AB-44D2-B1E0-D6F38987BB92}" type="presOf" srcId="{99401DE3-E479-487F-B8D3-BC0A8380F871}" destId="{2DB387CB-61FB-45F7-8BBE-3AC501119708}" srcOrd="0" destOrd="0" presId="urn:microsoft.com/office/officeart/2005/8/layout/lProcess2"/>
    <dgm:cxn modelId="{74E26B4D-9602-4044-A8F7-1D155DDBFB50}" type="presOf" srcId="{DA715E5E-D17D-4F11-BD0B-07F5A0748351}" destId="{59617FB5-6FF7-4C93-9391-71C8CBBEB57F}" srcOrd="0" destOrd="0" presId="urn:microsoft.com/office/officeart/2005/8/layout/lProcess2"/>
    <dgm:cxn modelId="{BF61D880-36D6-405E-AA1B-D7DC75E47242}" type="presOf" srcId="{6705A246-7A18-4726-A289-12B3913BBD56}" destId="{97CA34A4-68FE-44E4-96B0-6618D0A2FBCD}" srcOrd="1" destOrd="0" presId="urn:microsoft.com/office/officeart/2005/8/layout/lProcess2"/>
    <dgm:cxn modelId="{C9965D89-289D-43BD-A459-08817CA112BF}" srcId="{DA715E5E-D17D-4F11-BD0B-07F5A0748351}" destId="{7C079FFF-A5F8-45DE-8CDA-107FCB9192CE}" srcOrd="6" destOrd="0" parTransId="{B7089E16-0D4A-4539-98D1-4DACFA68C0F2}" sibTransId="{FC9C0B58-003F-4356-AAF4-762598D31EFE}"/>
    <dgm:cxn modelId="{6948C48B-0CEE-45A2-AD6B-C44AEBA6150F}" srcId="{DA715E5E-D17D-4F11-BD0B-07F5A0748351}" destId="{E9592FBC-6CCB-4619-B4AF-053E0AFCE053}" srcOrd="3" destOrd="0" parTransId="{3F88A078-5D9B-4D39-BBDC-418CF20D439E}" sibTransId="{09236A35-CF86-4F93-A659-D320E409EAE6}"/>
    <dgm:cxn modelId="{7BDBAA90-FE2F-4643-BCA4-5278CBD90B7F}" type="presOf" srcId="{DEBD2AAE-CFE4-42B4-9B8C-5F67DFCB6A3D}" destId="{EA6E458C-80A4-4AFE-9FD3-D64225C5FB64}" srcOrd="1" destOrd="0" presId="urn:microsoft.com/office/officeart/2005/8/layout/lProcess2"/>
    <dgm:cxn modelId="{154675B4-9699-4739-B8DF-149968BFCAE8}" type="presOf" srcId="{7C079FFF-A5F8-45DE-8CDA-107FCB9192CE}" destId="{E073D3E6-9D91-496E-8354-A52CDCBB9D2A}" srcOrd="1" destOrd="0" presId="urn:microsoft.com/office/officeart/2005/8/layout/lProcess2"/>
    <dgm:cxn modelId="{E682D9B4-5E9B-4CC6-AE0B-A350A03C75E6}" type="presOf" srcId="{DEBD2AAE-CFE4-42B4-9B8C-5F67DFCB6A3D}" destId="{3236D780-7951-42AA-9160-07B4161155D0}" srcOrd="0" destOrd="0" presId="urn:microsoft.com/office/officeart/2005/8/layout/lProcess2"/>
    <dgm:cxn modelId="{AA44A4B7-522B-4132-B000-85CBED34C834}" srcId="{DA715E5E-D17D-4F11-BD0B-07F5A0748351}" destId="{99401DE3-E479-487F-B8D3-BC0A8380F871}" srcOrd="1" destOrd="0" parTransId="{7153F119-A495-497C-AF2E-1E91D06B2AF8}" sibTransId="{C05D9B92-D85F-455B-8680-FBAE285C9910}"/>
    <dgm:cxn modelId="{77BF80B9-B8B8-4CE6-8CA8-9EF3C65C34EC}" type="presOf" srcId="{6705A246-7A18-4726-A289-12B3913BBD56}" destId="{9A785C19-57E6-4D49-99E7-7A8BA67442E1}" srcOrd="0" destOrd="0" presId="urn:microsoft.com/office/officeart/2005/8/layout/lProcess2"/>
    <dgm:cxn modelId="{7A2CB0B9-D5BD-474B-B80D-4E11CC4F79B8}" srcId="{DA715E5E-D17D-4F11-BD0B-07F5A0748351}" destId="{6705A246-7A18-4726-A289-12B3913BBD56}" srcOrd="5" destOrd="0" parTransId="{7908CABD-B351-4DB8-A1F9-7DB85E0DDB32}" sibTransId="{246F9487-44B9-47AB-B041-8B2D8D983952}"/>
    <dgm:cxn modelId="{A0FCC5BB-7F87-4C24-BF38-42F54BE3AC19}" type="presOf" srcId="{A8F22FC9-6366-4962-9234-25151D3CA390}" destId="{E3394DFF-2B29-4D7D-A767-11C87CEE0D46}" srcOrd="0" destOrd="0" presId="urn:microsoft.com/office/officeart/2005/8/layout/lProcess2"/>
    <dgm:cxn modelId="{6E7BA6BF-6B3A-4559-8363-AB93CC632E59}" srcId="{DA715E5E-D17D-4F11-BD0B-07F5A0748351}" destId="{4B158558-2026-4EBC-A427-59505B88A922}" srcOrd="4" destOrd="0" parTransId="{9A79903D-526E-4C7F-9C46-09AB00F80983}" sibTransId="{D3552707-417A-4C89-AC7A-13EF4131F244}"/>
    <dgm:cxn modelId="{D7E3AFC4-1439-4F8B-8935-6847B0B7D80D}" srcId="{DA715E5E-D17D-4F11-BD0B-07F5A0748351}" destId="{A8F22FC9-6366-4962-9234-25151D3CA390}" srcOrd="2" destOrd="0" parTransId="{B7CA8332-6BAC-404E-9391-F0A600371A63}" sibTransId="{85F4F701-FC4D-4511-95CE-6E46F7B9259B}"/>
    <dgm:cxn modelId="{24BC6CC6-E171-4127-A431-1166C9F79EA7}" type="presOf" srcId="{99401DE3-E479-487F-B8D3-BC0A8380F871}" destId="{76B2C58A-8F8B-4443-B522-3B0405CE13AE}" srcOrd="1" destOrd="0" presId="urn:microsoft.com/office/officeart/2005/8/layout/lProcess2"/>
    <dgm:cxn modelId="{901BDDD0-10BC-4A20-8DFE-2DBF1EE91B21}" type="presOf" srcId="{A8F22FC9-6366-4962-9234-25151D3CA390}" destId="{F049CF9F-808A-4936-AA38-A036E9DDE550}" srcOrd="1" destOrd="0" presId="urn:microsoft.com/office/officeart/2005/8/layout/lProcess2"/>
    <dgm:cxn modelId="{A4B711E5-DA62-47CE-A30C-6AB07B333678}" type="presOf" srcId="{4B158558-2026-4EBC-A427-59505B88A922}" destId="{DF9B7466-F673-4629-9539-89282CC19627}" srcOrd="0" destOrd="0" presId="urn:microsoft.com/office/officeart/2005/8/layout/lProcess2"/>
    <dgm:cxn modelId="{F42E0CEB-E64F-41A7-A8E6-2BDEE96C6AAC}" srcId="{DA715E5E-D17D-4F11-BD0B-07F5A0748351}" destId="{DEBD2AAE-CFE4-42B4-9B8C-5F67DFCB6A3D}" srcOrd="0" destOrd="0" parTransId="{F5D4AEFB-45B7-4182-958C-4A525CFABFD1}" sibTransId="{27172067-A931-4F79-A442-F153E5BFF5F6}"/>
    <dgm:cxn modelId="{A15041F8-95E7-4276-A329-D4F82518223A}" type="presOf" srcId="{E9592FBC-6CCB-4619-B4AF-053E0AFCE053}" destId="{E969CD17-1B90-43F4-AB3C-8731B33F6C89}" srcOrd="1" destOrd="0" presId="urn:microsoft.com/office/officeart/2005/8/layout/lProcess2"/>
    <dgm:cxn modelId="{7FD47217-749B-46E5-B85E-B6A539F06AE6}" type="presParOf" srcId="{59617FB5-6FF7-4C93-9391-71C8CBBEB57F}" destId="{C612D147-66FA-46CA-A3D0-3D43AE0908D4}" srcOrd="0" destOrd="0" presId="urn:microsoft.com/office/officeart/2005/8/layout/lProcess2"/>
    <dgm:cxn modelId="{70618055-08EB-4500-8D18-FDFD278328DA}" type="presParOf" srcId="{C612D147-66FA-46CA-A3D0-3D43AE0908D4}" destId="{3236D780-7951-42AA-9160-07B4161155D0}" srcOrd="0" destOrd="0" presId="urn:microsoft.com/office/officeart/2005/8/layout/lProcess2"/>
    <dgm:cxn modelId="{1A19641F-FCBA-4856-A4B8-728406259440}" type="presParOf" srcId="{C612D147-66FA-46CA-A3D0-3D43AE0908D4}" destId="{EA6E458C-80A4-4AFE-9FD3-D64225C5FB64}" srcOrd="1" destOrd="0" presId="urn:microsoft.com/office/officeart/2005/8/layout/lProcess2"/>
    <dgm:cxn modelId="{37307403-D191-4E1F-80A7-8C9F01773888}" type="presParOf" srcId="{C612D147-66FA-46CA-A3D0-3D43AE0908D4}" destId="{5C4CA386-C742-431B-97FC-0F847E785473}" srcOrd="2" destOrd="0" presId="urn:microsoft.com/office/officeart/2005/8/layout/lProcess2"/>
    <dgm:cxn modelId="{856A72F8-2656-4E21-85E5-5468B7134FE0}" type="presParOf" srcId="{5C4CA386-C742-431B-97FC-0F847E785473}" destId="{067FE080-132B-4CF1-8FE4-F7CF7809DC8D}" srcOrd="0" destOrd="0" presId="urn:microsoft.com/office/officeart/2005/8/layout/lProcess2"/>
    <dgm:cxn modelId="{58CE6DA0-9E06-4698-9D91-125912E4F202}" type="presParOf" srcId="{59617FB5-6FF7-4C93-9391-71C8CBBEB57F}" destId="{B3F282D9-0D0E-402B-AC6B-F1FBF34C0F4E}" srcOrd="1" destOrd="0" presId="urn:microsoft.com/office/officeart/2005/8/layout/lProcess2"/>
    <dgm:cxn modelId="{D4019E5F-4CEC-4DDF-8078-67193849662E}" type="presParOf" srcId="{59617FB5-6FF7-4C93-9391-71C8CBBEB57F}" destId="{AA354254-DBED-46D6-BF16-8AE5192D5CF9}" srcOrd="2" destOrd="0" presId="urn:microsoft.com/office/officeart/2005/8/layout/lProcess2"/>
    <dgm:cxn modelId="{D1BE4D58-6E42-4AA4-9E42-604F379292D3}" type="presParOf" srcId="{AA354254-DBED-46D6-BF16-8AE5192D5CF9}" destId="{2DB387CB-61FB-45F7-8BBE-3AC501119708}" srcOrd="0" destOrd="0" presId="urn:microsoft.com/office/officeart/2005/8/layout/lProcess2"/>
    <dgm:cxn modelId="{9A638C19-C90F-4CAE-A1E1-472C4F33319F}" type="presParOf" srcId="{AA354254-DBED-46D6-BF16-8AE5192D5CF9}" destId="{76B2C58A-8F8B-4443-B522-3B0405CE13AE}" srcOrd="1" destOrd="0" presId="urn:microsoft.com/office/officeart/2005/8/layout/lProcess2"/>
    <dgm:cxn modelId="{06AB2EBB-F8B4-4C7F-968A-76EF92EE1970}" type="presParOf" srcId="{AA354254-DBED-46D6-BF16-8AE5192D5CF9}" destId="{68DA45D0-6F90-4B92-8459-FC0D93949F99}" srcOrd="2" destOrd="0" presId="urn:microsoft.com/office/officeart/2005/8/layout/lProcess2"/>
    <dgm:cxn modelId="{9C2019F1-FCA5-46AC-8228-FEFAA50F927E}" type="presParOf" srcId="{68DA45D0-6F90-4B92-8459-FC0D93949F99}" destId="{B3B2CCE3-D634-4FA5-92D0-D64F233F92F8}" srcOrd="0" destOrd="0" presId="urn:microsoft.com/office/officeart/2005/8/layout/lProcess2"/>
    <dgm:cxn modelId="{F97DA6F6-B78C-4903-BCDD-FAA5B6B656A6}" type="presParOf" srcId="{59617FB5-6FF7-4C93-9391-71C8CBBEB57F}" destId="{5F240F17-2D5F-4FA6-AC48-44A1B8F2F71B}" srcOrd="3" destOrd="0" presId="urn:microsoft.com/office/officeart/2005/8/layout/lProcess2"/>
    <dgm:cxn modelId="{7DBD8C48-EB4B-412B-BAF5-2242F523E5D3}" type="presParOf" srcId="{59617FB5-6FF7-4C93-9391-71C8CBBEB57F}" destId="{6F043F68-59EA-48C6-9B34-3269B34B8523}" srcOrd="4" destOrd="0" presId="urn:microsoft.com/office/officeart/2005/8/layout/lProcess2"/>
    <dgm:cxn modelId="{095B2506-330D-4A7F-9976-E5B12560B3E0}" type="presParOf" srcId="{6F043F68-59EA-48C6-9B34-3269B34B8523}" destId="{E3394DFF-2B29-4D7D-A767-11C87CEE0D46}" srcOrd="0" destOrd="0" presId="urn:microsoft.com/office/officeart/2005/8/layout/lProcess2"/>
    <dgm:cxn modelId="{86681BC9-60E6-40D9-A21B-F6DEC3212C77}" type="presParOf" srcId="{6F043F68-59EA-48C6-9B34-3269B34B8523}" destId="{F049CF9F-808A-4936-AA38-A036E9DDE550}" srcOrd="1" destOrd="0" presId="urn:microsoft.com/office/officeart/2005/8/layout/lProcess2"/>
    <dgm:cxn modelId="{06FD44CD-9B8A-4276-89CB-E8B4E53D7F5E}" type="presParOf" srcId="{6F043F68-59EA-48C6-9B34-3269B34B8523}" destId="{00234376-721A-4A8D-8AE7-99B5A4809CF7}" srcOrd="2" destOrd="0" presId="urn:microsoft.com/office/officeart/2005/8/layout/lProcess2"/>
    <dgm:cxn modelId="{CDE62AE6-9D4C-4FDB-B860-4C55AEDAE1E8}" type="presParOf" srcId="{00234376-721A-4A8D-8AE7-99B5A4809CF7}" destId="{8E27C5A1-E9E7-4383-B529-B3FDBD9CDDDE}" srcOrd="0" destOrd="0" presId="urn:microsoft.com/office/officeart/2005/8/layout/lProcess2"/>
    <dgm:cxn modelId="{4D28E520-1256-4B51-9DC2-606CE086DE4D}" type="presParOf" srcId="{59617FB5-6FF7-4C93-9391-71C8CBBEB57F}" destId="{84C57328-B2D8-48A9-B6AD-6788FF896B10}" srcOrd="5" destOrd="0" presId="urn:microsoft.com/office/officeart/2005/8/layout/lProcess2"/>
    <dgm:cxn modelId="{5D4FFE92-15F6-4E78-801E-B9E294BA0B1C}" type="presParOf" srcId="{59617FB5-6FF7-4C93-9391-71C8CBBEB57F}" destId="{D1F6F7CB-2800-4504-B60A-B83C12D4499D}" srcOrd="6" destOrd="0" presId="urn:microsoft.com/office/officeart/2005/8/layout/lProcess2"/>
    <dgm:cxn modelId="{BB8764D1-2627-49AB-8EBF-70E9D3C38447}" type="presParOf" srcId="{D1F6F7CB-2800-4504-B60A-B83C12D4499D}" destId="{9CF4CB9C-593E-4750-B5D6-11175C828FDE}" srcOrd="0" destOrd="0" presId="urn:microsoft.com/office/officeart/2005/8/layout/lProcess2"/>
    <dgm:cxn modelId="{5AC54369-D83B-490D-9876-C5C045F5FE78}" type="presParOf" srcId="{D1F6F7CB-2800-4504-B60A-B83C12D4499D}" destId="{E969CD17-1B90-43F4-AB3C-8731B33F6C89}" srcOrd="1" destOrd="0" presId="urn:microsoft.com/office/officeart/2005/8/layout/lProcess2"/>
    <dgm:cxn modelId="{37414E22-36DE-4116-86FF-ABB413872F36}" type="presParOf" srcId="{D1F6F7CB-2800-4504-B60A-B83C12D4499D}" destId="{095E6501-7D0E-4CE8-9ED7-DF0BED4E3A86}" srcOrd="2" destOrd="0" presId="urn:microsoft.com/office/officeart/2005/8/layout/lProcess2"/>
    <dgm:cxn modelId="{CC0168E6-5845-4F4F-9F58-08BA2D61809A}" type="presParOf" srcId="{095E6501-7D0E-4CE8-9ED7-DF0BED4E3A86}" destId="{4DC7EFF6-2E0A-4AE2-84CE-54E4DCBE18E5}" srcOrd="0" destOrd="0" presId="urn:microsoft.com/office/officeart/2005/8/layout/lProcess2"/>
    <dgm:cxn modelId="{DEF1E09C-39CA-4F5A-AA08-3DDFF74E7D41}" type="presParOf" srcId="{59617FB5-6FF7-4C93-9391-71C8CBBEB57F}" destId="{CC94B64B-E1B1-4D21-96F4-74325FA9187C}" srcOrd="7" destOrd="0" presId="urn:microsoft.com/office/officeart/2005/8/layout/lProcess2"/>
    <dgm:cxn modelId="{82585AF2-CE01-4DB9-A3EE-C6AF191EDEB7}" type="presParOf" srcId="{59617FB5-6FF7-4C93-9391-71C8CBBEB57F}" destId="{8703ADF8-6C54-4B75-92D3-FD64BE97AE3C}" srcOrd="8" destOrd="0" presId="urn:microsoft.com/office/officeart/2005/8/layout/lProcess2"/>
    <dgm:cxn modelId="{7F9BD63E-63DB-4997-9C98-D029B71B90C7}" type="presParOf" srcId="{8703ADF8-6C54-4B75-92D3-FD64BE97AE3C}" destId="{DF9B7466-F673-4629-9539-89282CC19627}" srcOrd="0" destOrd="0" presId="urn:microsoft.com/office/officeart/2005/8/layout/lProcess2"/>
    <dgm:cxn modelId="{81F2C86D-DD53-4898-8557-FBD7B359D456}" type="presParOf" srcId="{8703ADF8-6C54-4B75-92D3-FD64BE97AE3C}" destId="{0C9A19CF-062C-4462-875F-EFDE03F41856}" srcOrd="1" destOrd="0" presId="urn:microsoft.com/office/officeart/2005/8/layout/lProcess2"/>
    <dgm:cxn modelId="{76899D6D-2281-4EDA-88FF-864513B34BB3}" type="presParOf" srcId="{8703ADF8-6C54-4B75-92D3-FD64BE97AE3C}" destId="{69B11B7C-8838-4354-B41C-AFB45BFD70C3}" srcOrd="2" destOrd="0" presId="urn:microsoft.com/office/officeart/2005/8/layout/lProcess2"/>
    <dgm:cxn modelId="{012DA58F-AC73-4E00-83B9-D096739A90A7}" type="presParOf" srcId="{69B11B7C-8838-4354-B41C-AFB45BFD70C3}" destId="{B01005CE-A606-44EB-9687-64753C116621}" srcOrd="0" destOrd="0" presId="urn:microsoft.com/office/officeart/2005/8/layout/lProcess2"/>
    <dgm:cxn modelId="{CC7947A1-8FFC-42B1-AEFE-D5F7AD7D5D7A}" type="presParOf" srcId="{59617FB5-6FF7-4C93-9391-71C8CBBEB57F}" destId="{D9A2F535-7C56-4F08-A9FD-E417CB2CD228}" srcOrd="9" destOrd="0" presId="urn:microsoft.com/office/officeart/2005/8/layout/lProcess2"/>
    <dgm:cxn modelId="{174B7619-AB0C-4E84-8610-89C47B4E2233}" type="presParOf" srcId="{59617FB5-6FF7-4C93-9391-71C8CBBEB57F}" destId="{58F159CE-2273-4B09-9E72-FD39C3F984EA}" srcOrd="10" destOrd="0" presId="urn:microsoft.com/office/officeart/2005/8/layout/lProcess2"/>
    <dgm:cxn modelId="{5C70CFA3-1376-4D9F-94DE-E780AF00A871}" type="presParOf" srcId="{58F159CE-2273-4B09-9E72-FD39C3F984EA}" destId="{9A785C19-57E6-4D49-99E7-7A8BA67442E1}" srcOrd="0" destOrd="0" presId="urn:microsoft.com/office/officeart/2005/8/layout/lProcess2"/>
    <dgm:cxn modelId="{8327D5BD-6181-4CD8-ABD5-509A9119F3CE}" type="presParOf" srcId="{58F159CE-2273-4B09-9E72-FD39C3F984EA}" destId="{97CA34A4-68FE-44E4-96B0-6618D0A2FBCD}" srcOrd="1" destOrd="0" presId="urn:microsoft.com/office/officeart/2005/8/layout/lProcess2"/>
    <dgm:cxn modelId="{E6FE1770-A7D8-488E-90A9-5AA93A91A7D2}" type="presParOf" srcId="{58F159CE-2273-4B09-9E72-FD39C3F984EA}" destId="{5EEC10E6-4010-4884-B3EC-5CB9351DEDFD}" srcOrd="2" destOrd="0" presId="urn:microsoft.com/office/officeart/2005/8/layout/lProcess2"/>
    <dgm:cxn modelId="{355F2B57-E7C7-4F27-BBA2-7B6F2C814039}" type="presParOf" srcId="{5EEC10E6-4010-4884-B3EC-5CB9351DEDFD}" destId="{4AAFBFF5-93E5-4055-9F6D-17B62ACB5E79}" srcOrd="0" destOrd="0" presId="urn:microsoft.com/office/officeart/2005/8/layout/lProcess2"/>
    <dgm:cxn modelId="{24859061-F375-4475-9A4C-98557ECD5439}" type="presParOf" srcId="{59617FB5-6FF7-4C93-9391-71C8CBBEB57F}" destId="{3A271F8B-3855-456D-8F4D-6DA5BAB90628}" srcOrd="11" destOrd="0" presId="urn:microsoft.com/office/officeart/2005/8/layout/lProcess2"/>
    <dgm:cxn modelId="{0753F5B8-DF1F-4C05-B249-1216096C17CC}" type="presParOf" srcId="{59617FB5-6FF7-4C93-9391-71C8CBBEB57F}" destId="{41C332D4-1D3B-4EA1-BDC3-C975690FB029}" srcOrd="12" destOrd="0" presId="urn:microsoft.com/office/officeart/2005/8/layout/lProcess2"/>
    <dgm:cxn modelId="{5C910A24-9E5C-4CF9-B4EF-982A9C3973F4}" type="presParOf" srcId="{41C332D4-1D3B-4EA1-BDC3-C975690FB029}" destId="{6847800F-01F7-4C2B-9DDF-52B339E07FF7}" srcOrd="0" destOrd="0" presId="urn:microsoft.com/office/officeart/2005/8/layout/lProcess2"/>
    <dgm:cxn modelId="{5EA2DE0A-797D-412B-9BC0-39753EF92058}" type="presParOf" srcId="{41C332D4-1D3B-4EA1-BDC3-C975690FB029}" destId="{E073D3E6-9D91-496E-8354-A52CDCBB9D2A}" srcOrd="1" destOrd="0" presId="urn:microsoft.com/office/officeart/2005/8/layout/lProcess2"/>
    <dgm:cxn modelId="{339FD9F3-E4B7-4878-9035-3CE433D38C65}" type="presParOf" srcId="{41C332D4-1D3B-4EA1-BDC3-C975690FB029}" destId="{2629A42C-AFB4-4FD1-A2CA-4BA900352CBC}" srcOrd="2" destOrd="0" presId="urn:microsoft.com/office/officeart/2005/8/layout/lProcess2"/>
    <dgm:cxn modelId="{7F4B192A-B1F1-4955-88CD-EEB217D8CDF9}" type="presParOf" srcId="{2629A42C-AFB4-4FD1-A2CA-4BA900352CBC}" destId="{3C223A70-6A72-4E62-9DE2-86CB8E46A57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5.xml><?xml version="1.0" encoding="utf-8"?>
<dgm:dataModel xmlns:dgm="http://schemas.openxmlformats.org/drawingml/2006/diagram" xmlns:a="http://schemas.openxmlformats.org/drawingml/2006/main">
  <dgm:ptLst>
    <dgm:pt modelId="{523A43DD-F156-41C6-BA67-1F47FBF1404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6CFAF07-DB7B-4ABD-8AEB-4FDB1D7CB2F9}">
      <dgm:prSet custT="1"/>
      <dgm:spPr>
        <a:solidFill>
          <a:schemeClr val="accent6">
            <a:lumMod val="75000"/>
          </a:schemeClr>
        </a:solidFill>
        <a:ln>
          <a:solidFill>
            <a:schemeClr val="accent6">
              <a:lumMod val="60000"/>
              <a:lumOff val="40000"/>
            </a:schemeClr>
          </a:solidFill>
        </a:ln>
      </dgm:spPr>
      <dgm:t>
        <a:bodyPr/>
        <a:lstStyle/>
        <a:p>
          <a:pPr rtl="0"/>
          <a:r>
            <a:rPr lang="ru-RU" sz="2000" dirty="0"/>
            <a:t>В случае МКТ, подлежащих предварительному рассмотрению, ИБР может согласиться на использование бенефициаром наилучшего и окончательного предложения.</a:t>
          </a:r>
          <a:endParaRPr lang="en-GB" sz="2000" dirty="0"/>
        </a:p>
      </dgm:t>
    </dgm:pt>
    <dgm:pt modelId="{90D7068E-45EA-4DE9-AEF9-8F1AC3C6C2D7}" type="parTrans" cxnId="{E4A7DAC2-6D0E-48CB-BFF7-B5E98193AF6C}">
      <dgm:prSet/>
      <dgm:spPr/>
      <dgm:t>
        <a:bodyPr/>
        <a:lstStyle/>
        <a:p>
          <a:endParaRPr lang="en-US"/>
        </a:p>
      </dgm:t>
    </dgm:pt>
    <dgm:pt modelId="{14A35D78-BA24-4524-A00A-916D34FA1F5F}" type="sibTrans" cxnId="{E4A7DAC2-6D0E-48CB-BFF7-B5E98193AF6C}">
      <dgm:prSet/>
      <dgm:spPr/>
      <dgm:t>
        <a:bodyPr/>
        <a:lstStyle/>
        <a:p>
          <a:endParaRPr lang="en-US"/>
        </a:p>
      </dgm:t>
    </dgm:pt>
    <dgm:pt modelId="{BA29383F-121D-4D9B-9D3E-91588DF4D8CF}">
      <dgm:prSet custT="1"/>
      <dgm:spPr>
        <a:solidFill>
          <a:schemeClr val="accent6">
            <a:lumMod val="75000"/>
          </a:schemeClr>
        </a:solidFill>
      </dgm:spPr>
      <dgm:t>
        <a:bodyPr/>
        <a:lstStyle/>
        <a:p>
          <a:pPr rtl="0"/>
          <a:r>
            <a:rPr lang="ru-RU" sz="1600" dirty="0"/>
            <a:t>Наилучшее и окончательное предложение — это вариант, при котором бенефициар предлагает участникам торгов, которые представили в соответствующие требованиям заявки, представить свое наилучшее и окончательное предложение</a:t>
          </a:r>
          <a:r>
            <a:rPr lang="en-GB" sz="1600" dirty="0"/>
            <a:t>.</a:t>
          </a:r>
        </a:p>
      </dgm:t>
    </dgm:pt>
    <dgm:pt modelId="{9F995F6C-E10A-467C-B463-647543FE7834}" type="parTrans" cxnId="{79B2BAA2-27D0-452E-A0B1-566FC69AD4EF}">
      <dgm:prSet/>
      <dgm:spPr/>
      <dgm:t>
        <a:bodyPr/>
        <a:lstStyle/>
        <a:p>
          <a:endParaRPr lang="en-US"/>
        </a:p>
      </dgm:t>
    </dgm:pt>
    <dgm:pt modelId="{3EDFFAA7-2C35-4768-8171-73237FB6417E}" type="sibTrans" cxnId="{79B2BAA2-27D0-452E-A0B1-566FC69AD4EF}">
      <dgm:prSet/>
      <dgm:spPr/>
      <dgm:t>
        <a:bodyPr/>
        <a:lstStyle/>
        <a:p>
          <a:endParaRPr lang="en-US"/>
        </a:p>
      </dgm:t>
    </dgm:pt>
    <dgm:pt modelId="{FA2CDCA4-2D60-4FED-BABD-CA90CD86CCA1}">
      <dgm:prSet custT="1"/>
      <dgm:spPr>
        <a:solidFill>
          <a:schemeClr val="accent6">
            <a:lumMod val="75000"/>
          </a:schemeClr>
        </a:solidFill>
      </dgm:spPr>
      <dgm:t>
        <a:bodyPr/>
        <a:lstStyle/>
        <a:p>
          <a:pPr rtl="0"/>
          <a:r>
            <a:rPr lang="ru-RU" sz="2000" dirty="0"/>
            <a:t>Это уместно, когда процесс закупок выиграет от того, что участники торгов получат последнюю возможность изменить свои заявки, в том числе путем снижения цен.</a:t>
          </a:r>
          <a:endParaRPr lang="en-GB" sz="2000" dirty="0"/>
        </a:p>
      </dgm:t>
    </dgm:pt>
    <dgm:pt modelId="{49EEEDBE-A6B1-4A49-B30A-75E5BA47E26D}" type="parTrans" cxnId="{00D70B48-3F6C-4A42-9AF2-A3D0073E62F3}">
      <dgm:prSet/>
      <dgm:spPr/>
      <dgm:t>
        <a:bodyPr/>
        <a:lstStyle/>
        <a:p>
          <a:endParaRPr lang="en-US"/>
        </a:p>
      </dgm:t>
    </dgm:pt>
    <dgm:pt modelId="{6B869F50-BAC1-43DE-B74D-85E400278363}" type="sibTrans" cxnId="{00D70B48-3F6C-4A42-9AF2-A3D0073E62F3}">
      <dgm:prSet/>
      <dgm:spPr/>
      <dgm:t>
        <a:bodyPr/>
        <a:lstStyle/>
        <a:p>
          <a:endParaRPr lang="en-US"/>
        </a:p>
      </dgm:t>
    </dgm:pt>
    <dgm:pt modelId="{255C0558-955E-436B-95C7-4770AB0AB591}" type="pres">
      <dgm:prSet presAssocID="{523A43DD-F156-41C6-BA67-1F47FBF14048}" presName="matrix" presStyleCnt="0">
        <dgm:presLayoutVars>
          <dgm:chMax val="1"/>
          <dgm:dir/>
          <dgm:resizeHandles val="exact"/>
        </dgm:presLayoutVars>
      </dgm:prSet>
      <dgm:spPr/>
    </dgm:pt>
    <dgm:pt modelId="{21C8F668-B6BA-4F47-9668-F1B760F8495B}" type="pres">
      <dgm:prSet presAssocID="{523A43DD-F156-41C6-BA67-1F47FBF14048}" presName="diamond" presStyleLbl="bgShp" presStyleIdx="0" presStyleCnt="1"/>
      <dgm:spPr/>
    </dgm:pt>
    <dgm:pt modelId="{878CACF9-CE10-4A9E-A206-653418201900}" type="pres">
      <dgm:prSet presAssocID="{523A43DD-F156-41C6-BA67-1F47FBF14048}" presName="quad1" presStyleLbl="node1" presStyleIdx="0" presStyleCnt="4" custScaleX="145765" custScaleY="134957" custLinFactX="-2748" custLinFactNeighborX="-100000" custLinFactNeighborY="53668">
        <dgm:presLayoutVars>
          <dgm:chMax val="0"/>
          <dgm:chPref val="0"/>
          <dgm:bulletEnabled val="1"/>
        </dgm:presLayoutVars>
      </dgm:prSet>
      <dgm:spPr/>
    </dgm:pt>
    <dgm:pt modelId="{0E45EEAF-D2AA-4D25-8297-715E598AA99B}" type="pres">
      <dgm:prSet presAssocID="{523A43DD-F156-41C6-BA67-1F47FBF14048}" presName="quad2" presStyleLbl="node1" presStyleIdx="1" presStyleCnt="4" custScaleX="142755" custScaleY="134358" custLinFactNeighborX="-55118" custLinFactNeighborY="57037">
        <dgm:presLayoutVars>
          <dgm:chMax val="0"/>
          <dgm:chPref val="0"/>
          <dgm:bulletEnabled val="1"/>
        </dgm:presLayoutVars>
      </dgm:prSet>
      <dgm:spPr/>
    </dgm:pt>
    <dgm:pt modelId="{E3C65340-ABC4-4AFD-BF61-6C76CC065E19}" type="pres">
      <dgm:prSet presAssocID="{523A43DD-F156-41C6-BA67-1F47FBF14048}" presName="quad3" presStyleLbl="node1" presStyleIdx="2" presStyleCnt="4" custScaleX="142755" custScaleY="134358" custLinFactX="100000" custLinFactNeighborX="106082" custLinFactNeighborY="-52450">
        <dgm:presLayoutVars>
          <dgm:chMax val="0"/>
          <dgm:chPref val="0"/>
          <dgm:bulletEnabled val="1"/>
        </dgm:presLayoutVars>
      </dgm:prSet>
      <dgm:spPr/>
    </dgm:pt>
    <dgm:pt modelId="{AC8B06F1-C330-4B62-A34F-3E49E8766711}" type="pres">
      <dgm:prSet presAssocID="{523A43DD-F156-41C6-BA67-1F47FBF14048}" presName="quad4" presStyleLbl="node1" presStyleIdx="3" presStyleCnt="4" custFlipVert="1" custFlipHor="1" custScaleX="17435" custScaleY="23857" custLinFactX="150391" custLinFactY="-100000" custLinFactNeighborX="200000" custLinFactNeighborY="-143446">
        <dgm:presLayoutVars>
          <dgm:chMax val="0"/>
          <dgm:chPref val="0"/>
          <dgm:bulletEnabled val="1"/>
        </dgm:presLayoutVars>
      </dgm:prSet>
      <dgm:spPr>
        <a:solidFill>
          <a:schemeClr val="bg1"/>
        </a:solidFill>
      </dgm:spPr>
    </dgm:pt>
  </dgm:ptLst>
  <dgm:cxnLst>
    <dgm:cxn modelId="{A1781609-1990-4959-A0A2-4E4C4F92BEAE}" type="presOf" srcId="{06CFAF07-DB7B-4ABD-8AEB-4FDB1D7CB2F9}" destId="{878CACF9-CE10-4A9E-A206-653418201900}" srcOrd="0" destOrd="0" presId="urn:microsoft.com/office/officeart/2005/8/layout/matrix3"/>
    <dgm:cxn modelId="{00D70B48-3F6C-4A42-9AF2-A3D0073E62F3}" srcId="{523A43DD-F156-41C6-BA67-1F47FBF14048}" destId="{FA2CDCA4-2D60-4FED-BABD-CA90CD86CCA1}" srcOrd="2" destOrd="0" parTransId="{49EEEDBE-A6B1-4A49-B30A-75E5BA47E26D}" sibTransId="{6B869F50-BAC1-43DE-B74D-85E400278363}"/>
    <dgm:cxn modelId="{A6317C96-027F-418F-A4CA-1AE448C247CB}" type="presOf" srcId="{FA2CDCA4-2D60-4FED-BABD-CA90CD86CCA1}" destId="{E3C65340-ABC4-4AFD-BF61-6C76CC065E19}" srcOrd="0" destOrd="0" presId="urn:microsoft.com/office/officeart/2005/8/layout/matrix3"/>
    <dgm:cxn modelId="{79B2BAA2-27D0-452E-A0B1-566FC69AD4EF}" srcId="{523A43DD-F156-41C6-BA67-1F47FBF14048}" destId="{BA29383F-121D-4D9B-9D3E-91588DF4D8CF}" srcOrd="1" destOrd="0" parTransId="{9F995F6C-E10A-467C-B463-647543FE7834}" sibTransId="{3EDFFAA7-2C35-4768-8171-73237FB6417E}"/>
    <dgm:cxn modelId="{B14754B0-6D27-40DB-B25D-978B4B1A1FC1}" type="presOf" srcId="{523A43DD-F156-41C6-BA67-1F47FBF14048}" destId="{255C0558-955E-436B-95C7-4770AB0AB591}" srcOrd="0" destOrd="0" presId="urn:microsoft.com/office/officeart/2005/8/layout/matrix3"/>
    <dgm:cxn modelId="{E4A7DAC2-6D0E-48CB-BFF7-B5E98193AF6C}" srcId="{523A43DD-F156-41C6-BA67-1F47FBF14048}" destId="{06CFAF07-DB7B-4ABD-8AEB-4FDB1D7CB2F9}" srcOrd="0" destOrd="0" parTransId="{90D7068E-45EA-4DE9-AEF9-8F1AC3C6C2D7}" sibTransId="{14A35D78-BA24-4524-A00A-916D34FA1F5F}"/>
    <dgm:cxn modelId="{999C9CD1-89AE-46D1-9373-1FCECC152A17}" type="presOf" srcId="{BA29383F-121D-4D9B-9D3E-91588DF4D8CF}" destId="{0E45EEAF-D2AA-4D25-8297-715E598AA99B}" srcOrd="0" destOrd="0" presId="urn:microsoft.com/office/officeart/2005/8/layout/matrix3"/>
    <dgm:cxn modelId="{E8852941-8A6C-4EC4-B00F-150E38647245}" type="presParOf" srcId="{255C0558-955E-436B-95C7-4770AB0AB591}" destId="{21C8F668-B6BA-4F47-9668-F1B760F8495B}" srcOrd="0" destOrd="0" presId="urn:microsoft.com/office/officeart/2005/8/layout/matrix3"/>
    <dgm:cxn modelId="{751649D5-E4B5-42C1-833D-1283140097B7}" type="presParOf" srcId="{255C0558-955E-436B-95C7-4770AB0AB591}" destId="{878CACF9-CE10-4A9E-A206-653418201900}" srcOrd="1" destOrd="0" presId="urn:microsoft.com/office/officeart/2005/8/layout/matrix3"/>
    <dgm:cxn modelId="{7B2B70F1-7DEE-4399-87C1-15B6ED1EDB44}" type="presParOf" srcId="{255C0558-955E-436B-95C7-4770AB0AB591}" destId="{0E45EEAF-D2AA-4D25-8297-715E598AA99B}" srcOrd="2" destOrd="0" presId="urn:microsoft.com/office/officeart/2005/8/layout/matrix3"/>
    <dgm:cxn modelId="{9D626FED-4CAC-41E2-A560-4491CD614DA0}" type="presParOf" srcId="{255C0558-955E-436B-95C7-4770AB0AB591}" destId="{E3C65340-ABC4-4AFD-BF61-6C76CC065E19}" srcOrd="3" destOrd="0" presId="urn:microsoft.com/office/officeart/2005/8/layout/matrix3"/>
    <dgm:cxn modelId="{E7162A6D-49F8-4F03-A279-D47DBCCFE15B}" type="presParOf" srcId="{255C0558-955E-436B-95C7-4770AB0AB591}" destId="{AC8B06F1-C330-4B62-A34F-3E49E8766711}"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9A32DEA4-0C22-42F9-8D41-406506F6066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5BE1746-CC2D-4059-9506-CFD7FC29F441}">
      <dgm:prSet custT="1"/>
      <dgm:spPr>
        <a:solidFill>
          <a:schemeClr val="accent6">
            <a:lumMod val="75000"/>
          </a:schemeClr>
        </a:solidFill>
      </dgm:spPr>
      <dgm:t>
        <a:bodyPr/>
        <a:lstStyle/>
        <a:p>
          <a:pPr rtl="0"/>
          <a:r>
            <a:rPr lang="ru-RU" sz="2000" dirty="0"/>
            <a:t>Используется ли наилучшее и окончательное предложение</a:t>
          </a:r>
          <a:endParaRPr lang="en-GB" sz="2000" dirty="0"/>
        </a:p>
      </dgm:t>
    </dgm:pt>
    <dgm:pt modelId="{7BD9F2EB-6848-4E2C-8EBC-32324FE656D9}" type="parTrans" cxnId="{4C8E48FE-45C1-4BAE-AAE0-B98CAFAED4D4}">
      <dgm:prSet/>
      <dgm:spPr/>
      <dgm:t>
        <a:bodyPr/>
        <a:lstStyle/>
        <a:p>
          <a:endParaRPr lang="en-US"/>
        </a:p>
      </dgm:t>
    </dgm:pt>
    <dgm:pt modelId="{2BDE2486-A602-4DB7-8036-DBCA03C88857}" type="sibTrans" cxnId="{4C8E48FE-45C1-4BAE-AAE0-B98CAFAED4D4}">
      <dgm:prSet/>
      <dgm:spPr/>
      <dgm:t>
        <a:bodyPr/>
        <a:lstStyle/>
        <a:p>
          <a:endParaRPr lang="en-US"/>
        </a:p>
      </dgm:t>
    </dgm:pt>
    <dgm:pt modelId="{7A236EEF-11BA-4691-9957-4546992F3820}">
      <dgm:prSet custT="1"/>
      <dgm:spPr>
        <a:solidFill>
          <a:schemeClr val="accent6">
            <a:lumMod val="75000"/>
          </a:schemeClr>
        </a:solidFill>
      </dgm:spPr>
      <dgm:t>
        <a:bodyPr/>
        <a:lstStyle/>
        <a:p>
          <a:pPr rtl="0"/>
          <a:r>
            <a:rPr lang="ru-RU" sz="2000" dirty="0"/>
            <a:t>Что участники торгов не обязаны предоставлять наилучшее и окончательное предложение</a:t>
          </a:r>
          <a:endParaRPr lang="en-GB" sz="2000" dirty="0"/>
        </a:p>
      </dgm:t>
    </dgm:pt>
    <dgm:pt modelId="{D3ECE9E9-99F9-4232-98C5-ED753F5EE48C}" type="parTrans" cxnId="{F90B717F-B1ED-4011-8C74-67CEE55747E8}">
      <dgm:prSet/>
      <dgm:spPr/>
      <dgm:t>
        <a:bodyPr/>
        <a:lstStyle/>
        <a:p>
          <a:endParaRPr lang="en-US"/>
        </a:p>
      </dgm:t>
    </dgm:pt>
    <dgm:pt modelId="{566E9812-111A-4B7D-95B5-1B363DC4DB2F}" type="sibTrans" cxnId="{F90B717F-B1ED-4011-8C74-67CEE55747E8}">
      <dgm:prSet/>
      <dgm:spPr/>
      <dgm:t>
        <a:bodyPr/>
        <a:lstStyle/>
        <a:p>
          <a:endParaRPr lang="en-US"/>
        </a:p>
      </dgm:t>
    </dgm:pt>
    <dgm:pt modelId="{4404FDC0-65E0-4E4C-ADE8-E6D0D74B375A}">
      <dgm:prSet custT="1"/>
      <dgm:spPr>
        <a:solidFill>
          <a:schemeClr val="accent6">
            <a:lumMod val="75000"/>
          </a:schemeClr>
        </a:solidFill>
      </dgm:spPr>
      <dgm:t>
        <a:bodyPr/>
        <a:lstStyle/>
        <a:p>
          <a:pPr rtl="0">
            <a:lnSpc>
              <a:spcPct val="100000"/>
            </a:lnSpc>
            <a:spcAft>
              <a:spcPts val="0"/>
            </a:spcAft>
          </a:pPr>
          <a:r>
            <a:rPr lang="ru-RU" sz="2000" dirty="0"/>
            <a:t>Что после наилучшего и окончательного предложения</a:t>
          </a:r>
        </a:p>
        <a:p>
          <a:pPr rtl="0">
            <a:lnSpc>
              <a:spcPct val="100000"/>
            </a:lnSpc>
            <a:spcAft>
              <a:spcPts val="0"/>
            </a:spcAft>
          </a:pPr>
          <a:r>
            <a:rPr lang="ru-RU" sz="2000" dirty="0"/>
            <a:t> переговоры не будут проводиться.</a:t>
          </a:r>
          <a:endParaRPr lang="en-GB" sz="2000" dirty="0"/>
        </a:p>
      </dgm:t>
    </dgm:pt>
    <dgm:pt modelId="{3CBC3688-243A-4C13-B775-E79A0EDBFF32}" type="parTrans" cxnId="{F75BF93C-1BF3-40E4-87CF-45FA035C99FD}">
      <dgm:prSet/>
      <dgm:spPr/>
      <dgm:t>
        <a:bodyPr/>
        <a:lstStyle/>
        <a:p>
          <a:endParaRPr lang="en-US"/>
        </a:p>
      </dgm:t>
    </dgm:pt>
    <dgm:pt modelId="{ABB76B0B-32E0-4777-910B-B0BB0533600C}" type="sibTrans" cxnId="{F75BF93C-1BF3-40E4-87CF-45FA035C99FD}">
      <dgm:prSet/>
      <dgm:spPr/>
      <dgm:t>
        <a:bodyPr/>
        <a:lstStyle/>
        <a:p>
          <a:endParaRPr lang="en-US"/>
        </a:p>
      </dgm:t>
    </dgm:pt>
    <dgm:pt modelId="{CE869E48-41B1-44C0-925A-74B37A65FB50}">
      <dgm:prSet custT="1"/>
      <dgm:spPr>
        <a:solidFill>
          <a:schemeClr val="accent6">
            <a:lumMod val="75000"/>
          </a:schemeClr>
        </a:solidFill>
      </dgm:spPr>
      <dgm:t>
        <a:bodyPr/>
        <a:lstStyle/>
        <a:p>
          <a:pPr rtl="0"/>
          <a:r>
            <a:rPr lang="ru-RU" sz="1400" dirty="0"/>
            <a:t>Если необходимо применить наилучшее и окончательное предложение, бенефициар должен воспользоваться услугами гаранта добросовестности, согласованного с ИБР.</a:t>
          </a:r>
          <a:endParaRPr lang="en-GB" sz="1400" dirty="0"/>
        </a:p>
      </dgm:t>
    </dgm:pt>
    <dgm:pt modelId="{2AC27A1B-DA6A-44A5-BADF-B973B5CDAACC}" type="parTrans" cxnId="{13C2D3A4-EC4C-4731-A67F-EEBF8FF4148E}">
      <dgm:prSet/>
      <dgm:spPr/>
      <dgm:t>
        <a:bodyPr/>
        <a:lstStyle/>
        <a:p>
          <a:endParaRPr lang="en-US"/>
        </a:p>
      </dgm:t>
    </dgm:pt>
    <dgm:pt modelId="{D6298F45-B26D-4B3D-BAF7-5FF252623BF6}" type="sibTrans" cxnId="{13C2D3A4-EC4C-4731-A67F-EEBF8FF4148E}">
      <dgm:prSet/>
      <dgm:spPr/>
      <dgm:t>
        <a:bodyPr/>
        <a:lstStyle/>
        <a:p>
          <a:endParaRPr lang="en-US"/>
        </a:p>
      </dgm:t>
    </dgm:pt>
    <dgm:pt modelId="{F494973F-CA0D-4CF7-8244-F41365443E5C}" type="pres">
      <dgm:prSet presAssocID="{9A32DEA4-0C22-42F9-8D41-406506F6066D}" presName="matrix" presStyleCnt="0">
        <dgm:presLayoutVars>
          <dgm:chMax val="1"/>
          <dgm:dir/>
          <dgm:resizeHandles val="exact"/>
        </dgm:presLayoutVars>
      </dgm:prSet>
      <dgm:spPr/>
    </dgm:pt>
    <dgm:pt modelId="{31E06CB4-EF46-4284-809E-4D047E4F7802}" type="pres">
      <dgm:prSet presAssocID="{9A32DEA4-0C22-42F9-8D41-406506F6066D}" presName="diamond" presStyleLbl="bgShp" presStyleIdx="0" presStyleCnt="1"/>
      <dgm:spPr/>
    </dgm:pt>
    <dgm:pt modelId="{D56AE423-C5F4-4EDD-9CA0-A65CF7E94D00}" type="pres">
      <dgm:prSet presAssocID="{9A32DEA4-0C22-42F9-8D41-406506F6066D}" presName="quad1" presStyleLbl="node1" presStyleIdx="0" presStyleCnt="4" custScaleX="110077" custLinFactNeighborX="-2296" custLinFactNeighborY="-384">
        <dgm:presLayoutVars>
          <dgm:chMax val="0"/>
          <dgm:chPref val="0"/>
          <dgm:bulletEnabled val="1"/>
        </dgm:presLayoutVars>
      </dgm:prSet>
      <dgm:spPr/>
    </dgm:pt>
    <dgm:pt modelId="{500C0C37-6EC8-47ED-8373-5244A3E16E43}" type="pres">
      <dgm:prSet presAssocID="{9A32DEA4-0C22-42F9-8D41-406506F6066D}" presName="quad2" presStyleLbl="node1" presStyleIdx="1" presStyleCnt="4" custScaleX="110077" custLinFactNeighborX="7805" custLinFactNeighborY="-384">
        <dgm:presLayoutVars>
          <dgm:chMax val="0"/>
          <dgm:chPref val="0"/>
          <dgm:bulletEnabled val="1"/>
        </dgm:presLayoutVars>
      </dgm:prSet>
      <dgm:spPr/>
    </dgm:pt>
    <dgm:pt modelId="{2A33FFD3-B679-4A42-9B49-062214679782}" type="pres">
      <dgm:prSet presAssocID="{9A32DEA4-0C22-42F9-8D41-406506F6066D}" presName="quad3" presStyleLbl="node1" presStyleIdx="2" presStyleCnt="4" custScaleX="110077" custLinFactNeighborX="-3214" custLinFactNeighborY="-384">
        <dgm:presLayoutVars>
          <dgm:chMax val="0"/>
          <dgm:chPref val="0"/>
          <dgm:bulletEnabled val="1"/>
        </dgm:presLayoutVars>
      </dgm:prSet>
      <dgm:spPr/>
    </dgm:pt>
    <dgm:pt modelId="{E2A69E27-BF66-4A1E-8C6F-261533E80786}" type="pres">
      <dgm:prSet presAssocID="{9A32DEA4-0C22-42F9-8D41-406506F6066D}" presName="quad4" presStyleLbl="node1" presStyleIdx="3" presStyleCnt="4" custScaleX="110077" custLinFactNeighborX="8605" custLinFactNeighborY="-384">
        <dgm:presLayoutVars>
          <dgm:chMax val="0"/>
          <dgm:chPref val="0"/>
          <dgm:bulletEnabled val="1"/>
        </dgm:presLayoutVars>
      </dgm:prSet>
      <dgm:spPr/>
    </dgm:pt>
  </dgm:ptLst>
  <dgm:cxnLst>
    <dgm:cxn modelId="{A384F136-D674-4C93-ABC3-C7FC6AB2743A}" type="presOf" srcId="{85BE1746-CC2D-4059-9506-CFD7FC29F441}" destId="{D56AE423-C5F4-4EDD-9CA0-A65CF7E94D00}" srcOrd="0" destOrd="0" presId="urn:microsoft.com/office/officeart/2005/8/layout/matrix3"/>
    <dgm:cxn modelId="{F75BF93C-1BF3-40E4-87CF-45FA035C99FD}" srcId="{9A32DEA4-0C22-42F9-8D41-406506F6066D}" destId="{4404FDC0-65E0-4E4C-ADE8-E6D0D74B375A}" srcOrd="2" destOrd="0" parTransId="{3CBC3688-243A-4C13-B775-E79A0EDBFF32}" sibTransId="{ABB76B0B-32E0-4777-910B-B0BB0533600C}"/>
    <dgm:cxn modelId="{92B0A55D-544F-4082-AE09-3EB9B5506AE9}" type="presOf" srcId="{4404FDC0-65E0-4E4C-ADE8-E6D0D74B375A}" destId="{2A33FFD3-B679-4A42-9B49-062214679782}" srcOrd="0" destOrd="0" presId="urn:microsoft.com/office/officeart/2005/8/layout/matrix3"/>
    <dgm:cxn modelId="{8458CA73-33D4-4A2C-99EC-931CC0B25ECD}" type="presOf" srcId="{7A236EEF-11BA-4691-9957-4546992F3820}" destId="{500C0C37-6EC8-47ED-8373-5244A3E16E43}" srcOrd="0" destOrd="0" presId="urn:microsoft.com/office/officeart/2005/8/layout/matrix3"/>
    <dgm:cxn modelId="{695D595A-D2FF-43EE-9246-ABB8752B6020}" type="presOf" srcId="{9A32DEA4-0C22-42F9-8D41-406506F6066D}" destId="{F494973F-CA0D-4CF7-8244-F41365443E5C}" srcOrd="0" destOrd="0" presId="urn:microsoft.com/office/officeart/2005/8/layout/matrix3"/>
    <dgm:cxn modelId="{F90B717F-B1ED-4011-8C74-67CEE55747E8}" srcId="{9A32DEA4-0C22-42F9-8D41-406506F6066D}" destId="{7A236EEF-11BA-4691-9957-4546992F3820}" srcOrd="1" destOrd="0" parTransId="{D3ECE9E9-99F9-4232-98C5-ED753F5EE48C}" sibTransId="{566E9812-111A-4B7D-95B5-1B363DC4DB2F}"/>
    <dgm:cxn modelId="{13C2D3A4-EC4C-4731-A67F-EEBF8FF4148E}" srcId="{9A32DEA4-0C22-42F9-8D41-406506F6066D}" destId="{CE869E48-41B1-44C0-925A-74B37A65FB50}" srcOrd="3" destOrd="0" parTransId="{2AC27A1B-DA6A-44A5-BADF-B973B5CDAACC}" sibTransId="{D6298F45-B26D-4B3D-BAF7-5FF252623BF6}"/>
    <dgm:cxn modelId="{B29319DC-A230-42A9-8DA5-DE3C56E36EF3}" type="presOf" srcId="{CE869E48-41B1-44C0-925A-74B37A65FB50}" destId="{E2A69E27-BF66-4A1E-8C6F-261533E80786}" srcOrd="0" destOrd="0" presId="urn:microsoft.com/office/officeart/2005/8/layout/matrix3"/>
    <dgm:cxn modelId="{4C8E48FE-45C1-4BAE-AAE0-B98CAFAED4D4}" srcId="{9A32DEA4-0C22-42F9-8D41-406506F6066D}" destId="{85BE1746-CC2D-4059-9506-CFD7FC29F441}" srcOrd="0" destOrd="0" parTransId="{7BD9F2EB-6848-4E2C-8EBC-32324FE656D9}" sibTransId="{2BDE2486-A602-4DB7-8036-DBCA03C88857}"/>
    <dgm:cxn modelId="{F5465EDA-5575-43BB-949C-36B17F998A55}" type="presParOf" srcId="{F494973F-CA0D-4CF7-8244-F41365443E5C}" destId="{31E06CB4-EF46-4284-809E-4D047E4F7802}" srcOrd="0" destOrd="0" presId="urn:microsoft.com/office/officeart/2005/8/layout/matrix3"/>
    <dgm:cxn modelId="{B8ECC17B-836D-4FB0-AB1C-79FF2F3D25B1}" type="presParOf" srcId="{F494973F-CA0D-4CF7-8244-F41365443E5C}" destId="{D56AE423-C5F4-4EDD-9CA0-A65CF7E94D00}" srcOrd="1" destOrd="0" presId="urn:microsoft.com/office/officeart/2005/8/layout/matrix3"/>
    <dgm:cxn modelId="{3B043AE8-F66D-4A0C-AB33-C7FA5F9F072D}" type="presParOf" srcId="{F494973F-CA0D-4CF7-8244-F41365443E5C}" destId="{500C0C37-6EC8-47ED-8373-5244A3E16E43}" srcOrd="2" destOrd="0" presId="urn:microsoft.com/office/officeart/2005/8/layout/matrix3"/>
    <dgm:cxn modelId="{62624BE4-4FE2-464A-8A8E-3DA7E89AA3F3}" type="presParOf" srcId="{F494973F-CA0D-4CF7-8244-F41365443E5C}" destId="{2A33FFD3-B679-4A42-9B49-062214679782}" srcOrd="3" destOrd="0" presId="urn:microsoft.com/office/officeart/2005/8/layout/matrix3"/>
    <dgm:cxn modelId="{7DB5DBD9-8974-4452-BC08-0A1CEAC1A5ED}" type="presParOf" srcId="{F494973F-CA0D-4CF7-8244-F41365443E5C}" destId="{E2A69E27-BF66-4A1E-8C6F-261533E8078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6E5C8C41-DA51-4614-8AC0-28C8C56174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228784-A536-45CC-B46E-2653F2C427B2}">
      <dgm:prSet custT="1"/>
      <dgm:spPr>
        <a:solidFill>
          <a:srgbClr val="548235"/>
        </a:solidFill>
      </dgm:spPr>
      <dgm:t>
        <a:bodyPr/>
        <a:lstStyle/>
        <a:p>
          <a:pPr rtl="0"/>
          <a:r>
            <a:rPr lang="ru-RU" sz="2000" dirty="0"/>
            <a:t>В каких случаях целесообразно вести переговоры</a:t>
          </a:r>
          <a:r>
            <a:rPr lang="it-IT" sz="2000" dirty="0"/>
            <a:t>?</a:t>
          </a:r>
          <a:endParaRPr lang="en-GB" sz="2000" dirty="0"/>
        </a:p>
      </dgm:t>
    </dgm:pt>
    <dgm:pt modelId="{D80A88A9-7ECF-48C8-83D5-73B95D9E3FD9}" type="parTrans" cxnId="{ACB581D7-CCE4-4C23-9503-B45687552058}">
      <dgm:prSet/>
      <dgm:spPr/>
      <dgm:t>
        <a:bodyPr/>
        <a:lstStyle/>
        <a:p>
          <a:endParaRPr lang="en-US"/>
        </a:p>
      </dgm:t>
    </dgm:pt>
    <dgm:pt modelId="{8EF26024-2AC4-4389-841A-BD15B063BA67}" type="sibTrans" cxnId="{ACB581D7-CCE4-4C23-9503-B45687552058}">
      <dgm:prSet/>
      <dgm:spPr/>
      <dgm:t>
        <a:bodyPr/>
        <a:lstStyle/>
        <a:p>
          <a:endParaRPr lang="en-US"/>
        </a:p>
      </dgm:t>
    </dgm:pt>
    <dgm:pt modelId="{CD543E3E-EBAF-44D8-9859-0D9771DFA5AA}">
      <dgm:prSet custT="1"/>
      <dgm:spPr>
        <a:solidFill>
          <a:srgbClr val="8F54B4"/>
        </a:solidFill>
      </dgm:spPr>
      <dgm:t>
        <a:bodyPr/>
        <a:lstStyle/>
        <a:p>
          <a:pPr rtl="0"/>
          <a:r>
            <a:rPr lang="ru-RU" sz="2000" dirty="0"/>
            <a:t>В каким случаях целесообразно использовать наилучшее и окончательное предложение</a:t>
          </a:r>
          <a:r>
            <a:rPr lang="it-IT" sz="2000" dirty="0"/>
            <a:t>?</a:t>
          </a:r>
          <a:endParaRPr lang="en-GB" sz="2000" dirty="0"/>
        </a:p>
      </dgm:t>
    </dgm:pt>
    <dgm:pt modelId="{212B89FF-9EC8-4AC0-A363-86FED69E93ED}" type="parTrans" cxnId="{C910865A-9F4E-45BD-9628-A7ACD0794194}">
      <dgm:prSet/>
      <dgm:spPr/>
      <dgm:t>
        <a:bodyPr/>
        <a:lstStyle/>
        <a:p>
          <a:endParaRPr lang="en-US"/>
        </a:p>
      </dgm:t>
    </dgm:pt>
    <dgm:pt modelId="{D7E8168E-1F2C-4B57-802E-1A54A71218B0}" type="sibTrans" cxnId="{C910865A-9F4E-45BD-9628-A7ACD0794194}">
      <dgm:prSet/>
      <dgm:spPr/>
      <dgm:t>
        <a:bodyPr/>
        <a:lstStyle/>
        <a:p>
          <a:endParaRPr lang="en-US"/>
        </a:p>
      </dgm:t>
    </dgm:pt>
    <dgm:pt modelId="{889A05EF-F711-40A1-AD42-BB2421729E7A}">
      <dgm:prSet custT="1"/>
      <dgm:spPr>
        <a:solidFill>
          <a:srgbClr val="224396"/>
        </a:solidFill>
      </dgm:spPr>
      <dgm:t>
        <a:bodyPr/>
        <a:lstStyle/>
        <a:p>
          <a:pPr rtl="0"/>
          <a:r>
            <a:rPr lang="ru-RU" sz="2000" dirty="0"/>
            <a:t>Используем ли мы наилучшее и окончательное предложение перед переговорами</a:t>
          </a:r>
          <a:r>
            <a:rPr lang="it-IT" sz="2000" dirty="0"/>
            <a:t>? </a:t>
          </a:r>
          <a:endParaRPr lang="en-GB" sz="2000" dirty="0"/>
        </a:p>
      </dgm:t>
    </dgm:pt>
    <dgm:pt modelId="{5D30B47D-8B47-4071-9023-5BAD2E93503D}" type="parTrans" cxnId="{93AABFBE-7948-4925-957C-99F5B6FDA5C0}">
      <dgm:prSet/>
      <dgm:spPr/>
      <dgm:t>
        <a:bodyPr/>
        <a:lstStyle/>
        <a:p>
          <a:endParaRPr lang="en-US"/>
        </a:p>
      </dgm:t>
    </dgm:pt>
    <dgm:pt modelId="{958941D3-0440-4A55-8DE0-851108CC3F46}" type="sibTrans" cxnId="{93AABFBE-7948-4925-957C-99F5B6FDA5C0}">
      <dgm:prSet/>
      <dgm:spPr/>
      <dgm:t>
        <a:bodyPr/>
        <a:lstStyle/>
        <a:p>
          <a:endParaRPr lang="en-US"/>
        </a:p>
      </dgm:t>
    </dgm:pt>
    <dgm:pt modelId="{4848735C-15C4-4C97-A565-B96C03F6762D}">
      <dgm:prSet custT="1"/>
      <dgm:spPr>
        <a:solidFill>
          <a:srgbClr val="059EB3"/>
        </a:solidFill>
      </dgm:spPr>
      <dgm:t>
        <a:bodyPr/>
        <a:lstStyle/>
        <a:p>
          <a:pPr rtl="0"/>
          <a:r>
            <a:rPr lang="ru-RU" sz="2000" dirty="0"/>
            <a:t>Имеются ли другие способы</a:t>
          </a:r>
          <a:r>
            <a:rPr lang="it-IT" sz="2000" dirty="0"/>
            <a:t>?</a:t>
          </a:r>
          <a:endParaRPr lang="en-GB" sz="2000" dirty="0"/>
        </a:p>
      </dgm:t>
    </dgm:pt>
    <dgm:pt modelId="{ED2717E4-EEDD-4413-B0F8-365C207035E1}" type="parTrans" cxnId="{06638B51-4811-4515-9030-E62398659DC6}">
      <dgm:prSet/>
      <dgm:spPr/>
      <dgm:t>
        <a:bodyPr/>
        <a:lstStyle/>
        <a:p>
          <a:endParaRPr lang="en-US"/>
        </a:p>
      </dgm:t>
    </dgm:pt>
    <dgm:pt modelId="{C27DAD65-2400-4C51-A253-AAF889A6C4C4}" type="sibTrans" cxnId="{06638B51-4811-4515-9030-E62398659DC6}">
      <dgm:prSet/>
      <dgm:spPr/>
      <dgm:t>
        <a:bodyPr/>
        <a:lstStyle/>
        <a:p>
          <a:endParaRPr lang="en-US"/>
        </a:p>
      </dgm:t>
    </dgm:pt>
    <dgm:pt modelId="{15146441-BFA1-42B2-B53D-5D9D37A76481}" type="pres">
      <dgm:prSet presAssocID="{6E5C8C41-DA51-4614-8AC0-28C8C5617421}" presName="linear" presStyleCnt="0">
        <dgm:presLayoutVars>
          <dgm:animLvl val="lvl"/>
          <dgm:resizeHandles val="exact"/>
        </dgm:presLayoutVars>
      </dgm:prSet>
      <dgm:spPr/>
    </dgm:pt>
    <dgm:pt modelId="{E3A3DF92-9622-4997-AAE3-1E598B4FB6E4}" type="pres">
      <dgm:prSet presAssocID="{B9228784-A536-45CC-B46E-2653F2C427B2}" presName="parentText" presStyleLbl="node1" presStyleIdx="0" presStyleCnt="4" custLinFactNeighborY="-14312">
        <dgm:presLayoutVars>
          <dgm:chMax val="0"/>
          <dgm:bulletEnabled val="1"/>
        </dgm:presLayoutVars>
      </dgm:prSet>
      <dgm:spPr/>
    </dgm:pt>
    <dgm:pt modelId="{EDF06F66-9975-44F4-8F76-0690E2B09120}" type="pres">
      <dgm:prSet presAssocID="{8EF26024-2AC4-4389-841A-BD15B063BA67}" presName="spacer" presStyleCnt="0"/>
      <dgm:spPr/>
    </dgm:pt>
    <dgm:pt modelId="{C7030AE8-1564-418F-8664-C6F22624D2F6}" type="pres">
      <dgm:prSet presAssocID="{CD543E3E-EBAF-44D8-9859-0D9771DFA5AA}" presName="parentText" presStyleLbl="node1" presStyleIdx="1" presStyleCnt="4" custLinFactNeighborX="578" custLinFactNeighborY="28623">
        <dgm:presLayoutVars>
          <dgm:chMax val="0"/>
          <dgm:bulletEnabled val="1"/>
        </dgm:presLayoutVars>
      </dgm:prSet>
      <dgm:spPr/>
    </dgm:pt>
    <dgm:pt modelId="{440590FF-0841-45DF-9514-A80E4AE8CA71}" type="pres">
      <dgm:prSet presAssocID="{D7E8168E-1F2C-4B57-802E-1A54A71218B0}" presName="spacer" presStyleCnt="0"/>
      <dgm:spPr/>
    </dgm:pt>
    <dgm:pt modelId="{72E4B995-656A-41E9-AE77-7E5378358E24}" type="pres">
      <dgm:prSet presAssocID="{889A05EF-F711-40A1-AD42-BB2421729E7A}" presName="parentText" presStyleLbl="node1" presStyleIdx="2" presStyleCnt="4">
        <dgm:presLayoutVars>
          <dgm:chMax val="0"/>
          <dgm:bulletEnabled val="1"/>
        </dgm:presLayoutVars>
      </dgm:prSet>
      <dgm:spPr/>
    </dgm:pt>
    <dgm:pt modelId="{859D1E22-B2C5-4DC4-AF8D-99615B5C34D3}" type="pres">
      <dgm:prSet presAssocID="{958941D3-0440-4A55-8DE0-851108CC3F46}" presName="spacer" presStyleCnt="0"/>
      <dgm:spPr/>
    </dgm:pt>
    <dgm:pt modelId="{237FBB49-D04D-4ED2-AD8D-A38968C2B495}" type="pres">
      <dgm:prSet presAssocID="{4848735C-15C4-4C97-A565-B96C03F6762D}" presName="parentText" presStyleLbl="node1" presStyleIdx="3" presStyleCnt="4" custScaleX="100000" custScaleY="106984" custLinFactNeighborX="578" custLinFactNeighborY="-15001">
        <dgm:presLayoutVars>
          <dgm:chMax val="0"/>
          <dgm:bulletEnabled val="1"/>
        </dgm:presLayoutVars>
      </dgm:prSet>
      <dgm:spPr/>
    </dgm:pt>
  </dgm:ptLst>
  <dgm:cxnLst>
    <dgm:cxn modelId="{AE2CFB25-F352-4C33-8194-D0446AAF1639}" type="presOf" srcId="{889A05EF-F711-40A1-AD42-BB2421729E7A}" destId="{72E4B995-656A-41E9-AE77-7E5378358E24}" srcOrd="0" destOrd="0" presId="urn:microsoft.com/office/officeart/2005/8/layout/vList2"/>
    <dgm:cxn modelId="{06638B51-4811-4515-9030-E62398659DC6}" srcId="{6E5C8C41-DA51-4614-8AC0-28C8C5617421}" destId="{4848735C-15C4-4C97-A565-B96C03F6762D}" srcOrd="3" destOrd="0" parTransId="{ED2717E4-EEDD-4413-B0F8-365C207035E1}" sibTransId="{C27DAD65-2400-4C51-A253-AAF889A6C4C4}"/>
    <dgm:cxn modelId="{C910865A-9F4E-45BD-9628-A7ACD0794194}" srcId="{6E5C8C41-DA51-4614-8AC0-28C8C5617421}" destId="{CD543E3E-EBAF-44D8-9859-0D9771DFA5AA}" srcOrd="1" destOrd="0" parTransId="{212B89FF-9EC8-4AC0-A363-86FED69E93ED}" sibTransId="{D7E8168E-1F2C-4B57-802E-1A54A71218B0}"/>
    <dgm:cxn modelId="{60FC1699-9A14-4DD6-958D-A47A81A6FA63}" type="presOf" srcId="{CD543E3E-EBAF-44D8-9859-0D9771DFA5AA}" destId="{C7030AE8-1564-418F-8664-C6F22624D2F6}" srcOrd="0" destOrd="0" presId="urn:microsoft.com/office/officeart/2005/8/layout/vList2"/>
    <dgm:cxn modelId="{93AABFBE-7948-4925-957C-99F5B6FDA5C0}" srcId="{6E5C8C41-DA51-4614-8AC0-28C8C5617421}" destId="{889A05EF-F711-40A1-AD42-BB2421729E7A}" srcOrd="2" destOrd="0" parTransId="{5D30B47D-8B47-4071-9023-5BAD2E93503D}" sibTransId="{958941D3-0440-4A55-8DE0-851108CC3F46}"/>
    <dgm:cxn modelId="{9E0007CF-F954-4600-9252-D49F106381F5}" type="presOf" srcId="{B9228784-A536-45CC-B46E-2653F2C427B2}" destId="{E3A3DF92-9622-4997-AAE3-1E598B4FB6E4}" srcOrd="0" destOrd="0" presId="urn:microsoft.com/office/officeart/2005/8/layout/vList2"/>
    <dgm:cxn modelId="{E4F82CD1-AEB4-4661-A42D-CAF2CADE3692}" type="presOf" srcId="{4848735C-15C4-4C97-A565-B96C03F6762D}" destId="{237FBB49-D04D-4ED2-AD8D-A38968C2B495}" srcOrd="0" destOrd="0" presId="urn:microsoft.com/office/officeart/2005/8/layout/vList2"/>
    <dgm:cxn modelId="{ACB581D7-CCE4-4C23-9503-B45687552058}" srcId="{6E5C8C41-DA51-4614-8AC0-28C8C5617421}" destId="{B9228784-A536-45CC-B46E-2653F2C427B2}" srcOrd="0" destOrd="0" parTransId="{D80A88A9-7ECF-48C8-83D5-73B95D9E3FD9}" sibTransId="{8EF26024-2AC4-4389-841A-BD15B063BA67}"/>
    <dgm:cxn modelId="{1CAEC0E3-3CCC-49C2-AF9E-DC9714A7E0CF}" type="presOf" srcId="{6E5C8C41-DA51-4614-8AC0-28C8C5617421}" destId="{15146441-BFA1-42B2-B53D-5D9D37A76481}" srcOrd="0" destOrd="0" presId="urn:microsoft.com/office/officeart/2005/8/layout/vList2"/>
    <dgm:cxn modelId="{B5537F28-AB86-4C24-9AED-E8145DB5ADA6}" type="presParOf" srcId="{15146441-BFA1-42B2-B53D-5D9D37A76481}" destId="{E3A3DF92-9622-4997-AAE3-1E598B4FB6E4}" srcOrd="0" destOrd="0" presId="urn:microsoft.com/office/officeart/2005/8/layout/vList2"/>
    <dgm:cxn modelId="{F5A318B1-3DF0-49F8-B755-EAAB61CDC770}" type="presParOf" srcId="{15146441-BFA1-42B2-B53D-5D9D37A76481}" destId="{EDF06F66-9975-44F4-8F76-0690E2B09120}" srcOrd="1" destOrd="0" presId="urn:microsoft.com/office/officeart/2005/8/layout/vList2"/>
    <dgm:cxn modelId="{AC838335-03ED-4739-A503-58D381B141CF}" type="presParOf" srcId="{15146441-BFA1-42B2-B53D-5D9D37A76481}" destId="{C7030AE8-1564-418F-8664-C6F22624D2F6}" srcOrd="2" destOrd="0" presId="urn:microsoft.com/office/officeart/2005/8/layout/vList2"/>
    <dgm:cxn modelId="{EF980E37-3DC0-49A4-8838-1C4880EC0A41}" type="presParOf" srcId="{15146441-BFA1-42B2-B53D-5D9D37A76481}" destId="{440590FF-0841-45DF-9514-A80E4AE8CA71}" srcOrd="3" destOrd="0" presId="urn:microsoft.com/office/officeart/2005/8/layout/vList2"/>
    <dgm:cxn modelId="{9E9A1F1D-3290-4B13-A844-7E478EF6B428}" type="presParOf" srcId="{15146441-BFA1-42B2-B53D-5D9D37A76481}" destId="{72E4B995-656A-41E9-AE77-7E5378358E24}" srcOrd="4" destOrd="0" presId="urn:microsoft.com/office/officeart/2005/8/layout/vList2"/>
    <dgm:cxn modelId="{BA7507FD-A766-4980-AD88-80A13E1C395F}" type="presParOf" srcId="{15146441-BFA1-42B2-B53D-5D9D37A76481}" destId="{859D1E22-B2C5-4DC4-AF8D-99615B5C34D3}" srcOrd="5" destOrd="0" presId="urn:microsoft.com/office/officeart/2005/8/layout/vList2"/>
    <dgm:cxn modelId="{CE9955E0-5F81-468B-9BED-8C2BECD03A61}" type="presParOf" srcId="{15146441-BFA1-42B2-B53D-5D9D37A76481}" destId="{237FBB49-D04D-4ED2-AD8D-A38968C2B495}" srcOrd="6" destOrd="0" presId="urn:microsoft.com/office/officeart/2005/8/layout/vList2"/>
  </dgm:cxnLst>
  <dgm:bg>
    <a:solidFill>
      <a:srgbClr val="FFC00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523A43DD-F156-41C6-BA67-1F47FBF1404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6CFAF07-DB7B-4ABD-8AEB-4FDB1D7CB2F9}">
      <dgm:prSet custT="1"/>
      <dgm:spPr>
        <a:solidFill>
          <a:srgbClr val="FFC000"/>
        </a:solidFill>
        <a:ln>
          <a:solidFill>
            <a:schemeClr val="accent6">
              <a:lumMod val="60000"/>
              <a:lumOff val="40000"/>
            </a:schemeClr>
          </a:solidFill>
        </a:ln>
      </dgm:spPr>
      <dgm:t>
        <a:bodyPr/>
        <a:lstStyle/>
        <a:p>
          <a:pPr rtl="0"/>
          <a:r>
            <a:rPr lang="ru-RU" sz="2000" b="1" dirty="0">
              <a:solidFill>
                <a:srgbClr val="002060"/>
              </a:solidFill>
            </a:rPr>
            <a:t>Только для выбранного участника торгов</a:t>
          </a:r>
          <a:endParaRPr lang="en-GB" sz="2000" dirty="0"/>
        </a:p>
      </dgm:t>
    </dgm:pt>
    <dgm:pt modelId="{90D7068E-45EA-4DE9-AEF9-8F1AC3C6C2D7}" type="parTrans" cxnId="{E4A7DAC2-6D0E-48CB-BFF7-B5E98193AF6C}">
      <dgm:prSet/>
      <dgm:spPr/>
      <dgm:t>
        <a:bodyPr/>
        <a:lstStyle/>
        <a:p>
          <a:endParaRPr lang="en-US"/>
        </a:p>
      </dgm:t>
    </dgm:pt>
    <dgm:pt modelId="{14A35D78-BA24-4524-A00A-916D34FA1F5F}" type="sibTrans" cxnId="{E4A7DAC2-6D0E-48CB-BFF7-B5E98193AF6C}">
      <dgm:prSet/>
      <dgm:spPr/>
      <dgm:t>
        <a:bodyPr/>
        <a:lstStyle/>
        <a:p>
          <a:endParaRPr lang="en-US"/>
        </a:p>
      </dgm:t>
    </dgm:pt>
    <dgm:pt modelId="{BA29383F-121D-4D9B-9D3E-91588DF4D8CF}">
      <dgm:prSet custT="1"/>
      <dgm:spPr>
        <a:solidFill>
          <a:schemeClr val="accent6">
            <a:lumMod val="75000"/>
          </a:schemeClr>
        </a:solidFill>
      </dgm:spPr>
      <dgm:t>
        <a:bodyPr/>
        <a:lstStyle/>
        <a:p>
          <a:pPr algn="ctr" rtl="0"/>
          <a:r>
            <a:rPr lang="ru-RU" sz="2000" b="1" dirty="0"/>
            <a:t>Критерии для </a:t>
          </a:r>
          <a:r>
            <a:rPr lang="ru-RU" sz="2000" b="1" dirty="0" err="1"/>
            <a:t>постквалификации</a:t>
          </a:r>
          <a:r>
            <a:rPr lang="en-GB" sz="2000" b="1" dirty="0"/>
            <a:t>:</a:t>
          </a:r>
          <a:endParaRPr lang="en-GB" sz="2000" dirty="0"/>
        </a:p>
        <a:p>
          <a:pPr algn="l" rtl="0"/>
          <a:r>
            <a:rPr lang="ru-RU" sz="1400" dirty="0"/>
            <a:t>1. Соответствующий опыт участников торгов
2. Финансовые возможности
3. Технические возможности
4. Послепродажное обслуживание</a:t>
          </a:r>
          <a:endParaRPr lang="en-GB" sz="1400" dirty="0"/>
        </a:p>
      </dgm:t>
    </dgm:pt>
    <dgm:pt modelId="{9F995F6C-E10A-467C-B463-647543FE7834}" type="parTrans" cxnId="{79B2BAA2-27D0-452E-A0B1-566FC69AD4EF}">
      <dgm:prSet/>
      <dgm:spPr/>
      <dgm:t>
        <a:bodyPr/>
        <a:lstStyle/>
        <a:p>
          <a:endParaRPr lang="en-US"/>
        </a:p>
      </dgm:t>
    </dgm:pt>
    <dgm:pt modelId="{3EDFFAA7-2C35-4768-8171-73237FB6417E}" type="sibTrans" cxnId="{79B2BAA2-27D0-452E-A0B1-566FC69AD4EF}">
      <dgm:prSet/>
      <dgm:spPr/>
      <dgm:t>
        <a:bodyPr/>
        <a:lstStyle/>
        <a:p>
          <a:endParaRPr lang="en-US"/>
        </a:p>
      </dgm:t>
    </dgm:pt>
    <dgm:pt modelId="{FA2CDCA4-2D60-4FED-BABD-CA90CD86CCA1}">
      <dgm:prSet custT="1"/>
      <dgm:spPr>
        <a:solidFill>
          <a:schemeClr val="accent2">
            <a:lumMod val="75000"/>
          </a:schemeClr>
        </a:solidFill>
      </dgm:spPr>
      <dgm:t>
        <a:bodyPr/>
        <a:lstStyle/>
        <a:p>
          <a:pPr rtl="0"/>
          <a:endParaRPr lang="ru-RU" sz="2000" b="0" dirty="0"/>
        </a:p>
        <a:p>
          <a:pPr rtl="0"/>
          <a:r>
            <a:rPr lang="ru-RU" sz="2000" b="0" dirty="0"/>
            <a:t>Если проводилась предварительная квалификация, подтвердите, что статус участника торгов практически такой же, как и при предварительной квалификации.</a:t>
          </a:r>
          <a:endParaRPr lang="en-US" sz="2000" b="0" dirty="0"/>
        </a:p>
        <a:p>
          <a:pPr rtl="0"/>
          <a:endParaRPr lang="en-GB" sz="2000" dirty="0"/>
        </a:p>
      </dgm:t>
    </dgm:pt>
    <dgm:pt modelId="{49EEEDBE-A6B1-4A49-B30A-75E5BA47E26D}" type="parTrans" cxnId="{00D70B48-3F6C-4A42-9AF2-A3D0073E62F3}">
      <dgm:prSet/>
      <dgm:spPr/>
      <dgm:t>
        <a:bodyPr/>
        <a:lstStyle/>
        <a:p>
          <a:endParaRPr lang="en-US"/>
        </a:p>
      </dgm:t>
    </dgm:pt>
    <dgm:pt modelId="{6B869F50-BAC1-43DE-B74D-85E400278363}" type="sibTrans" cxnId="{00D70B48-3F6C-4A42-9AF2-A3D0073E62F3}">
      <dgm:prSet/>
      <dgm:spPr/>
      <dgm:t>
        <a:bodyPr/>
        <a:lstStyle/>
        <a:p>
          <a:endParaRPr lang="en-US"/>
        </a:p>
      </dgm:t>
    </dgm:pt>
    <dgm:pt modelId="{255C0558-955E-436B-95C7-4770AB0AB591}" type="pres">
      <dgm:prSet presAssocID="{523A43DD-F156-41C6-BA67-1F47FBF14048}" presName="matrix" presStyleCnt="0">
        <dgm:presLayoutVars>
          <dgm:chMax val="1"/>
          <dgm:dir/>
          <dgm:resizeHandles val="exact"/>
        </dgm:presLayoutVars>
      </dgm:prSet>
      <dgm:spPr/>
    </dgm:pt>
    <dgm:pt modelId="{21C8F668-B6BA-4F47-9668-F1B760F8495B}" type="pres">
      <dgm:prSet presAssocID="{523A43DD-F156-41C6-BA67-1F47FBF14048}" presName="diamond" presStyleLbl="bgShp" presStyleIdx="0" presStyleCnt="1"/>
      <dgm:spPr/>
    </dgm:pt>
    <dgm:pt modelId="{878CACF9-CE10-4A9E-A206-653418201900}" type="pres">
      <dgm:prSet presAssocID="{523A43DD-F156-41C6-BA67-1F47FBF14048}" presName="quad1" presStyleLbl="node1" presStyleIdx="0" presStyleCnt="4" custScaleX="145765" custScaleY="134957" custLinFactX="-2748" custLinFactNeighborX="-100000" custLinFactNeighborY="53668">
        <dgm:presLayoutVars>
          <dgm:chMax val="0"/>
          <dgm:chPref val="0"/>
          <dgm:bulletEnabled val="1"/>
        </dgm:presLayoutVars>
      </dgm:prSet>
      <dgm:spPr/>
    </dgm:pt>
    <dgm:pt modelId="{0E45EEAF-D2AA-4D25-8297-715E598AA99B}" type="pres">
      <dgm:prSet presAssocID="{523A43DD-F156-41C6-BA67-1F47FBF14048}" presName="quad2" presStyleLbl="node1" presStyleIdx="1" presStyleCnt="4" custScaleX="142755" custScaleY="134358" custLinFactNeighborX="-55118" custLinFactNeighborY="57037">
        <dgm:presLayoutVars>
          <dgm:chMax val="0"/>
          <dgm:chPref val="0"/>
          <dgm:bulletEnabled val="1"/>
        </dgm:presLayoutVars>
      </dgm:prSet>
      <dgm:spPr/>
    </dgm:pt>
    <dgm:pt modelId="{E3C65340-ABC4-4AFD-BF61-6C76CC065E19}" type="pres">
      <dgm:prSet presAssocID="{523A43DD-F156-41C6-BA67-1F47FBF14048}" presName="quad3" presStyleLbl="node1" presStyleIdx="2" presStyleCnt="4" custScaleX="142755" custScaleY="134358" custLinFactX="100000" custLinFactNeighborX="106082" custLinFactNeighborY="-52450">
        <dgm:presLayoutVars>
          <dgm:chMax val="0"/>
          <dgm:chPref val="0"/>
          <dgm:bulletEnabled val="1"/>
        </dgm:presLayoutVars>
      </dgm:prSet>
      <dgm:spPr/>
    </dgm:pt>
    <dgm:pt modelId="{AC8B06F1-C330-4B62-A34F-3E49E8766711}" type="pres">
      <dgm:prSet presAssocID="{523A43DD-F156-41C6-BA67-1F47FBF14048}" presName="quad4" presStyleLbl="node1" presStyleIdx="3" presStyleCnt="4" custFlipVert="1" custFlipHor="1" custScaleX="17435" custScaleY="23857" custLinFactX="150391" custLinFactY="-100000" custLinFactNeighborX="200000" custLinFactNeighborY="-143446">
        <dgm:presLayoutVars>
          <dgm:chMax val="0"/>
          <dgm:chPref val="0"/>
          <dgm:bulletEnabled val="1"/>
        </dgm:presLayoutVars>
      </dgm:prSet>
      <dgm:spPr>
        <a:solidFill>
          <a:schemeClr val="bg1"/>
        </a:solidFill>
      </dgm:spPr>
    </dgm:pt>
  </dgm:ptLst>
  <dgm:cxnLst>
    <dgm:cxn modelId="{A1781609-1990-4959-A0A2-4E4C4F92BEAE}" type="presOf" srcId="{06CFAF07-DB7B-4ABD-8AEB-4FDB1D7CB2F9}" destId="{878CACF9-CE10-4A9E-A206-653418201900}" srcOrd="0" destOrd="0" presId="urn:microsoft.com/office/officeart/2005/8/layout/matrix3"/>
    <dgm:cxn modelId="{00D70B48-3F6C-4A42-9AF2-A3D0073E62F3}" srcId="{523A43DD-F156-41C6-BA67-1F47FBF14048}" destId="{FA2CDCA4-2D60-4FED-BABD-CA90CD86CCA1}" srcOrd="2" destOrd="0" parTransId="{49EEEDBE-A6B1-4A49-B30A-75E5BA47E26D}" sibTransId="{6B869F50-BAC1-43DE-B74D-85E400278363}"/>
    <dgm:cxn modelId="{A6317C96-027F-418F-A4CA-1AE448C247CB}" type="presOf" srcId="{FA2CDCA4-2D60-4FED-BABD-CA90CD86CCA1}" destId="{E3C65340-ABC4-4AFD-BF61-6C76CC065E19}" srcOrd="0" destOrd="0" presId="urn:microsoft.com/office/officeart/2005/8/layout/matrix3"/>
    <dgm:cxn modelId="{79B2BAA2-27D0-452E-A0B1-566FC69AD4EF}" srcId="{523A43DD-F156-41C6-BA67-1F47FBF14048}" destId="{BA29383F-121D-4D9B-9D3E-91588DF4D8CF}" srcOrd="1" destOrd="0" parTransId="{9F995F6C-E10A-467C-B463-647543FE7834}" sibTransId="{3EDFFAA7-2C35-4768-8171-73237FB6417E}"/>
    <dgm:cxn modelId="{B14754B0-6D27-40DB-B25D-978B4B1A1FC1}" type="presOf" srcId="{523A43DD-F156-41C6-BA67-1F47FBF14048}" destId="{255C0558-955E-436B-95C7-4770AB0AB591}" srcOrd="0" destOrd="0" presId="urn:microsoft.com/office/officeart/2005/8/layout/matrix3"/>
    <dgm:cxn modelId="{E4A7DAC2-6D0E-48CB-BFF7-B5E98193AF6C}" srcId="{523A43DD-F156-41C6-BA67-1F47FBF14048}" destId="{06CFAF07-DB7B-4ABD-8AEB-4FDB1D7CB2F9}" srcOrd="0" destOrd="0" parTransId="{90D7068E-45EA-4DE9-AEF9-8F1AC3C6C2D7}" sibTransId="{14A35D78-BA24-4524-A00A-916D34FA1F5F}"/>
    <dgm:cxn modelId="{999C9CD1-89AE-46D1-9373-1FCECC152A17}" type="presOf" srcId="{BA29383F-121D-4D9B-9D3E-91588DF4D8CF}" destId="{0E45EEAF-D2AA-4D25-8297-715E598AA99B}" srcOrd="0" destOrd="0" presId="urn:microsoft.com/office/officeart/2005/8/layout/matrix3"/>
    <dgm:cxn modelId="{E8852941-8A6C-4EC4-B00F-150E38647245}" type="presParOf" srcId="{255C0558-955E-436B-95C7-4770AB0AB591}" destId="{21C8F668-B6BA-4F47-9668-F1B760F8495B}" srcOrd="0" destOrd="0" presId="urn:microsoft.com/office/officeart/2005/8/layout/matrix3"/>
    <dgm:cxn modelId="{751649D5-E4B5-42C1-833D-1283140097B7}" type="presParOf" srcId="{255C0558-955E-436B-95C7-4770AB0AB591}" destId="{878CACF9-CE10-4A9E-A206-653418201900}" srcOrd="1" destOrd="0" presId="urn:microsoft.com/office/officeart/2005/8/layout/matrix3"/>
    <dgm:cxn modelId="{7B2B70F1-7DEE-4399-87C1-15B6ED1EDB44}" type="presParOf" srcId="{255C0558-955E-436B-95C7-4770AB0AB591}" destId="{0E45EEAF-D2AA-4D25-8297-715E598AA99B}" srcOrd="2" destOrd="0" presId="urn:microsoft.com/office/officeart/2005/8/layout/matrix3"/>
    <dgm:cxn modelId="{9D626FED-4CAC-41E2-A560-4491CD614DA0}" type="presParOf" srcId="{255C0558-955E-436B-95C7-4770AB0AB591}" destId="{E3C65340-ABC4-4AFD-BF61-6C76CC065E19}" srcOrd="3" destOrd="0" presId="urn:microsoft.com/office/officeart/2005/8/layout/matrix3"/>
    <dgm:cxn modelId="{E7162A6D-49F8-4F03-A279-D47DBCCFE15B}" type="presParOf" srcId="{255C0558-955E-436B-95C7-4770AB0AB591}" destId="{AC8B06F1-C330-4B62-A34F-3E49E8766711}"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EB6ADF83-ED1C-4A44-BBFF-24300B1D3B05}" type="doc">
      <dgm:prSet loTypeId="urn:microsoft.com/office/officeart/2005/8/layout/chevron2" loCatId="list" qsTypeId="urn:microsoft.com/office/officeart/2005/8/quickstyle/simple3#6" qsCatId="simple" csTypeId="urn:microsoft.com/office/officeart/2005/8/colors/colorful5#14" csCatId="colorful" phldr="1"/>
      <dgm:spPr/>
      <dgm:t>
        <a:bodyPr/>
        <a:lstStyle/>
        <a:p>
          <a:endParaRPr lang="en-US"/>
        </a:p>
      </dgm:t>
    </dgm:pt>
    <dgm:pt modelId="{22D77C4D-6E21-4E03-87ED-2C445AD3C538}">
      <dgm:prSet phldrT="[Text]" custT="1"/>
      <dgm:spPr>
        <a:solidFill>
          <a:srgbClr val="A03A96"/>
        </a:solidFill>
      </dgm:spPr>
      <dgm:t>
        <a:bodyPr/>
        <a:lstStyle/>
        <a:p>
          <a:r>
            <a:rPr lang="en-US" sz="2000" dirty="0"/>
            <a:t>1</a:t>
          </a:r>
        </a:p>
      </dgm:t>
    </dgm:pt>
    <dgm:pt modelId="{C1496ECE-028F-44B7-882A-2C4CF9671496}" type="parTrans" cxnId="{41031B0C-43D9-4E67-B685-DB45DA038B61}">
      <dgm:prSet/>
      <dgm:spPr/>
      <dgm:t>
        <a:bodyPr/>
        <a:lstStyle/>
        <a:p>
          <a:endParaRPr lang="en-US"/>
        </a:p>
      </dgm:t>
    </dgm:pt>
    <dgm:pt modelId="{CC5815A2-8036-43F1-9A5B-2A051916FDDD}" type="sibTrans" cxnId="{41031B0C-43D9-4E67-B685-DB45DA038B61}">
      <dgm:prSet/>
      <dgm:spPr/>
      <dgm:t>
        <a:bodyPr/>
        <a:lstStyle/>
        <a:p>
          <a:endParaRPr lang="en-US"/>
        </a:p>
      </dgm:t>
    </dgm:pt>
    <dgm:pt modelId="{F6FFD45B-A3A0-459F-9EC6-2DDDD420607A}">
      <dgm:prSet phldrT="[Text]" custT="1"/>
      <dgm:spPr/>
      <dgm:t>
        <a:bodyPr/>
        <a:lstStyle/>
        <a:p>
          <a:r>
            <a:rPr lang="ru-RU" sz="2600" dirty="0"/>
            <a:t>Уведомление о намерении присудить договор</a:t>
          </a:r>
          <a:endParaRPr lang="en-US" sz="2600" dirty="0"/>
        </a:p>
      </dgm:t>
    </dgm:pt>
    <dgm:pt modelId="{758354DB-49F8-4985-A3E9-5DFBDD28D377}" type="parTrans" cxnId="{10ED832C-AD70-4EA7-87FD-304D7A2AE7F4}">
      <dgm:prSet/>
      <dgm:spPr/>
      <dgm:t>
        <a:bodyPr/>
        <a:lstStyle/>
        <a:p>
          <a:endParaRPr lang="en-US"/>
        </a:p>
      </dgm:t>
    </dgm:pt>
    <dgm:pt modelId="{D5ABF528-B114-4A92-900D-A08D32926BE1}" type="sibTrans" cxnId="{10ED832C-AD70-4EA7-87FD-304D7A2AE7F4}">
      <dgm:prSet/>
      <dgm:spPr/>
      <dgm:t>
        <a:bodyPr/>
        <a:lstStyle/>
        <a:p>
          <a:endParaRPr lang="en-US"/>
        </a:p>
      </dgm:t>
    </dgm:pt>
    <dgm:pt modelId="{0CD42B23-119A-4AC5-8693-BC07C4FEB254}">
      <dgm:prSet phldrT="[Text]" custT="1"/>
      <dgm:spPr>
        <a:solidFill>
          <a:srgbClr val="CC00B9"/>
        </a:solidFill>
      </dgm:spPr>
      <dgm:t>
        <a:bodyPr/>
        <a:lstStyle/>
        <a:p>
          <a:r>
            <a:rPr lang="en-US" sz="2000" dirty="0"/>
            <a:t>2</a:t>
          </a:r>
        </a:p>
      </dgm:t>
    </dgm:pt>
    <dgm:pt modelId="{DE634B40-01E7-4E62-A374-20A4F4CFAB0A}" type="parTrans" cxnId="{C833C066-4229-4393-9C69-3E3BF23ECAF2}">
      <dgm:prSet/>
      <dgm:spPr/>
      <dgm:t>
        <a:bodyPr/>
        <a:lstStyle/>
        <a:p>
          <a:endParaRPr lang="en-US"/>
        </a:p>
      </dgm:t>
    </dgm:pt>
    <dgm:pt modelId="{92B250BC-EA91-405E-B263-A8F901AEE024}" type="sibTrans" cxnId="{C833C066-4229-4393-9C69-3E3BF23ECAF2}">
      <dgm:prSet/>
      <dgm:spPr/>
      <dgm:t>
        <a:bodyPr/>
        <a:lstStyle/>
        <a:p>
          <a:endParaRPr lang="en-US"/>
        </a:p>
      </dgm:t>
    </dgm:pt>
    <dgm:pt modelId="{99AA5CE5-5C3C-48C4-9700-4FF1E33DA0F8}">
      <dgm:prSet phldrT="[Text]" custT="1"/>
      <dgm:spPr/>
      <dgm:t>
        <a:bodyPr/>
        <a:lstStyle/>
        <a:p>
          <a:r>
            <a:rPr lang="ru-RU" sz="2600" dirty="0"/>
            <a:t>Период ожидания</a:t>
          </a:r>
          <a:endParaRPr lang="en-US" sz="2600" dirty="0"/>
        </a:p>
      </dgm:t>
    </dgm:pt>
    <dgm:pt modelId="{C9DAC70A-3625-432A-931A-C728A20C92A9}" type="parTrans" cxnId="{8AA7E9C5-B5B5-4A7C-891C-F8B15F90453D}">
      <dgm:prSet/>
      <dgm:spPr/>
      <dgm:t>
        <a:bodyPr/>
        <a:lstStyle/>
        <a:p>
          <a:endParaRPr lang="en-US"/>
        </a:p>
      </dgm:t>
    </dgm:pt>
    <dgm:pt modelId="{B7D5F31B-6D44-413D-B639-0AE1268CE0F1}" type="sibTrans" cxnId="{8AA7E9C5-B5B5-4A7C-891C-F8B15F90453D}">
      <dgm:prSet/>
      <dgm:spPr/>
      <dgm:t>
        <a:bodyPr/>
        <a:lstStyle/>
        <a:p>
          <a:endParaRPr lang="en-US"/>
        </a:p>
      </dgm:t>
    </dgm:pt>
    <dgm:pt modelId="{DF587A43-BEAB-4936-A98B-3BC85503F677}">
      <dgm:prSet phldrT="[Text]" custT="1"/>
      <dgm:spPr>
        <a:solidFill>
          <a:srgbClr val="FF09E8"/>
        </a:solidFill>
      </dgm:spPr>
      <dgm:t>
        <a:bodyPr/>
        <a:lstStyle/>
        <a:p>
          <a:r>
            <a:rPr lang="en-US" sz="2000" dirty="0"/>
            <a:t>3</a:t>
          </a:r>
        </a:p>
      </dgm:t>
    </dgm:pt>
    <dgm:pt modelId="{90E4D0D9-7F3A-45B2-B371-8DD444A39774}" type="parTrans" cxnId="{4225A53E-EF62-464E-9294-22093FC3956F}">
      <dgm:prSet/>
      <dgm:spPr/>
      <dgm:t>
        <a:bodyPr/>
        <a:lstStyle/>
        <a:p>
          <a:endParaRPr lang="en-US"/>
        </a:p>
      </dgm:t>
    </dgm:pt>
    <dgm:pt modelId="{F3AC7AFB-5D58-40AD-BDB2-FD2DCA0F415F}" type="sibTrans" cxnId="{4225A53E-EF62-464E-9294-22093FC3956F}">
      <dgm:prSet/>
      <dgm:spPr/>
      <dgm:t>
        <a:bodyPr/>
        <a:lstStyle/>
        <a:p>
          <a:endParaRPr lang="en-US"/>
        </a:p>
      </dgm:t>
    </dgm:pt>
    <dgm:pt modelId="{64ECAB5A-8514-4306-80D1-DD9112B37F77}">
      <dgm:prSet phldrT="[Text]" custT="1"/>
      <dgm:spPr>
        <a:solidFill>
          <a:srgbClr val="FF99FF"/>
        </a:solidFill>
      </dgm:spPr>
      <dgm:t>
        <a:bodyPr/>
        <a:lstStyle/>
        <a:p>
          <a:r>
            <a:rPr lang="en-US" sz="2000" dirty="0"/>
            <a:t>4</a:t>
          </a:r>
        </a:p>
      </dgm:t>
    </dgm:pt>
    <dgm:pt modelId="{11459F12-AE54-4CC7-83FD-56378A6DB7B7}" type="parTrans" cxnId="{7D0F5F43-9BC9-4AD4-AEE6-3B21514E54D6}">
      <dgm:prSet/>
      <dgm:spPr/>
      <dgm:t>
        <a:bodyPr/>
        <a:lstStyle/>
        <a:p>
          <a:endParaRPr lang="en-US"/>
        </a:p>
      </dgm:t>
    </dgm:pt>
    <dgm:pt modelId="{6AED5884-4B2E-491E-ABCF-8534FF150053}" type="sibTrans" cxnId="{7D0F5F43-9BC9-4AD4-AEE6-3B21514E54D6}">
      <dgm:prSet/>
      <dgm:spPr/>
      <dgm:t>
        <a:bodyPr/>
        <a:lstStyle/>
        <a:p>
          <a:endParaRPr lang="en-US"/>
        </a:p>
      </dgm:t>
    </dgm:pt>
    <dgm:pt modelId="{44C18DA8-683C-4E21-B68E-9FBBB4E3DAA9}">
      <dgm:prSet phldrT="[Text]" custT="1"/>
      <dgm:spPr/>
      <dgm:t>
        <a:bodyPr/>
        <a:lstStyle/>
        <a:p>
          <a:r>
            <a:rPr lang="ru-RU" sz="2600" dirty="0"/>
            <a:t>Присуждение и подписание договора</a:t>
          </a:r>
          <a:endParaRPr lang="en-US" sz="2600" dirty="0"/>
        </a:p>
      </dgm:t>
    </dgm:pt>
    <dgm:pt modelId="{9403CFCC-90FA-4CFD-8BBA-46B80B033664}" type="parTrans" cxnId="{2645BFB7-BE77-4305-8701-27D6DE794C02}">
      <dgm:prSet/>
      <dgm:spPr/>
      <dgm:t>
        <a:bodyPr/>
        <a:lstStyle/>
        <a:p>
          <a:endParaRPr lang="en-US"/>
        </a:p>
      </dgm:t>
    </dgm:pt>
    <dgm:pt modelId="{A1B36091-E400-4212-92F0-1F5EF32B7FD7}" type="sibTrans" cxnId="{2645BFB7-BE77-4305-8701-27D6DE794C02}">
      <dgm:prSet/>
      <dgm:spPr/>
      <dgm:t>
        <a:bodyPr/>
        <a:lstStyle/>
        <a:p>
          <a:endParaRPr lang="en-US"/>
        </a:p>
      </dgm:t>
    </dgm:pt>
    <dgm:pt modelId="{9805AE47-5550-4F4A-BEE7-6C0BE6579298}">
      <dgm:prSet phldrT="[Text]" custT="1"/>
      <dgm:spPr/>
      <dgm:t>
        <a:bodyPr/>
        <a:lstStyle/>
        <a:p>
          <a:r>
            <a:rPr lang="ru-RU" sz="2600" dirty="0"/>
            <a:t>Подведение итогов</a:t>
          </a:r>
          <a:endParaRPr lang="en-US" sz="2600" dirty="0"/>
        </a:p>
      </dgm:t>
    </dgm:pt>
    <dgm:pt modelId="{A8A61FF0-723A-4DE5-B15F-54D6C89CFAEA}" type="parTrans" cxnId="{3EA5948F-C1C4-47D7-A7EA-3AF35F367D3E}">
      <dgm:prSet/>
      <dgm:spPr/>
      <dgm:t>
        <a:bodyPr/>
        <a:lstStyle/>
        <a:p>
          <a:endParaRPr lang="en-US"/>
        </a:p>
      </dgm:t>
    </dgm:pt>
    <dgm:pt modelId="{F2AFDA62-8113-4417-A3FC-E349CEE43DB7}" type="sibTrans" cxnId="{3EA5948F-C1C4-47D7-A7EA-3AF35F367D3E}">
      <dgm:prSet/>
      <dgm:spPr/>
      <dgm:t>
        <a:bodyPr/>
        <a:lstStyle/>
        <a:p>
          <a:endParaRPr lang="en-US"/>
        </a:p>
      </dgm:t>
    </dgm:pt>
    <dgm:pt modelId="{37280E02-FBF7-4F65-9129-B010EF3A1ECE}">
      <dgm:prSet phldrT="[Text]" custT="1"/>
      <dgm:spPr>
        <a:solidFill>
          <a:srgbClr val="FFCCFF"/>
        </a:solidFill>
      </dgm:spPr>
      <dgm:t>
        <a:bodyPr/>
        <a:lstStyle/>
        <a:p>
          <a:r>
            <a:rPr lang="en-US" sz="2000" dirty="0"/>
            <a:t>5</a:t>
          </a:r>
        </a:p>
      </dgm:t>
    </dgm:pt>
    <dgm:pt modelId="{9E119218-33D6-4FE6-9BBF-42386FDBD7E7}" type="parTrans" cxnId="{74C51BDB-8857-4B75-ABE0-BA0D01DCC987}">
      <dgm:prSet/>
      <dgm:spPr/>
      <dgm:t>
        <a:bodyPr/>
        <a:lstStyle/>
        <a:p>
          <a:endParaRPr lang="en-US"/>
        </a:p>
      </dgm:t>
    </dgm:pt>
    <dgm:pt modelId="{2351885B-1CC7-4451-B474-CB750D61131F}" type="sibTrans" cxnId="{74C51BDB-8857-4B75-ABE0-BA0D01DCC987}">
      <dgm:prSet/>
      <dgm:spPr/>
      <dgm:t>
        <a:bodyPr/>
        <a:lstStyle/>
        <a:p>
          <a:endParaRPr lang="en-US"/>
        </a:p>
      </dgm:t>
    </dgm:pt>
    <dgm:pt modelId="{4F77B59E-0F22-4250-91C2-39FA64E0FD77}">
      <dgm:prSet custT="1"/>
      <dgm:spPr/>
      <dgm:t>
        <a:bodyPr/>
        <a:lstStyle/>
        <a:p>
          <a:r>
            <a:rPr lang="en-US" sz="2600" dirty="0"/>
            <a:t> </a:t>
          </a:r>
          <a:r>
            <a:rPr lang="ru-RU" sz="2600" dirty="0"/>
            <a:t>Публикация о присуждении договора</a:t>
          </a:r>
          <a:endParaRPr lang="en-US" sz="2600" dirty="0"/>
        </a:p>
      </dgm:t>
    </dgm:pt>
    <dgm:pt modelId="{000B4548-5B18-4B46-91F5-1042BE1C6D41}" type="parTrans" cxnId="{88003308-4025-4B86-A3D8-30E8E75F682F}">
      <dgm:prSet/>
      <dgm:spPr/>
      <dgm:t>
        <a:bodyPr/>
        <a:lstStyle/>
        <a:p>
          <a:endParaRPr lang="en-US"/>
        </a:p>
      </dgm:t>
    </dgm:pt>
    <dgm:pt modelId="{D696419A-49A9-4332-B63F-D20019C5855A}" type="sibTrans" cxnId="{88003308-4025-4B86-A3D8-30E8E75F682F}">
      <dgm:prSet/>
      <dgm:spPr/>
      <dgm:t>
        <a:bodyPr/>
        <a:lstStyle/>
        <a:p>
          <a:endParaRPr lang="en-US"/>
        </a:p>
      </dgm:t>
    </dgm:pt>
    <dgm:pt modelId="{BEE2A7D9-0DED-4924-89AC-F26ACF8E35E4}" type="pres">
      <dgm:prSet presAssocID="{EB6ADF83-ED1C-4A44-BBFF-24300B1D3B05}" presName="linearFlow" presStyleCnt="0">
        <dgm:presLayoutVars>
          <dgm:dir/>
          <dgm:animLvl val="lvl"/>
          <dgm:resizeHandles val="exact"/>
        </dgm:presLayoutVars>
      </dgm:prSet>
      <dgm:spPr/>
    </dgm:pt>
    <dgm:pt modelId="{62AE0A4D-BD44-4202-B579-8D708A81C3F2}" type="pres">
      <dgm:prSet presAssocID="{22D77C4D-6E21-4E03-87ED-2C445AD3C538}" presName="composite" presStyleCnt="0"/>
      <dgm:spPr/>
    </dgm:pt>
    <dgm:pt modelId="{773CC4D4-0DDF-4041-8124-0F29D2CD6579}" type="pres">
      <dgm:prSet presAssocID="{22D77C4D-6E21-4E03-87ED-2C445AD3C538}" presName="parentText" presStyleLbl="alignNode1" presStyleIdx="0" presStyleCnt="5">
        <dgm:presLayoutVars>
          <dgm:chMax val="1"/>
          <dgm:bulletEnabled val="1"/>
        </dgm:presLayoutVars>
      </dgm:prSet>
      <dgm:spPr/>
    </dgm:pt>
    <dgm:pt modelId="{AC8A2A3B-1543-4326-9D1E-106DA157985B}" type="pres">
      <dgm:prSet presAssocID="{22D77C4D-6E21-4E03-87ED-2C445AD3C538}" presName="descendantText" presStyleLbl="alignAcc1" presStyleIdx="0" presStyleCnt="5">
        <dgm:presLayoutVars>
          <dgm:bulletEnabled val="1"/>
        </dgm:presLayoutVars>
      </dgm:prSet>
      <dgm:spPr/>
    </dgm:pt>
    <dgm:pt modelId="{F064E090-74D0-4EAA-8907-A95B8CED7851}" type="pres">
      <dgm:prSet presAssocID="{CC5815A2-8036-43F1-9A5B-2A051916FDDD}" presName="sp" presStyleCnt="0"/>
      <dgm:spPr/>
    </dgm:pt>
    <dgm:pt modelId="{73D4A815-7093-4129-8D2B-D244A994AAB7}" type="pres">
      <dgm:prSet presAssocID="{0CD42B23-119A-4AC5-8693-BC07C4FEB254}" presName="composite" presStyleCnt="0"/>
      <dgm:spPr/>
    </dgm:pt>
    <dgm:pt modelId="{1BFC0835-72E0-4E86-B4E9-F8B6AD6B446A}" type="pres">
      <dgm:prSet presAssocID="{0CD42B23-119A-4AC5-8693-BC07C4FEB254}" presName="parentText" presStyleLbl="alignNode1" presStyleIdx="1" presStyleCnt="5">
        <dgm:presLayoutVars>
          <dgm:chMax val="1"/>
          <dgm:bulletEnabled val="1"/>
        </dgm:presLayoutVars>
      </dgm:prSet>
      <dgm:spPr/>
    </dgm:pt>
    <dgm:pt modelId="{18D9ABC1-5423-4FE5-9B5E-95962CC0CF85}" type="pres">
      <dgm:prSet presAssocID="{0CD42B23-119A-4AC5-8693-BC07C4FEB254}" presName="descendantText" presStyleLbl="alignAcc1" presStyleIdx="1" presStyleCnt="5">
        <dgm:presLayoutVars>
          <dgm:bulletEnabled val="1"/>
        </dgm:presLayoutVars>
      </dgm:prSet>
      <dgm:spPr/>
    </dgm:pt>
    <dgm:pt modelId="{EFFC4C91-647D-4207-B51F-FF0001892EE5}" type="pres">
      <dgm:prSet presAssocID="{92B250BC-EA91-405E-B263-A8F901AEE024}" presName="sp" presStyleCnt="0"/>
      <dgm:spPr/>
    </dgm:pt>
    <dgm:pt modelId="{831339DE-DB43-4B8A-9917-981F7474F7C5}" type="pres">
      <dgm:prSet presAssocID="{DF587A43-BEAB-4936-A98B-3BC85503F677}" presName="composite" presStyleCnt="0"/>
      <dgm:spPr/>
    </dgm:pt>
    <dgm:pt modelId="{A2692794-5758-4B43-B10C-11AA5EA0A906}" type="pres">
      <dgm:prSet presAssocID="{DF587A43-BEAB-4936-A98B-3BC85503F677}" presName="parentText" presStyleLbl="alignNode1" presStyleIdx="2" presStyleCnt="5">
        <dgm:presLayoutVars>
          <dgm:chMax val="1"/>
          <dgm:bulletEnabled val="1"/>
        </dgm:presLayoutVars>
      </dgm:prSet>
      <dgm:spPr/>
    </dgm:pt>
    <dgm:pt modelId="{35CB09DF-2638-409D-A4D3-BAC24DB03AA5}" type="pres">
      <dgm:prSet presAssocID="{DF587A43-BEAB-4936-A98B-3BC85503F677}" presName="descendantText" presStyleLbl="alignAcc1" presStyleIdx="2" presStyleCnt="5">
        <dgm:presLayoutVars>
          <dgm:bulletEnabled val="1"/>
        </dgm:presLayoutVars>
      </dgm:prSet>
      <dgm:spPr/>
    </dgm:pt>
    <dgm:pt modelId="{4DF0E1E7-EC92-419E-B9AE-6E23962D9DB9}" type="pres">
      <dgm:prSet presAssocID="{F3AC7AFB-5D58-40AD-BDB2-FD2DCA0F415F}" presName="sp" presStyleCnt="0"/>
      <dgm:spPr/>
    </dgm:pt>
    <dgm:pt modelId="{B77F7F6B-7906-4E32-900A-287A8A9EF9B6}" type="pres">
      <dgm:prSet presAssocID="{64ECAB5A-8514-4306-80D1-DD9112B37F77}" presName="composite" presStyleCnt="0"/>
      <dgm:spPr/>
    </dgm:pt>
    <dgm:pt modelId="{2ECBBF12-0CCC-41A5-A341-6699661D07EF}" type="pres">
      <dgm:prSet presAssocID="{64ECAB5A-8514-4306-80D1-DD9112B37F77}" presName="parentText" presStyleLbl="alignNode1" presStyleIdx="3" presStyleCnt="5">
        <dgm:presLayoutVars>
          <dgm:chMax val="1"/>
          <dgm:bulletEnabled val="1"/>
        </dgm:presLayoutVars>
      </dgm:prSet>
      <dgm:spPr/>
    </dgm:pt>
    <dgm:pt modelId="{FCA2A8BD-3409-4E74-9FFD-8F7A4BA629D4}" type="pres">
      <dgm:prSet presAssocID="{64ECAB5A-8514-4306-80D1-DD9112B37F77}" presName="descendantText" presStyleLbl="alignAcc1" presStyleIdx="3" presStyleCnt="5">
        <dgm:presLayoutVars>
          <dgm:bulletEnabled val="1"/>
        </dgm:presLayoutVars>
      </dgm:prSet>
      <dgm:spPr/>
    </dgm:pt>
    <dgm:pt modelId="{FF31E370-933B-4BB7-A66A-C9FBE6B46394}" type="pres">
      <dgm:prSet presAssocID="{6AED5884-4B2E-491E-ABCF-8534FF150053}" presName="sp" presStyleCnt="0"/>
      <dgm:spPr/>
    </dgm:pt>
    <dgm:pt modelId="{15A3C74E-0356-4ADA-95E2-BBB31F9808EE}" type="pres">
      <dgm:prSet presAssocID="{37280E02-FBF7-4F65-9129-B010EF3A1ECE}" presName="composite" presStyleCnt="0"/>
      <dgm:spPr/>
    </dgm:pt>
    <dgm:pt modelId="{5ACE58ED-CBFF-426C-8DB5-00F4AF501265}" type="pres">
      <dgm:prSet presAssocID="{37280E02-FBF7-4F65-9129-B010EF3A1ECE}" presName="parentText" presStyleLbl="alignNode1" presStyleIdx="4" presStyleCnt="5">
        <dgm:presLayoutVars>
          <dgm:chMax val="1"/>
          <dgm:bulletEnabled val="1"/>
        </dgm:presLayoutVars>
      </dgm:prSet>
      <dgm:spPr/>
    </dgm:pt>
    <dgm:pt modelId="{FBBDC20F-971A-4D96-B5F7-01B76AB02148}" type="pres">
      <dgm:prSet presAssocID="{37280E02-FBF7-4F65-9129-B010EF3A1ECE}" presName="descendantText" presStyleLbl="alignAcc1" presStyleIdx="4" presStyleCnt="5">
        <dgm:presLayoutVars>
          <dgm:bulletEnabled val="1"/>
        </dgm:presLayoutVars>
      </dgm:prSet>
      <dgm:spPr/>
    </dgm:pt>
  </dgm:ptLst>
  <dgm:cxnLst>
    <dgm:cxn modelId="{88003308-4025-4B86-A3D8-30E8E75F682F}" srcId="{37280E02-FBF7-4F65-9129-B010EF3A1ECE}" destId="{4F77B59E-0F22-4250-91C2-39FA64E0FD77}" srcOrd="0" destOrd="0" parTransId="{000B4548-5B18-4B46-91F5-1042BE1C6D41}" sibTransId="{D696419A-49A9-4332-B63F-D20019C5855A}"/>
    <dgm:cxn modelId="{41031B0C-43D9-4E67-B685-DB45DA038B61}" srcId="{EB6ADF83-ED1C-4A44-BBFF-24300B1D3B05}" destId="{22D77C4D-6E21-4E03-87ED-2C445AD3C538}" srcOrd="0" destOrd="0" parTransId="{C1496ECE-028F-44B7-882A-2C4CF9671496}" sibTransId="{CC5815A2-8036-43F1-9A5B-2A051916FDDD}"/>
    <dgm:cxn modelId="{43094526-6B60-4C57-AC8F-D49C9398B594}" type="presOf" srcId="{44C18DA8-683C-4E21-B68E-9FBBB4E3DAA9}" destId="{FCA2A8BD-3409-4E74-9FFD-8F7A4BA629D4}" srcOrd="0" destOrd="0" presId="urn:microsoft.com/office/officeart/2005/8/layout/chevron2"/>
    <dgm:cxn modelId="{10ED832C-AD70-4EA7-87FD-304D7A2AE7F4}" srcId="{22D77C4D-6E21-4E03-87ED-2C445AD3C538}" destId="{F6FFD45B-A3A0-459F-9EC6-2DDDD420607A}" srcOrd="0" destOrd="0" parTransId="{758354DB-49F8-4985-A3E9-5DFBDD28D377}" sibTransId="{D5ABF528-B114-4A92-900D-A08D32926BE1}"/>
    <dgm:cxn modelId="{4225A53E-EF62-464E-9294-22093FC3956F}" srcId="{EB6ADF83-ED1C-4A44-BBFF-24300B1D3B05}" destId="{DF587A43-BEAB-4936-A98B-3BC85503F677}" srcOrd="2" destOrd="0" parTransId="{90E4D0D9-7F3A-45B2-B371-8DD444A39774}" sibTransId="{F3AC7AFB-5D58-40AD-BDB2-FD2DCA0F415F}"/>
    <dgm:cxn modelId="{7D0F5F43-9BC9-4AD4-AEE6-3B21514E54D6}" srcId="{EB6ADF83-ED1C-4A44-BBFF-24300B1D3B05}" destId="{64ECAB5A-8514-4306-80D1-DD9112B37F77}" srcOrd="3" destOrd="0" parTransId="{11459F12-AE54-4CC7-83FD-56378A6DB7B7}" sibTransId="{6AED5884-4B2E-491E-ABCF-8534FF150053}"/>
    <dgm:cxn modelId="{DD056E65-1B5B-48F9-AB51-7DBA489A7312}" type="presOf" srcId="{22D77C4D-6E21-4E03-87ED-2C445AD3C538}" destId="{773CC4D4-0DDF-4041-8124-0F29D2CD6579}" srcOrd="0" destOrd="0" presId="urn:microsoft.com/office/officeart/2005/8/layout/chevron2"/>
    <dgm:cxn modelId="{C833C066-4229-4393-9C69-3E3BF23ECAF2}" srcId="{EB6ADF83-ED1C-4A44-BBFF-24300B1D3B05}" destId="{0CD42B23-119A-4AC5-8693-BC07C4FEB254}" srcOrd="1" destOrd="0" parTransId="{DE634B40-01E7-4E62-A374-20A4F4CFAB0A}" sibTransId="{92B250BC-EA91-405E-B263-A8F901AEE024}"/>
    <dgm:cxn modelId="{FF3B0F75-998B-45CD-A293-F02EB0153AD0}" type="presOf" srcId="{0CD42B23-119A-4AC5-8693-BC07C4FEB254}" destId="{1BFC0835-72E0-4E86-B4E9-F8B6AD6B446A}" srcOrd="0" destOrd="0" presId="urn:microsoft.com/office/officeart/2005/8/layout/chevron2"/>
    <dgm:cxn modelId="{6035D959-B078-48F2-9041-1BAAF95908E1}" type="presOf" srcId="{37280E02-FBF7-4F65-9129-B010EF3A1ECE}" destId="{5ACE58ED-CBFF-426C-8DB5-00F4AF501265}" srcOrd="0" destOrd="0" presId="urn:microsoft.com/office/officeart/2005/8/layout/chevron2"/>
    <dgm:cxn modelId="{18BFD084-3314-439B-A2FF-F362D8313BCF}" type="presOf" srcId="{64ECAB5A-8514-4306-80D1-DD9112B37F77}" destId="{2ECBBF12-0CCC-41A5-A341-6699661D07EF}" srcOrd="0" destOrd="0" presId="urn:microsoft.com/office/officeart/2005/8/layout/chevron2"/>
    <dgm:cxn modelId="{5DBFEC8D-5502-4BCE-B42F-7F2904A275EB}" type="presOf" srcId="{DF587A43-BEAB-4936-A98B-3BC85503F677}" destId="{A2692794-5758-4B43-B10C-11AA5EA0A906}" srcOrd="0" destOrd="0" presId="urn:microsoft.com/office/officeart/2005/8/layout/chevron2"/>
    <dgm:cxn modelId="{3EA5948F-C1C4-47D7-A7EA-3AF35F367D3E}" srcId="{DF587A43-BEAB-4936-A98B-3BC85503F677}" destId="{9805AE47-5550-4F4A-BEE7-6C0BE6579298}" srcOrd="0" destOrd="0" parTransId="{A8A61FF0-723A-4DE5-B15F-54D6C89CFAEA}" sibTransId="{F2AFDA62-8113-4417-A3FC-E349CEE43DB7}"/>
    <dgm:cxn modelId="{65CCB198-1244-47A9-AEF4-BF53932F4AEC}" type="presOf" srcId="{F6FFD45B-A3A0-459F-9EC6-2DDDD420607A}" destId="{AC8A2A3B-1543-4326-9D1E-106DA157985B}" srcOrd="0" destOrd="0" presId="urn:microsoft.com/office/officeart/2005/8/layout/chevron2"/>
    <dgm:cxn modelId="{E94D37A6-6C9C-4E96-BCC9-2149F5D2B24A}" type="presOf" srcId="{99AA5CE5-5C3C-48C4-9700-4FF1E33DA0F8}" destId="{18D9ABC1-5423-4FE5-9B5E-95962CC0CF85}" srcOrd="0" destOrd="0" presId="urn:microsoft.com/office/officeart/2005/8/layout/chevron2"/>
    <dgm:cxn modelId="{2645BFB7-BE77-4305-8701-27D6DE794C02}" srcId="{64ECAB5A-8514-4306-80D1-DD9112B37F77}" destId="{44C18DA8-683C-4E21-B68E-9FBBB4E3DAA9}" srcOrd="0" destOrd="0" parTransId="{9403CFCC-90FA-4CFD-8BBA-46B80B033664}" sibTransId="{A1B36091-E400-4212-92F0-1F5EF32B7FD7}"/>
    <dgm:cxn modelId="{8E5599C3-6B11-46C7-94BF-81E5E0DA1A5E}" type="presOf" srcId="{EB6ADF83-ED1C-4A44-BBFF-24300B1D3B05}" destId="{BEE2A7D9-0DED-4924-89AC-F26ACF8E35E4}" srcOrd="0" destOrd="0" presId="urn:microsoft.com/office/officeart/2005/8/layout/chevron2"/>
    <dgm:cxn modelId="{8AA7E9C5-B5B5-4A7C-891C-F8B15F90453D}" srcId="{0CD42B23-119A-4AC5-8693-BC07C4FEB254}" destId="{99AA5CE5-5C3C-48C4-9700-4FF1E33DA0F8}" srcOrd="0" destOrd="0" parTransId="{C9DAC70A-3625-432A-931A-C728A20C92A9}" sibTransId="{B7D5F31B-6D44-413D-B639-0AE1268CE0F1}"/>
    <dgm:cxn modelId="{74C51BDB-8857-4B75-ABE0-BA0D01DCC987}" srcId="{EB6ADF83-ED1C-4A44-BBFF-24300B1D3B05}" destId="{37280E02-FBF7-4F65-9129-B010EF3A1ECE}" srcOrd="4" destOrd="0" parTransId="{9E119218-33D6-4FE6-9BBF-42386FDBD7E7}" sibTransId="{2351885B-1CC7-4451-B474-CB750D61131F}"/>
    <dgm:cxn modelId="{3FB31AFC-A147-4647-AAE4-F75783FC163D}" type="presOf" srcId="{9805AE47-5550-4F4A-BEE7-6C0BE6579298}" destId="{35CB09DF-2638-409D-A4D3-BAC24DB03AA5}" srcOrd="0" destOrd="0" presId="urn:microsoft.com/office/officeart/2005/8/layout/chevron2"/>
    <dgm:cxn modelId="{59FCC8FE-5C94-45B9-A55D-FE85A18ECCEF}" type="presOf" srcId="{4F77B59E-0F22-4250-91C2-39FA64E0FD77}" destId="{FBBDC20F-971A-4D96-B5F7-01B76AB02148}" srcOrd="0" destOrd="0" presId="urn:microsoft.com/office/officeart/2005/8/layout/chevron2"/>
    <dgm:cxn modelId="{B08CADD7-39AC-465C-B04C-BB79EDC6EEE4}" type="presParOf" srcId="{BEE2A7D9-0DED-4924-89AC-F26ACF8E35E4}" destId="{62AE0A4D-BD44-4202-B579-8D708A81C3F2}" srcOrd="0" destOrd="0" presId="urn:microsoft.com/office/officeart/2005/8/layout/chevron2"/>
    <dgm:cxn modelId="{AFB4336B-C42C-4375-9311-6C253B1DB027}" type="presParOf" srcId="{62AE0A4D-BD44-4202-B579-8D708A81C3F2}" destId="{773CC4D4-0DDF-4041-8124-0F29D2CD6579}" srcOrd="0" destOrd="0" presId="urn:microsoft.com/office/officeart/2005/8/layout/chevron2"/>
    <dgm:cxn modelId="{59C7D1E1-C959-41F1-BD1A-534356D4D36E}" type="presParOf" srcId="{62AE0A4D-BD44-4202-B579-8D708A81C3F2}" destId="{AC8A2A3B-1543-4326-9D1E-106DA157985B}" srcOrd="1" destOrd="0" presId="urn:microsoft.com/office/officeart/2005/8/layout/chevron2"/>
    <dgm:cxn modelId="{A0AD35B1-40E2-4C47-AD86-527B8710FA08}" type="presParOf" srcId="{BEE2A7D9-0DED-4924-89AC-F26ACF8E35E4}" destId="{F064E090-74D0-4EAA-8907-A95B8CED7851}" srcOrd="1" destOrd="0" presId="urn:microsoft.com/office/officeart/2005/8/layout/chevron2"/>
    <dgm:cxn modelId="{79F8884E-76A1-4384-AFEE-162972EB4468}" type="presParOf" srcId="{BEE2A7D9-0DED-4924-89AC-F26ACF8E35E4}" destId="{73D4A815-7093-4129-8D2B-D244A994AAB7}" srcOrd="2" destOrd="0" presId="urn:microsoft.com/office/officeart/2005/8/layout/chevron2"/>
    <dgm:cxn modelId="{8C424E78-6C26-45D9-BDE7-E0DEF9EFB770}" type="presParOf" srcId="{73D4A815-7093-4129-8D2B-D244A994AAB7}" destId="{1BFC0835-72E0-4E86-B4E9-F8B6AD6B446A}" srcOrd="0" destOrd="0" presId="urn:microsoft.com/office/officeart/2005/8/layout/chevron2"/>
    <dgm:cxn modelId="{82D9EA56-6FBC-4A73-8A2F-E2728851A900}" type="presParOf" srcId="{73D4A815-7093-4129-8D2B-D244A994AAB7}" destId="{18D9ABC1-5423-4FE5-9B5E-95962CC0CF85}" srcOrd="1" destOrd="0" presId="urn:microsoft.com/office/officeart/2005/8/layout/chevron2"/>
    <dgm:cxn modelId="{C23A6948-6F4C-4C62-87C9-793D76A365BE}" type="presParOf" srcId="{BEE2A7D9-0DED-4924-89AC-F26ACF8E35E4}" destId="{EFFC4C91-647D-4207-B51F-FF0001892EE5}" srcOrd="3" destOrd="0" presId="urn:microsoft.com/office/officeart/2005/8/layout/chevron2"/>
    <dgm:cxn modelId="{8A15750B-2F47-441F-9325-4B5CF7C1DE45}" type="presParOf" srcId="{BEE2A7D9-0DED-4924-89AC-F26ACF8E35E4}" destId="{831339DE-DB43-4B8A-9917-981F7474F7C5}" srcOrd="4" destOrd="0" presId="urn:microsoft.com/office/officeart/2005/8/layout/chevron2"/>
    <dgm:cxn modelId="{AD8E1BDC-920F-490D-A319-B85BE04466C3}" type="presParOf" srcId="{831339DE-DB43-4B8A-9917-981F7474F7C5}" destId="{A2692794-5758-4B43-B10C-11AA5EA0A906}" srcOrd="0" destOrd="0" presId="urn:microsoft.com/office/officeart/2005/8/layout/chevron2"/>
    <dgm:cxn modelId="{03C0DA77-BFCE-494B-B357-C4058230EFD8}" type="presParOf" srcId="{831339DE-DB43-4B8A-9917-981F7474F7C5}" destId="{35CB09DF-2638-409D-A4D3-BAC24DB03AA5}" srcOrd="1" destOrd="0" presId="urn:microsoft.com/office/officeart/2005/8/layout/chevron2"/>
    <dgm:cxn modelId="{3CF5A444-18E8-42FA-B072-C064D337A270}" type="presParOf" srcId="{BEE2A7D9-0DED-4924-89AC-F26ACF8E35E4}" destId="{4DF0E1E7-EC92-419E-B9AE-6E23962D9DB9}" srcOrd="5" destOrd="0" presId="urn:microsoft.com/office/officeart/2005/8/layout/chevron2"/>
    <dgm:cxn modelId="{53E677AF-0BC5-4635-A14F-C98FE649F056}" type="presParOf" srcId="{BEE2A7D9-0DED-4924-89AC-F26ACF8E35E4}" destId="{B77F7F6B-7906-4E32-900A-287A8A9EF9B6}" srcOrd="6" destOrd="0" presId="urn:microsoft.com/office/officeart/2005/8/layout/chevron2"/>
    <dgm:cxn modelId="{DCF4C8E0-91CC-487A-BAF7-51647AB13157}" type="presParOf" srcId="{B77F7F6B-7906-4E32-900A-287A8A9EF9B6}" destId="{2ECBBF12-0CCC-41A5-A341-6699661D07EF}" srcOrd="0" destOrd="0" presId="urn:microsoft.com/office/officeart/2005/8/layout/chevron2"/>
    <dgm:cxn modelId="{E0FA5979-63CE-4B0F-A903-2568BED603FA}" type="presParOf" srcId="{B77F7F6B-7906-4E32-900A-287A8A9EF9B6}" destId="{FCA2A8BD-3409-4E74-9FFD-8F7A4BA629D4}" srcOrd="1" destOrd="0" presId="urn:microsoft.com/office/officeart/2005/8/layout/chevron2"/>
    <dgm:cxn modelId="{5799981D-58DE-4928-8371-29BEDA323DB3}" type="presParOf" srcId="{BEE2A7D9-0DED-4924-89AC-F26ACF8E35E4}" destId="{FF31E370-933B-4BB7-A66A-C9FBE6B46394}" srcOrd="7" destOrd="0" presId="urn:microsoft.com/office/officeart/2005/8/layout/chevron2"/>
    <dgm:cxn modelId="{CD3F1DB8-1111-425E-A0E1-5DA0384E56E3}" type="presParOf" srcId="{BEE2A7D9-0DED-4924-89AC-F26ACF8E35E4}" destId="{15A3C74E-0356-4ADA-95E2-BBB31F9808EE}" srcOrd="8" destOrd="0" presId="urn:microsoft.com/office/officeart/2005/8/layout/chevron2"/>
    <dgm:cxn modelId="{C6637B64-730E-415D-A9EE-D8078B013547}" type="presParOf" srcId="{15A3C74E-0356-4ADA-95E2-BBB31F9808EE}" destId="{5ACE58ED-CBFF-426C-8DB5-00F4AF501265}" srcOrd="0" destOrd="0" presId="urn:microsoft.com/office/officeart/2005/8/layout/chevron2"/>
    <dgm:cxn modelId="{A10677EB-94ED-4F50-A507-88C0FD6D8A31}" type="presParOf" srcId="{15A3C74E-0356-4ADA-95E2-BBB31F9808EE}" destId="{FBBDC20F-971A-4D96-B5F7-01B76AB021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AAD8A2-D5C4-F641-9831-07360A9DC490}" type="doc">
      <dgm:prSet loTypeId="urn:microsoft.com/office/officeart/2005/8/layout/gear1" loCatId="list" qsTypeId="urn:microsoft.com/office/officeart/2005/8/quickstyle/simple1" qsCatId="simple" csTypeId="urn:microsoft.com/office/officeart/2005/8/colors/accent1_2" csCatId="accent1" phldr="1"/>
      <dgm:spPr/>
      <dgm:t>
        <a:bodyPr/>
        <a:lstStyle/>
        <a:p>
          <a:endParaRPr lang="en-US"/>
        </a:p>
      </dgm:t>
    </dgm:pt>
    <dgm:pt modelId="{58CC3B17-69FD-DF45-A3EE-75A232F8ED36}">
      <dgm:prSet phldrT="[Text]"/>
      <dgm:spPr/>
      <dgm:t>
        <a:bodyPr/>
        <a:lstStyle/>
        <a:p>
          <a:r>
            <a:rPr lang="ru-RU" dirty="0"/>
            <a:t>Соотношение цены и качества</a:t>
          </a:r>
          <a:endParaRPr lang="en-US" dirty="0"/>
        </a:p>
      </dgm:t>
    </dgm:pt>
    <dgm:pt modelId="{8ADFBBF4-3646-BA47-8669-F22B045C275F}" type="parTrans" cxnId="{A158423B-CAB3-6F48-A151-525DCB8DF84C}">
      <dgm:prSet/>
      <dgm:spPr/>
      <dgm:t>
        <a:bodyPr/>
        <a:lstStyle/>
        <a:p>
          <a:endParaRPr lang="en-US"/>
        </a:p>
      </dgm:t>
    </dgm:pt>
    <dgm:pt modelId="{1F90BAFD-D165-A144-8469-B2967123FC2B}" type="sibTrans" cxnId="{A158423B-CAB3-6F48-A151-525DCB8DF84C}">
      <dgm:prSet/>
      <dgm:spPr/>
      <dgm:t>
        <a:bodyPr/>
        <a:lstStyle/>
        <a:p>
          <a:endParaRPr lang="en-US"/>
        </a:p>
      </dgm:t>
    </dgm:pt>
    <dgm:pt modelId="{BBEE29A6-BCB9-DB4C-A8EF-5FB52FC43F84}">
      <dgm:prSet phldrT="[Text]"/>
      <dgm:spPr/>
      <dgm:t>
        <a:bodyPr/>
        <a:lstStyle/>
        <a:p>
          <a:r>
            <a:rPr lang="ru-RU" dirty="0"/>
            <a:t>Соответствие назначению</a:t>
          </a:r>
          <a:endParaRPr lang="en-US" dirty="0"/>
        </a:p>
      </dgm:t>
    </dgm:pt>
    <dgm:pt modelId="{9AABE21B-F652-3A45-924A-9FD8050F0320}" type="parTrans" cxnId="{4C29D94F-561F-0E40-9CBF-28874282167A}">
      <dgm:prSet/>
      <dgm:spPr/>
      <dgm:t>
        <a:bodyPr/>
        <a:lstStyle/>
        <a:p>
          <a:endParaRPr lang="en-US"/>
        </a:p>
      </dgm:t>
    </dgm:pt>
    <dgm:pt modelId="{B6A3B115-B6D0-2240-AECD-12B1F96DB83D}" type="sibTrans" cxnId="{4C29D94F-561F-0E40-9CBF-28874282167A}">
      <dgm:prSet/>
      <dgm:spPr/>
      <dgm:t>
        <a:bodyPr/>
        <a:lstStyle/>
        <a:p>
          <a:endParaRPr lang="en-US"/>
        </a:p>
      </dgm:t>
    </dgm:pt>
    <dgm:pt modelId="{095A79B2-1E70-E440-ABD7-4ED249016DFC}">
      <dgm:prSet/>
      <dgm:spPr/>
      <dgm:t>
        <a:bodyPr/>
        <a:lstStyle/>
        <a:p>
          <a:r>
            <a:rPr lang="ru-RU" dirty="0"/>
            <a:t>Экономия Продуктивность Объективность Эффективность</a:t>
          </a:r>
          <a:endParaRPr lang="en-US" dirty="0"/>
        </a:p>
      </dgm:t>
    </dgm:pt>
    <dgm:pt modelId="{67EE5CB5-3249-6647-BE91-A18E7E8C1551}" type="parTrans" cxnId="{BFDA0CB9-AF26-1A4B-B5E2-5C2D0E11F297}">
      <dgm:prSet/>
      <dgm:spPr/>
      <dgm:t>
        <a:bodyPr/>
        <a:lstStyle/>
        <a:p>
          <a:endParaRPr lang="en-US"/>
        </a:p>
      </dgm:t>
    </dgm:pt>
    <dgm:pt modelId="{7D781803-C58C-ED4C-A4A1-821A1D6094F5}" type="sibTrans" cxnId="{BFDA0CB9-AF26-1A4B-B5E2-5C2D0E11F297}">
      <dgm:prSet/>
      <dgm:spPr/>
      <dgm:t>
        <a:bodyPr/>
        <a:lstStyle/>
        <a:p>
          <a:endParaRPr lang="en-US"/>
        </a:p>
      </dgm:t>
    </dgm:pt>
    <dgm:pt modelId="{72D233E1-1757-FB40-B436-4AB3E056F4E2}" type="pres">
      <dgm:prSet presAssocID="{98AAD8A2-D5C4-F641-9831-07360A9DC490}" presName="composite" presStyleCnt="0">
        <dgm:presLayoutVars>
          <dgm:chMax val="3"/>
          <dgm:animLvl val="lvl"/>
          <dgm:resizeHandles val="exact"/>
        </dgm:presLayoutVars>
      </dgm:prSet>
      <dgm:spPr/>
    </dgm:pt>
    <dgm:pt modelId="{20B24A5F-727C-544F-A26D-93FC069DA8AF}" type="pres">
      <dgm:prSet presAssocID="{095A79B2-1E70-E440-ABD7-4ED249016DFC}" presName="gear1" presStyleLbl="node1" presStyleIdx="0" presStyleCnt="3">
        <dgm:presLayoutVars>
          <dgm:chMax val="1"/>
          <dgm:bulletEnabled val="1"/>
        </dgm:presLayoutVars>
      </dgm:prSet>
      <dgm:spPr/>
    </dgm:pt>
    <dgm:pt modelId="{BBE56465-DC2F-C940-9CAA-BFEA1BF20635}" type="pres">
      <dgm:prSet presAssocID="{095A79B2-1E70-E440-ABD7-4ED249016DFC}" presName="gear1srcNode" presStyleLbl="node1" presStyleIdx="0" presStyleCnt="3"/>
      <dgm:spPr/>
    </dgm:pt>
    <dgm:pt modelId="{0F57E1A1-F345-6946-9B72-E2BE406B3289}" type="pres">
      <dgm:prSet presAssocID="{095A79B2-1E70-E440-ABD7-4ED249016DFC}" presName="gear1dstNode" presStyleLbl="node1" presStyleIdx="0" presStyleCnt="3"/>
      <dgm:spPr/>
    </dgm:pt>
    <dgm:pt modelId="{6B9CAE4A-2544-EF41-85F3-167F9F0F3144}" type="pres">
      <dgm:prSet presAssocID="{58CC3B17-69FD-DF45-A3EE-75A232F8ED36}" presName="gear2" presStyleLbl="node1" presStyleIdx="1" presStyleCnt="3">
        <dgm:presLayoutVars>
          <dgm:chMax val="1"/>
          <dgm:bulletEnabled val="1"/>
        </dgm:presLayoutVars>
      </dgm:prSet>
      <dgm:spPr/>
    </dgm:pt>
    <dgm:pt modelId="{84B0918A-F169-CC47-BF9D-8008537D8627}" type="pres">
      <dgm:prSet presAssocID="{58CC3B17-69FD-DF45-A3EE-75A232F8ED36}" presName="gear2srcNode" presStyleLbl="node1" presStyleIdx="1" presStyleCnt="3"/>
      <dgm:spPr/>
    </dgm:pt>
    <dgm:pt modelId="{AAC2AD3A-7BBA-6A44-8BAC-3759DC09AB88}" type="pres">
      <dgm:prSet presAssocID="{58CC3B17-69FD-DF45-A3EE-75A232F8ED36}" presName="gear2dstNode" presStyleLbl="node1" presStyleIdx="1" presStyleCnt="3"/>
      <dgm:spPr/>
    </dgm:pt>
    <dgm:pt modelId="{26AB489D-EDF8-6D4A-AF31-E4188037EFAE}" type="pres">
      <dgm:prSet presAssocID="{BBEE29A6-BCB9-DB4C-A8EF-5FB52FC43F84}" presName="gear3" presStyleLbl="node1" presStyleIdx="2" presStyleCnt="3"/>
      <dgm:spPr/>
    </dgm:pt>
    <dgm:pt modelId="{D0D4079C-7DE6-9C42-AC86-12BFFABCA791}" type="pres">
      <dgm:prSet presAssocID="{BBEE29A6-BCB9-DB4C-A8EF-5FB52FC43F84}" presName="gear3tx" presStyleLbl="node1" presStyleIdx="2" presStyleCnt="3">
        <dgm:presLayoutVars>
          <dgm:chMax val="1"/>
          <dgm:bulletEnabled val="1"/>
        </dgm:presLayoutVars>
      </dgm:prSet>
      <dgm:spPr/>
    </dgm:pt>
    <dgm:pt modelId="{F8B09BBC-0F08-CF4D-A534-C349FD2A8A7B}" type="pres">
      <dgm:prSet presAssocID="{BBEE29A6-BCB9-DB4C-A8EF-5FB52FC43F84}" presName="gear3srcNode" presStyleLbl="node1" presStyleIdx="2" presStyleCnt="3"/>
      <dgm:spPr/>
    </dgm:pt>
    <dgm:pt modelId="{8894C917-DACE-0843-BFDF-5157AA1C47CA}" type="pres">
      <dgm:prSet presAssocID="{BBEE29A6-BCB9-DB4C-A8EF-5FB52FC43F84}" presName="gear3dstNode" presStyleLbl="node1" presStyleIdx="2" presStyleCnt="3"/>
      <dgm:spPr/>
    </dgm:pt>
    <dgm:pt modelId="{7792BE41-6EF9-5842-B12B-F67CA9969B22}" type="pres">
      <dgm:prSet presAssocID="{7D781803-C58C-ED4C-A4A1-821A1D6094F5}" presName="connector1" presStyleLbl="sibTrans2D1" presStyleIdx="0" presStyleCnt="3"/>
      <dgm:spPr/>
    </dgm:pt>
    <dgm:pt modelId="{E2BD22A0-7B3B-6941-8424-AC621EE7CE85}" type="pres">
      <dgm:prSet presAssocID="{1F90BAFD-D165-A144-8469-B2967123FC2B}" presName="connector2" presStyleLbl="sibTrans2D1" presStyleIdx="1" presStyleCnt="3"/>
      <dgm:spPr/>
    </dgm:pt>
    <dgm:pt modelId="{B1489C60-1962-EE48-927F-A76AF01A2910}" type="pres">
      <dgm:prSet presAssocID="{B6A3B115-B6D0-2240-AECD-12B1F96DB83D}" presName="connector3" presStyleLbl="sibTrans2D1" presStyleIdx="2" presStyleCnt="3"/>
      <dgm:spPr/>
    </dgm:pt>
  </dgm:ptLst>
  <dgm:cxnLst>
    <dgm:cxn modelId="{EF7FF60C-BBFD-3F47-BF74-4A5C2F89F597}" type="presOf" srcId="{095A79B2-1E70-E440-ABD7-4ED249016DFC}" destId="{20B24A5F-727C-544F-A26D-93FC069DA8AF}" srcOrd="0" destOrd="0" presId="urn:microsoft.com/office/officeart/2005/8/layout/gear1"/>
    <dgm:cxn modelId="{D1DF3C11-5D63-8949-B4F5-7BB6E7FCD4FF}" type="presOf" srcId="{095A79B2-1E70-E440-ABD7-4ED249016DFC}" destId="{BBE56465-DC2F-C940-9CAA-BFEA1BF20635}" srcOrd="1" destOrd="0" presId="urn:microsoft.com/office/officeart/2005/8/layout/gear1"/>
    <dgm:cxn modelId="{1D534C14-8012-4C40-8D0C-365CC2E1BC4F}" type="presOf" srcId="{BBEE29A6-BCB9-DB4C-A8EF-5FB52FC43F84}" destId="{D0D4079C-7DE6-9C42-AC86-12BFFABCA791}" srcOrd="1" destOrd="0" presId="urn:microsoft.com/office/officeart/2005/8/layout/gear1"/>
    <dgm:cxn modelId="{A158423B-CAB3-6F48-A151-525DCB8DF84C}" srcId="{98AAD8A2-D5C4-F641-9831-07360A9DC490}" destId="{58CC3B17-69FD-DF45-A3EE-75A232F8ED36}" srcOrd="1" destOrd="0" parTransId="{8ADFBBF4-3646-BA47-8669-F22B045C275F}" sibTransId="{1F90BAFD-D165-A144-8469-B2967123FC2B}"/>
    <dgm:cxn modelId="{9264BC5E-C92A-574C-B5CA-B7D9C10F3A6F}" type="presOf" srcId="{58CC3B17-69FD-DF45-A3EE-75A232F8ED36}" destId="{6B9CAE4A-2544-EF41-85F3-167F9F0F3144}" srcOrd="0" destOrd="0" presId="urn:microsoft.com/office/officeart/2005/8/layout/gear1"/>
    <dgm:cxn modelId="{4C29D94F-561F-0E40-9CBF-28874282167A}" srcId="{98AAD8A2-D5C4-F641-9831-07360A9DC490}" destId="{BBEE29A6-BCB9-DB4C-A8EF-5FB52FC43F84}" srcOrd="2" destOrd="0" parTransId="{9AABE21B-F652-3A45-924A-9FD8050F0320}" sibTransId="{B6A3B115-B6D0-2240-AECD-12B1F96DB83D}"/>
    <dgm:cxn modelId="{32FCE358-A1D7-0B4A-9F51-E1E161821B0B}" type="presOf" srcId="{98AAD8A2-D5C4-F641-9831-07360A9DC490}" destId="{72D233E1-1757-FB40-B436-4AB3E056F4E2}" srcOrd="0" destOrd="0" presId="urn:microsoft.com/office/officeart/2005/8/layout/gear1"/>
    <dgm:cxn modelId="{C2706289-A7B0-6E43-8B3D-5AB18E05D972}" type="presOf" srcId="{7D781803-C58C-ED4C-A4A1-821A1D6094F5}" destId="{7792BE41-6EF9-5842-B12B-F67CA9969B22}" srcOrd="0" destOrd="0" presId="urn:microsoft.com/office/officeart/2005/8/layout/gear1"/>
    <dgm:cxn modelId="{A84BE68D-045F-3D42-B47B-6EA5CD9115FF}" type="presOf" srcId="{095A79B2-1E70-E440-ABD7-4ED249016DFC}" destId="{0F57E1A1-F345-6946-9B72-E2BE406B3289}" srcOrd="2" destOrd="0" presId="urn:microsoft.com/office/officeart/2005/8/layout/gear1"/>
    <dgm:cxn modelId="{26869895-8421-F449-BCC9-FC75D296EA42}" type="presOf" srcId="{1F90BAFD-D165-A144-8469-B2967123FC2B}" destId="{E2BD22A0-7B3B-6941-8424-AC621EE7CE85}" srcOrd="0" destOrd="0" presId="urn:microsoft.com/office/officeart/2005/8/layout/gear1"/>
    <dgm:cxn modelId="{6DCE03A2-BBBC-6B43-9589-641D0DC06FDD}" type="presOf" srcId="{BBEE29A6-BCB9-DB4C-A8EF-5FB52FC43F84}" destId="{26AB489D-EDF8-6D4A-AF31-E4188037EFAE}" srcOrd="0" destOrd="0" presId="urn:microsoft.com/office/officeart/2005/8/layout/gear1"/>
    <dgm:cxn modelId="{29DF6FB2-5AD5-D943-98E3-46F553701179}" type="presOf" srcId="{BBEE29A6-BCB9-DB4C-A8EF-5FB52FC43F84}" destId="{F8B09BBC-0F08-CF4D-A534-C349FD2A8A7B}" srcOrd="2" destOrd="0" presId="urn:microsoft.com/office/officeart/2005/8/layout/gear1"/>
    <dgm:cxn modelId="{BFDA0CB9-AF26-1A4B-B5E2-5C2D0E11F297}" srcId="{98AAD8A2-D5C4-F641-9831-07360A9DC490}" destId="{095A79B2-1E70-E440-ABD7-4ED249016DFC}" srcOrd="0" destOrd="0" parTransId="{67EE5CB5-3249-6647-BE91-A18E7E8C1551}" sibTransId="{7D781803-C58C-ED4C-A4A1-821A1D6094F5}"/>
    <dgm:cxn modelId="{EBDD3ABB-4656-B44F-8F73-4E9FBF5FB72B}" type="presOf" srcId="{B6A3B115-B6D0-2240-AECD-12B1F96DB83D}" destId="{B1489C60-1962-EE48-927F-A76AF01A2910}" srcOrd="0" destOrd="0" presId="urn:microsoft.com/office/officeart/2005/8/layout/gear1"/>
    <dgm:cxn modelId="{BB4F49BE-CAB5-944C-9A50-58676065A413}" type="presOf" srcId="{BBEE29A6-BCB9-DB4C-A8EF-5FB52FC43F84}" destId="{8894C917-DACE-0843-BFDF-5157AA1C47CA}" srcOrd="3" destOrd="0" presId="urn:microsoft.com/office/officeart/2005/8/layout/gear1"/>
    <dgm:cxn modelId="{1421E6C9-B566-9A4F-A5A2-CCD93B4C4DC4}" type="presOf" srcId="{58CC3B17-69FD-DF45-A3EE-75A232F8ED36}" destId="{AAC2AD3A-7BBA-6A44-8BAC-3759DC09AB88}" srcOrd="2" destOrd="0" presId="urn:microsoft.com/office/officeart/2005/8/layout/gear1"/>
    <dgm:cxn modelId="{F896ADD9-B3DB-5A44-A770-687C0CD618DF}" type="presOf" srcId="{58CC3B17-69FD-DF45-A3EE-75A232F8ED36}" destId="{84B0918A-F169-CC47-BF9D-8008537D8627}" srcOrd="1" destOrd="0" presId="urn:microsoft.com/office/officeart/2005/8/layout/gear1"/>
    <dgm:cxn modelId="{2218FDDB-3FE6-F343-8373-8B2D10400093}" type="presParOf" srcId="{72D233E1-1757-FB40-B436-4AB3E056F4E2}" destId="{20B24A5F-727C-544F-A26D-93FC069DA8AF}" srcOrd="0" destOrd="0" presId="urn:microsoft.com/office/officeart/2005/8/layout/gear1"/>
    <dgm:cxn modelId="{FBA2A49D-17D5-3A4C-8E2F-E95D37873ABF}" type="presParOf" srcId="{72D233E1-1757-FB40-B436-4AB3E056F4E2}" destId="{BBE56465-DC2F-C940-9CAA-BFEA1BF20635}" srcOrd="1" destOrd="0" presId="urn:microsoft.com/office/officeart/2005/8/layout/gear1"/>
    <dgm:cxn modelId="{9ED16003-2E31-E546-9463-2C9E40CDE610}" type="presParOf" srcId="{72D233E1-1757-FB40-B436-4AB3E056F4E2}" destId="{0F57E1A1-F345-6946-9B72-E2BE406B3289}" srcOrd="2" destOrd="0" presId="urn:microsoft.com/office/officeart/2005/8/layout/gear1"/>
    <dgm:cxn modelId="{43B9A6BD-7998-554F-A95D-373C85B67A03}" type="presParOf" srcId="{72D233E1-1757-FB40-B436-4AB3E056F4E2}" destId="{6B9CAE4A-2544-EF41-85F3-167F9F0F3144}" srcOrd="3" destOrd="0" presId="urn:microsoft.com/office/officeart/2005/8/layout/gear1"/>
    <dgm:cxn modelId="{73763CEE-2422-C142-9D0E-1C2C9F23894C}" type="presParOf" srcId="{72D233E1-1757-FB40-B436-4AB3E056F4E2}" destId="{84B0918A-F169-CC47-BF9D-8008537D8627}" srcOrd="4" destOrd="0" presId="urn:microsoft.com/office/officeart/2005/8/layout/gear1"/>
    <dgm:cxn modelId="{F1184940-6999-1345-A142-A374C919B85B}" type="presParOf" srcId="{72D233E1-1757-FB40-B436-4AB3E056F4E2}" destId="{AAC2AD3A-7BBA-6A44-8BAC-3759DC09AB88}" srcOrd="5" destOrd="0" presId="urn:microsoft.com/office/officeart/2005/8/layout/gear1"/>
    <dgm:cxn modelId="{9CA4B246-9756-D641-90A4-2E745884AADD}" type="presParOf" srcId="{72D233E1-1757-FB40-B436-4AB3E056F4E2}" destId="{26AB489D-EDF8-6D4A-AF31-E4188037EFAE}" srcOrd="6" destOrd="0" presId="urn:microsoft.com/office/officeart/2005/8/layout/gear1"/>
    <dgm:cxn modelId="{5B8FC439-9D4F-324B-82CF-F8E81BAD26ED}" type="presParOf" srcId="{72D233E1-1757-FB40-B436-4AB3E056F4E2}" destId="{D0D4079C-7DE6-9C42-AC86-12BFFABCA791}" srcOrd="7" destOrd="0" presId="urn:microsoft.com/office/officeart/2005/8/layout/gear1"/>
    <dgm:cxn modelId="{B6AD5FAC-9517-BD44-BD4F-FA517E5EFB95}" type="presParOf" srcId="{72D233E1-1757-FB40-B436-4AB3E056F4E2}" destId="{F8B09BBC-0F08-CF4D-A534-C349FD2A8A7B}" srcOrd="8" destOrd="0" presId="urn:microsoft.com/office/officeart/2005/8/layout/gear1"/>
    <dgm:cxn modelId="{CB971BC7-662A-744E-991C-160FBC3AC0E1}" type="presParOf" srcId="{72D233E1-1757-FB40-B436-4AB3E056F4E2}" destId="{8894C917-DACE-0843-BFDF-5157AA1C47CA}" srcOrd="9" destOrd="0" presId="urn:microsoft.com/office/officeart/2005/8/layout/gear1"/>
    <dgm:cxn modelId="{43BB9A55-EF1E-6D45-AB95-2E0760B1AFC1}" type="presParOf" srcId="{72D233E1-1757-FB40-B436-4AB3E056F4E2}" destId="{7792BE41-6EF9-5842-B12B-F67CA9969B22}" srcOrd="10" destOrd="0" presId="urn:microsoft.com/office/officeart/2005/8/layout/gear1"/>
    <dgm:cxn modelId="{016C527F-3E4A-6045-BBEE-D49C1A0EE61B}" type="presParOf" srcId="{72D233E1-1757-FB40-B436-4AB3E056F4E2}" destId="{E2BD22A0-7B3B-6941-8424-AC621EE7CE85}" srcOrd="11" destOrd="0" presId="urn:microsoft.com/office/officeart/2005/8/layout/gear1"/>
    <dgm:cxn modelId="{9D4758F3-336E-FD4B-8AD1-B40B82EE03E4}" type="presParOf" srcId="{72D233E1-1757-FB40-B436-4AB3E056F4E2}" destId="{B1489C60-1962-EE48-927F-A76AF01A291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A4CC8B-4205-449B-B0A1-190EAAE926F7}">
      <dgm:prSet/>
      <dgm:spPr>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a:solidFill>
            <a:srgbClr val="A03A96"/>
          </a:solidFill>
        </a:ln>
      </dgm:spPr>
      <dgm:t>
        <a:bodyPr/>
        <a:lstStyle/>
        <a:p>
          <a:pPr algn="l" rtl="0"/>
          <a:r>
            <a:rPr lang="ru-RU" dirty="0">
              <a:solidFill>
                <a:schemeClr val="tx1"/>
              </a:solidFill>
            </a:rPr>
            <a:t>Наименование победителя торгов, его адрес и договорная цена</a:t>
          </a:r>
          <a:endParaRPr lang="en-GB" dirty="0">
            <a:solidFill>
              <a:schemeClr val="tx1"/>
            </a:solidFill>
          </a:endParaRPr>
        </a:p>
      </dgm:t>
    </dgm:pt>
    <dgm:pt modelId="{C0E4FE33-2009-4FC7-B854-F67BDF768D09}" type="parTrans" cxnId="{723C5207-BBC7-4055-8584-95FC1A97D712}">
      <dgm:prSet/>
      <dgm:spPr/>
      <dgm:t>
        <a:bodyPr/>
        <a:lstStyle/>
        <a:p>
          <a:endParaRPr lang="en-US"/>
        </a:p>
      </dgm:t>
    </dgm:pt>
    <dgm:pt modelId="{266EC240-4BA0-4D9B-8D00-7810EF87D4B4}" type="sibTrans" cxnId="{723C5207-BBC7-4055-8584-95FC1A97D712}">
      <dgm:prSet/>
      <dgm:spPr/>
      <dgm:t>
        <a:bodyPr/>
        <a:lstStyle/>
        <a:p>
          <a:endParaRPr lang="en-US"/>
        </a:p>
      </dgm:t>
    </dgm:pt>
    <dgm:pt modelId="{7E7D91E3-C0DD-4C08-B6ED-CE30F45EF4BA}">
      <dgm:prSet/>
      <dgm:spPr>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a:solidFill>
            <a:srgbClr val="A03A96"/>
          </a:solidFill>
        </a:ln>
      </dgm:spPr>
      <dgm:t>
        <a:bodyPr/>
        <a:lstStyle/>
        <a:p>
          <a:pPr algn="l" rtl="0"/>
          <a:r>
            <a:rPr lang="ru-RU" dirty="0">
              <a:solidFill>
                <a:schemeClr val="tx1"/>
              </a:solidFill>
            </a:rPr>
            <a:t>Имена всех участников торгов, подавших соответствующие требованиям заявки, а также их цена заявок и расчетная цена.</a:t>
          </a:r>
          <a:endParaRPr lang="en-GB" dirty="0">
            <a:solidFill>
              <a:schemeClr val="tx1"/>
            </a:solidFill>
          </a:endParaRPr>
        </a:p>
      </dgm:t>
    </dgm:pt>
    <dgm:pt modelId="{C1303840-DCC7-4FCD-B5CD-F51A125BDBCC}" type="parTrans" cxnId="{B734941D-12D9-4A92-8263-1A59A430D670}">
      <dgm:prSet/>
      <dgm:spPr/>
      <dgm:t>
        <a:bodyPr/>
        <a:lstStyle/>
        <a:p>
          <a:endParaRPr lang="en-US"/>
        </a:p>
      </dgm:t>
    </dgm:pt>
    <dgm:pt modelId="{F461CBB9-0231-48B3-B085-4B377AFF3F48}" type="sibTrans" cxnId="{B734941D-12D9-4A92-8263-1A59A430D670}">
      <dgm:prSet/>
      <dgm:spPr/>
      <dgm:t>
        <a:bodyPr/>
        <a:lstStyle/>
        <a:p>
          <a:endParaRPr lang="en-US"/>
        </a:p>
      </dgm:t>
    </dgm:pt>
    <dgm:pt modelId="{F80A6D41-4A38-407C-A2A1-86E9EB557CBE}">
      <dgm:prSet/>
      <dgm:spPr>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a:solidFill>
            <a:srgbClr val="A03A96"/>
          </a:solidFill>
        </a:ln>
      </dgm:spPr>
      <dgm:t>
        <a:bodyPr/>
        <a:lstStyle/>
        <a:p>
          <a:pPr algn="l" rtl="0"/>
          <a:r>
            <a:rPr lang="ru-RU" dirty="0">
              <a:solidFill>
                <a:schemeClr val="tx1"/>
              </a:solidFill>
            </a:rPr>
            <a:t>Краткое заявление для каждого из проигравших участников торгов о причинах, по которым его заявка не была принята. Ни в коем случае никакая информация, предоставленная другим участником торгов в его заявке на конфиденциальной основе, не может быть раскрыта любому из других участников торгов.</a:t>
          </a:r>
          <a:endParaRPr lang="en-GB" dirty="0">
            <a:solidFill>
              <a:schemeClr val="tx1"/>
            </a:solidFill>
          </a:endParaRPr>
        </a:p>
      </dgm:t>
    </dgm:pt>
    <dgm:pt modelId="{4888197B-4830-478C-B5EE-6E6A61E7BB39}" type="parTrans" cxnId="{881A2E1A-689B-40F8-B50A-1FA6F4D98614}">
      <dgm:prSet/>
      <dgm:spPr/>
      <dgm:t>
        <a:bodyPr/>
        <a:lstStyle/>
        <a:p>
          <a:endParaRPr lang="en-US"/>
        </a:p>
      </dgm:t>
    </dgm:pt>
    <dgm:pt modelId="{BCCCD305-3E3C-4FB5-BBA4-C9B2F2E867D6}" type="sibTrans" cxnId="{881A2E1A-689B-40F8-B50A-1FA6F4D98614}">
      <dgm:prSet/>
      <dgm:spPr/>
      <dgm:t>
        <a:bodyPr/>
        <a:lstStyle/>
        <a:p>
          <a:endParaRPr lang="en-US"/>
        </a:p>
      </dgm:t>
    </dgm:pt>
    <dgm:pt modelId="{F0ABB496-963E-4382-A9E3-39A318907BFA}">
      <dgm:prSet/>
      <dgm:spPr>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a:solidFill>
            <a:srgbClr val="A03A96"/>
          </a:solidFill>
        </a:ln>
      </dgm:spPr>
      <dgm:t>
        <a:bodyPr/>
        <a:lstStyle/>
        <a:p>
          <a:pPr algn="l" rtl="0"/>
          <a:r>
            <a:rPr lang="ru-RU" dirty="0">
              <a:solidFill>
                <a:schemeClr val="tx1"/>
              </a:solidFill>
            </a:rPr>
            <a:t>Инструкции о том, как запросить отчет и / или подать претензию, связанную с закупками, в связи с решением о заключении договора</a:t>
          </a:r>
          <a:r>
            <a:rPr lang="en-GB" dirty="0">
              <a:solidFill>
                <a:schemeClr val="tx1"/>
              </a:solidFill>
            </a:rPr>
            <a:t>.</a:t>
          </a:r>
        </a:p>
      </dgm:t>
    </dgm:pt>
    <dgm:pt modelId="{4E3C72CB-FFE5-487E-985E-E98C815BE6B0}" type="parTrans" cxnId="{2E646073-6F8F-4359-88EC-43939C02395D}">
      <dgm:prSet/>
      <dgm:spPr/>
      <dgm:t>
        <a:bodyPr/>
        <a:lstStyle/>
        <a:p>
          <a:endParaRPr lang="en-US"/>
        </a:p>
      </dgm:t>
    </dgm:pt>
    <dgm:pt modelId="{1E0CAE67-F869-4D55-A879-AC59822B55AC}" type="sibTrans" cxnId="{2E646073-6F8F-4359-88EC-43939C02395D}">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765C1D1B-1806-4CF7-90B4-0C28A9060743}" type="pres">
      <dgm:prSet presAssocID="{53A4CC8B-4205-449B-B0A1-190EAAE926F7}" presName="linNode" presStyleCnt="0"/>
      <dgm:spPr/>
    </dgm:pt>
    <dgm:pt modelId="{FE5A0217-5BEF-4311-B3DF-896E554118AF}" type="pres">
      <dgm:prSet presAssocID="{53A4CC8B-4205-449B-B0A1-190EAAE926F7}" presName="parentText" presStyleLbl="node1" presStyleIdx="0" presStyleCnt="4" custScaleX="177804" custLinFactY="15790" custLinFactNeighborX="457" custLinFactNeighborY="100000">
        <dgm:presLayoutVars>
          <dgm:chMax val="1"/>
          <dgm:bulletEnabled val="1"/>
        </dgm:presLayoutVars>
      </dgm:prSet>
      <dgm:spPr/>
    </dgm:pt>
    <dgm:pt modelId="{009D420C-DA47-4197-9591-1E8712872B12}" type="pres">
      <dgm:prSet presAssocID="{266EC240-4BA0-4D9B-8D00-7810EF87D4B4}" presName="sp" presStyleCnt="0"/>
      <dgm:spPr/>
    </dgm:pt>
    <dgm:pt modelId="{A4E3B554-F6FE-49C5-9AF4-6DB23A69E62E}" type="pres">
      <dgm:prSet presAssocID="{7E7D91E3-C0DD-4C08-B6ED-CE30F45EF4BA}" presName="linNode" presStyleCnt="0"/>
      <dgm:spPr/>
    </dgm:pt>
    <dgm:pt modelId="{24F744F6-1D35-4FC3-BAD5-48E13B0283A6}" type="pres">
      <dgm:prSet presAssocID="{7E7D91E3-C0DD-4C08-B6ED-CE30F45EF4BA}" presName="parentText" presStyleLbl="node1" presStyleIdx="1" presStyleCnt="4" custScaleX="213784" custLinFactNeighborX="-2639" custLinFactNeighborY="-87104">
        <dgm:presLayoutVars>
          <dgm:chMax val="1"/>
          <dgm:bulletEnabled val="1"/>
        </dgm:presLayoutVars>
      </dgm:prSet>
      <dgm:spPr/>
    </dgm:pt>
    <dgm:pt modelId="{E4E70348-B45C-4E8F-987B-B0BE716F9D39}" type="pres">
      <dgm:prSet presAssocID="{F461CBB9-0231-48B3-B085-4B377AFF3F48}" presName="sp" presStyleCnt="0"/>
      <dgm:spPr/>
    </dgm:pt>
    <dgm:pt modelId="{78B6102C-E174-4D2F-BAE3-6332A594532E}" type="pres">
      <dgm:prSet presAssocID="{F80A6D41-4A38-407C-A2A1-86E9EB557CBE}" presName="linNode" presStyleCnt="0"/>
      <dgm:spPr/>
    </dgm:pt>
    <dgm:pt modelId="{A2923340-3C6C-40D4-9538-4A80749718B1}" type="pres">
      <dgm:prSet presAssocID="{F80A6D41-4A38-407C-A2A1-86E9EB557CBE}" presName="parentText" presStyleLbl="node1" presStyleIdx="2" presStyleCnt="4" custScaleX="248338">
        <dgm:presLayoutVars>
          <dgm:chMax val="1"/>
          <dgm:bulletEnabled val="1"/>
        </dgm:presLayoutVars>
      </dgm:prSet>
      <dgm:spPr/>
    </dgm:pt>
    <dgm:pt modelId="{364757FD-F2F1-45C0-A277-6D3A3443A9B3}" type="pres">
      <dgm:prSet presAssocID="{BCCCD305-3E3C-4FB5-BBA4-C9B2F2E867D6}" presName="sp" presStyleCnt="0"/>
      <dgm:spPr/>
    </dgm:pt>
    <dgm:pt modelId="{9FB361E5-5501-4755-ACE9-3A52E1F2E0CB}" type="pres">
      <dgm:prSet presAssocID="{F0ABB496-963E-4382-A9E3-39A318907BFA}" presName="linNode" presStyleCnt="0"/>
      <dgm:spPr/>
    </dgm:pt>
    <dgm:pt modelId="{7DB7F212-FAC4-4901-B4D9-5066D7BE6518}" type="pres">
      <dgm:prSet presAssocID="{F0ABB496-963E-4382-A9E3-39A318907BFA}" presName="parentText" presStyleLbl="node1" presStyleIdx="3" presStyleCnt="4" custScaleX="277778">
        <dgm:presLayoutVars>
          <dgm:chMax val="1"/>
          <dgm:bulletEnabled val="1"/>
        </dgm:presLayoutVars>
      </dgm:prSet>
      <dgm:spPr/>
    </dgm:pt>
  </dgm:ptLst>
  <dgm:cxnLst>
    <dgm:cxn modelId="{723C5207-BBC7-4055-8584-95FC1A97D712}" srcId="{39561A1C-22FE-4619-8A02-6405C20B27E2}" destId="{53A4CC8B-4205-449B-B0A1-190EAAE926F7}" srcOrd="0" destOrd="0" parTransId="{C0E4FE33-2009-4FC7-B854-F67BDF768D09}" sibTransId="{266EC240-4BA0-4D9B-8D00-7810EF87D4B4}"/>
    <dgm:cxn modelId="{881A2E1A-689B-40F8-B50A-1FA6F4D98614}" srcId="{39561A1C-22FE-4619-8A02-6405C20B27E2}" destId="{F80A6D41-4A38-407C-A2A1-86E9EB557CBE}" srcOrd="2" destOrd="0" parTransId="{4888197B-4830-478C-B5EE-6E6A61E7BB39}" sibTransId="{BCCCD305-3E3C-4FB5-BBA4-C9B2F2E867D6}"/>
    <dgm:cxn modelId="{B734941D-12D9-4A92-8263-1A59A430D670}" srcId="{39561A1C-22FE-4619-8A02-6405C20B27E2}" destId="{7E7D91E3-C0DD-4C08-B6ED-CE30F45EF4BA}" srcOrd="1" destOrd="0" parTransId="{C1303840-DCC7-4FCD-B5CD-F51A125BDBCC}" sibTransId="{F461CBB9-0231-48B3-B085-4B377AFF3F48}"/>
    <dgm:cxn modelId="{7F8C2548-23F0-404A-BE22-47F985B53A83}" type="presOf" srcId="{F0ABB496-963E-4382-A9E3-39A318907BFA}" destId="{7DB7F212-FAC4-4901-B4D9-5066D7BE6518}" srcOrd="0" destOrd="0" presId="urn:microsoft.com/office/officeart/2005/8/layout/vList5"/>
    <dgm:cxn modelId="{B3829A6B-116F-4F65-9CE2-991003A7CA58}" type="presOf" srcId="{7E7D91E3-C0DD-4C08-B6ED-CE30F45EF4BA}" destId="{24F744F6-1D35-4FC3-BAD5-48E13B0283A6}" srcOrd="0" destOrd="0" presId="urn:microsoft.com/office/officeart/2005/8/layout/vList5"/>
    <dgm:cxn modelId="{2E646073-6F8F-4359-88EC-43939C02395D}" srcId="{39561A1C-22FE-4619-8A02-6405C20B27E2}" destId="{F0ABB496-963E-4382-A9E3-39A318907BFA}" srcOrd="3" destOrd="0" parTransId="{4E3C72CB-FFE5-487E-985E-E98C815BE6B0}" sibTransId="{1E0CAE67-F869-4D55-A879-AC59822B55AC}"/>
    <dgm:cxn modelId="{4660AA80-6D87-4C66-AB8E-2DD56874AD90}" type="presOf" srcId="{53A4CC8B-4205-449B-B0A1-190EAAE926F7}" destId="{FE5A0217-5BEF-4311-B3DF-896E554118AF}" srcOrd="0" destOrd="0" presId="urn:microsoft.com/office/officeart/2005/8/layout/vList5"/>
    <dgm:cxn modelId="{59F04994-4F45-4732-A074-538C052C875E}" type="presOf" srcId="{F80A6D41-4A38-407C-A2A1-86E9EB557CBE}" destId="{A2923340-3C6C-40D4-9538-4A80749718B1}" srcOrd="0" destOrd="0" presId="urn:microsoft.com/office/officeart/2005/8/layout/vList5"/>
    <dgm:cxn modelId="{DD375BF1-6A54-4C87-A6B2-967D5741D42A}" type="presOf" srcId="{39561A1C-22FE-4619-8A02-6405C20B27E2}" destId="{9D2910DD-C4D2-45F8-9D0C-4BE4AA85E751}" srcOrd="0" destOrd="0" presId="urn:microsoft.com/office/officeart/2005/8/layout/vList5"/>
    <dgm:cxn modelId="{7933C9F2-1083-4B8D-B934-6E8BF9F58E53}" type="presParOf" srcId="{9D2910DD-C4D2-45F8-9D0C-4BE4AA85E751}" destId="{765C1D1B-1806-4CF7-90B4-0C28A9060743}" srcOrd="0" destOrd="0" presId="urn:microsoft.com/office/officeart/2005/8/layout/vList5"/>
    <dgm:cxn modelId="{0D3A007C-AACD-4D70-82FE-784F7EBB1AC8}" type="presParOf" srcId="{765C1D1B-1806-4CF7-90B4-0C28A9060743}" destId="{FE5A0217-5BEF-4311-B3DF-896E554118AF}" srcOrd="0" destOrd="0" presId="urn:microsoft.com/office/officeart/2005/8/layout/vList5"/>
    <dgm:cxn modelId="{3517DB60-98FB-4ECF-8EEE-49FB0E246256}" type="presParOf" srcId="{9D2910DD-C4D2-45F8-9D0C-4BE4AA85E751}" destId="{009D420C-DA47-4197-9591-1E8712872B12}" srcOrd="1" destOrd="0" presId="urn:microsoft.com/office/officeart/2005/8/layout/vList5"/>
    <dgm:cxn modelId="{D7F4FDAC-B0B1-4611-A3CE-6AA45AEC56C2}" type="presParOf" srcId="{9D2910DD-C4D2-45F8-9D0C-4BE4AA85E751}" destId="{A4E3B554-F6FE-49C5-9AF4-6DB23A69E62E}" srcOrd="2" destOrd="0" presId="urn:microsoft.com/office/officeart/2005/8/layout/vList5"/>
    <dgm:cxn modelId="{0A817C85-F987-464B-9FE2-E0FD4EF02682}" type="presParOf" srcId="{A4E3B554-F6FE-49C5-9AF4-6DB23A69E62E}" destId="{24F744F6-1D35-4FC3-BAD5-48E13B0283A6}" srcOrd="0" destOrd="0" presId="urn:microsoft.com/office/officeart/2005/8/layout/vList5"/>
    <dgm:cxn modelId="{5D23895A-9C6D-4EFC-A57E-59138667E1C8}" type="presParOf" srcId="{9D2910DD-C4D2-45F8-9D0C-4BE4AA85E751}" destId="{E4E70348-B45C-4E8F-987B-B0BE716F9D39}" srcOrd="3" destOrd="0" presId="urn:microsoft.com/office/officeart/2005/8/layout/vList5"/>
    <dgm:cxn modelId="{41058334-113C-4E90-BCA9-D7AE576BB8C0}" type="presParOf" srcId="{9D2910DD-C4D2-45F8-9D0C-4BE4AA85E751}" destId="{78B6102C-E174-4D2F-BAE3-6332A594532E}" srcOrd="4" destOrd="0" presId="urn:microsoft.com/office/officeart/2005/8/layout/vList5"/>
    <dgm:cxn modelId="{14799633-F500-4BE0-A83C-A54273EF0CFD}" type="presParOf" srcId="{78B6102C-E174-4D2F-BAE3-6332A594532E}" destId="{A2923340-3C6C-40D4-9538-4A80749718B1}" srcOrd="0" destOrd="0" presId="urn:microsoft.com/office/officeart/2005/8/layout/vList5"/>
    <dgm:cxn modelId="{8445C1D6-F189-4542-B653-6C2D7901B966}" type="presParOf" srcId="{9D2910DD-C4D2-45F8-9D0C-4BE4AA85E751}" destId="{364757FD-F2F1-45C0-A277-6D3A3443A9B3}" srcOrd="5" destOrd="0" presId="urn:microsoft.com/office/officeart/2005/8/layout/vList5"/>
    <dgm:cxn modelId="{EE45C16D-0FCE-4925-901F-D6989A6FBD05}" type="presParOf" srcId="{9D2910DD-C4D2-45F8-9D0C-4BE4AA85E751}" destId="{9FB361E5-5501-4755-ACE9-3A52E1F2E0CB}" srcOrd="6" destOrd="0" presId="urn:microsoft.com/office/officeart/2005/8/layout/vList5"/>
    <dgm:cxn modelId="{063F6EA0-55DF-417E-AF7C-DC9762EC7351}" type="presParOf" srcId="{9FB361E5-5501-4755-ACE9-3A52E1F2E0CB}" destId="{7DB7F212-FAC4-4901-B4D9-5066D7BE6518}"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0ABB496-963E-4382-A9E3-39A318907BFA}">
      <dgm:prSet custT="1"/>
      <dgm:spPr>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57150">
          <a:solidFill>
            <a:schemeClr val="accent4">
              <a:lumMod val="50000"/>
            </a:schemeClr>
          </a:solidFill>
        </a:ln>
      </dgm:spPr>
      <dgm:t>
        <a:bodyPr/>
        <a:lstStyle/>
        <a:p>
          <a:pPr algn="just" rtl="0"/>
          <a:r>
            <a:rPr lang="ru-RU" sz="2000" dirty="0">
              <a:solidFill>
                <a:schemeClr val="tx1"/>
              </a:solidFill>
            </a:rPr>
            <a:t>Для каждого договора, финансируемого ИБР, бенефициар должен включить в применимую конкурсную документацию период ожидания (который должен составлять не менее десяти (10) рабочих дней) между датой подачи уведомления о намерении присудить договор и подписанием договора (срок может быть продлен в связи с подведением итогов).</a:t>
          </a:r>
          <a:endParaRPr lang="en-GB" sz="2500" dirty="0">
            <a:solidFill>
              <a:srgbClr val="002060"/>
            </a:solidFill>
          </a:endParaRPr>
        </a:p>
      </dgm:t>
    </dgm:pt>
    <dgm:pt modelId="{4E3C72CB-FFE5-487E-985E-E98C815BE6B0}" type="parTrans" cxnId="{2E646073-6F8F-4359-88EC-43939C02395D}">
      <dgm:prSet/>
      <dgm:spPr/>
      <dgm:t>
        <a:bodyPr/>
        <a:lstStyle/>
        <a:p>
          <a:endParaRPr lang="en-US"/>
        </a:p>
      </dgm:t>
    </dgm:pt>
    <dgm:pt modelId="{1E0CAE67-F869-4D55-A879-AC59822B55AC}" type="sibTrans" cxnId="{2E646073-6F8F-4359-88EC-43939C02395D}">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9FB361E5-5501-4755-ACE9-3A52E1F2E0CB}" type="pres">
      <dgm:prSet presAssocID="{F0ABB496-963E-4382-A9E3-39A318907BFA}" presName="linNode" presStyleCnt="0"/>
      <dgm:spPr/>
    </dgm:pt>
    <dgm:pt modelId="{7DB7F212-FAC4-4901-B4D9-5066D7BE6518}" type="pres">
      <dgm:prSet presAssocID="{F0ABB496-963E-4382-A9E3-39A318907BFA}" presName="parentText" presStyleLbl="node1" presStyleIdx="0" presStyleCnt="1" custScaleX="277778" custLinFactNeighborX="-136" custLinFactNeighborY="-1483">
        <dgm:presLayoutVars>
          <dgm:chMax val="1"/>
          <dgm:bulletEnabled val="1"/>
        </dgm:presLayoutVars>
      </dgm:prSet>
      <dgm:spPr/>
    </dgm:pt>
  </dgm:ptLst>
  <dgm:cxnLst>
    <dgm:cxn modelId="{7F8C2548-23F0-404A-BE22-47F985B53A83}" type="presOf" srcId="{F0ABB496-963E-4382-A9E3-39A318907BFA}" destId="{7DB7F212-FAC4-4901-B4D9-5066D7BE6518}" srcOrd="0" destOrd="0" presId="urn:microsoft.com/office/officeart/2005/8/layout/vList5"/>
    <dgm:cxn modelId="{2E646073-6F8F-4359-88EC-43939C02395D}" srcId="{39561A1C-22FE-4619-8A02-6405C20B27E2}" destId="{F0ABB496-963E-4382-A9E3-39A318907BFA}" srcOrd="0" destOrd="0" parTransId="{4E3C72CB-FFE5-487E-985E-E98C815BE6B0}" sibTransId="{1E0CAE67-F869-4D55-A879-AC59822B55AC}"/>
    <dgm:cxn modelId="{DD375BF1-6A54-4C87-A6B2-967D5741D42A}" type="presOf" srcId="{39561A1C-22FE-4619-8A02-6405C20B27E2}" destId="{9D2910DD-C4D2-45F8-9D0C-4BE4AA85E751}" srcOrd="0" destOrd="0" presId="urn:microsoft.com/office/officeart/2005/8/layout/vList5"/>
    <dgm:cxn modelId="{EE45C16D-0FCE-4925-901F-D6989A6FBD05}" type="presParOf" srcId="{9D2910DD-C4D2-45F8-9D0C-4BE4AA85E751}" destId="{9FB361E5-5501-4755-ACE9-3A52E1F2E0CB}" srcOrd="0" destOrd="0" presId="urn:microsoft.com/office/officeart/2005/8/layout/vList5"/>
    <dgm:cxn modelId="{063F6EA0-55DF-417E-AF7C-DC9762EC7351}" type="presParOf" srcId="{9FB361E5-5501-4755-ACE9-3A52E1F2E0CB}" destId="{7DB7F212-FAC4-4901-B4D9-5066D7BE651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A4CC8B-4205-449B-B0A1-190EAAE926F7}">
      <dgm:prSet custT="1"/>
      <dgm:spPr>
        <a:solidFill>
          <a:schemeClr val="accent6">
            <a:lumMod val="20000"/>
            <a:lumOff val="80000"/>
          </a:schemeClr>
        </a:solidFill>
        <a:ln>
          <a:solidFill>
            <a:schemeClr val="accent6">
              <a:lumMod val="50000"/>
            </a:schemeClr>
          </a:solidFill>
        </a:ln>
      </dgm:spPr>
      <dgm:t>
        <a:bodyPr/>
        <a:lstStyle/>
        <a:p>
          <a:pPr algn="l" rtl="0"/>
          <a:r>
            <a:rPr lang="ru-RU" sz="2000" dirty="0">
              <a:solidFill>
                <a:schemeClr val="tx1"/>
              </a:solidFill>
            </a:rPr>
            <a:t>Проигравший участник торгов, не удовлетворенный результатами, может запросить отчет по итогам торгов у бенефициара. Бенефициар обязан предоставить отчет.</a:t>
          </a:r>
          <a:endParaRPr lang="en-GB" sz="2000" dirty="0">
            <a:solidFill>
              <a:schemeClr val="tx1"/>
            </a:solidFill>
          </a:endParaRPr>
        </a:p>
      </dgm:t>
    </dgm:pt>
    <dgm:pt modelId="{C0E4FE33-2009-4FC7-B854-F67BDF768D09}" type="parTrans" cxnId="{723C5207-BBC7-4055-8584-95FC1A97D712}">
      <dgm:prSet/>
      <dgm:spPr/>
      <dgm:t>
        <a:bodyPr/>
        <a:lstStyle/>
        <a:p>
          <a:endParaRPr lang="en-US"/>
        </a:p>
      </dgm:t>
    </dgm:pt>
    <dgm:pt modelId="{266EC240-4BA0-4D9B-8D00-7810EF87D4B4}" type="sibTrans" cxnId="{723C5207-BBC7-4055-8584-95FC1A97D712}">
      <dgm:prSet/>
      <dgm:spPr/>
      <dgm:t>
        <a:bodyPr/>
        <a:lstStyle/>
        <a:p>
          <a:endParaRPr lang="en-US"/>
        </a:p>
      </dgm:t>
    </dgm:pt>
    <dgm:pt modelId="{7E7D91E3-C0DD-4C08-B6ED-CE30F45EF4BA}">
      <dgm:prSet custT="1"/>
      <dgm:spPr>
        <a:solidFill>
          <a:schemeClr val="accent6">
            <a:lumMod val="40000"/>
            <a:lumOff val="60000"/>
          </a:schemeClr>
        </a:solidFill>
        <a:ln>
          <a:solidFill>
            <a:schemeClr val="accent6">
              <a:lumMod val="50000"/>
            </a:schemeClr>
          </a:solidFill>
        </a:ln>
      </dgm:spPr>
      <dgm:t>
        <a:bodyPr/>
        <a:lstStyle/>
        <a:p>
          <a:pPr algn="l" rtl="0"/>
          <a:r>
            <a:rPr lang="ru-RU" sz="2000" dirty="0">
              <a:solidFill>
                <a:schemeClr val="tx1"/>
              </a:solidFill>
            </a:rPr>
            <a:t>Период ожидания автоматически продлевается до 5 рабочих дней после предоставления такого отчета.</a:t>
          </a:r>
          <a:endParaRPr lang="en-GB" sz="2000" dirty="0">
            <a:solidFill>
              <a:schemeClr val="tx1"/>
            </a:solidFill>
          </a:endParaRPr>
        </a:p>
      </dgm:t>
    </dgm:pt>
    <dgm:pt modelId="{C1303840-DCC7-4FCD-B5CD-F51A125BDBCC}" type="parTrans" cxnId="{B734941D-12D9-4A92-8263-1A59A430D670}">
      <dgm:prSet/>
      <dgm:spPr/>
      <dgm:t>
        <a:bodyPr/>
        <a:lstStyle/>
        <a:p>
          <a:endParaRPr lang="en-US"/>
        </a:p>
      </dgm:t>
    </dgm:pt>
    <dgm:pt modelId="{F461CBB9-0231-48B3-B085-4B377AFF3F48}" type="sibTrans" cxnId="{B734941D-12D9-4A92-8263-1A59A430D670}">
      <dgm:prSet/>
      <dgm:spPr/>
      <dgm:t>
        <a:bodyPr/>
        <a:lstStyle/>
        <a:p>
          <a:endParaRPr lang="en-US"/>
        </a:p>
      </dgm:t>
    </dgm:pt>
    <dgm:pt modelId="{F80A6D41-4A38-407C-A2A1-86E9EB557CBE}">
      <dgm:prSet custT="1"/>
      <dgm:spPr>
        <a:solidFill>
          <a:schemeClr val="accent6">
            <a:lumMod val="60000"/>
            <a:lumOff val="40000"/>
          </a:schemeClr>
        </a:solidFill>
        <a:ln>
          <a:solidFill>
            <a:schemeClr val="accent6">
              <a:lumMod val="50000"/>
            </a:schemeClr>
          </a:solidFill>
        </a:ln>
      </dgm:spPr>
      <dgm:t>
        <a:bodyPr/>
        <a:lstStyle/>
        <a:p>
          <a:pPr algn="l" rtl="0"/>
          <a:r>
            <a:rPr lang="ru-RU" sz="2000" dirty="0">
              <a:solidFill>
                <a:schemeClr val="tx1"/>
              </a:solidFill>
            </a:rPr>
            <a:t>Если запрос получен бенефициаром позже установленного срока в 3 рабочих дня, это не приводит к продлению периода ожидания, но бенефициар должен представить отчет как можно скорее и, как правило, не позднее, чем через 15 рабочих дней с даты публикации уведомления о присуждении договора.</a:t>
          </a:r>
          <a:endParaRPr lang="en-GB" sz="2000" dirty="0">
            <a:solidFill>
              <a:schemeClr val="tx1"/>
            </a:solidFill>
          </a:endParaRPr>
        </a:p>
      </dgm:t>
    </dgm:pt>
    <dgm:pt modelId="{4888197B-4830-478C-B5EE-6E6A61E7BB39}" type="parTrans" cxnId="{881A2E1A-689B-40F8-B50A-1FA6F4D98614}">
      <dgm:prSet/>
      <dgm:spPr/>
      <dgm:t>
        <a:bodyPr/>
        <a:lstStyle/>
        <a:p>
          <a:endParaRPr lang="en-US"/>
        </a:p>
      </dgm:t>
    </dgm:pt>
    <dgm:pt modelId="{BCCCD305-3E3C-4FB5-BBA4-C9B2F2E867D6}" type="sibTrans" cxnId="{881A2E1A-689B-40F8-B50A-1FA6F4D98614}">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765C1D1B-1806-4CF7-90B4-0C28A9060743}" type="pres">
      <dgm:prSet presAssocID="{53A4CC8B-4205-449B-B0A1-190EAAE926F7}" presName="linNode" presStyleCnt="0"/>
      <dgm:spPr/>
    </dgm:pt>
    <dgm:pt modelId="{FE5A0217-5BEF-4311-B3DF-896E554118AF}" type="pres">
      <dgm:prSet presAssocID="{53A4CC8B-4205-449B-B0A1-190EAAE926F7}" presName="parentText" presStyleLbl="node1" presStyleIdx="0" presStyleCnt="3" custScaleX="177804" custScaleY="82533" custLinFactNeighborX="-429" custLinFactNeighborY="1708">
        <dgm:presLayoutVars>
          <dgm:chMax val="1"/>
          <dgm:bulletEnabled val="1"/>
        </dgm:presLayoutVars>
      </dgm:prSet>
      <dgm:spPr/>
    </dgm:pt>
    <dgm:pt modelId="{009D420C-DA47-4197-9591-1E8712872B12}" type="pres">
      <dgm:prSet presAssocID="{266EC240-4BA0-4D9B-8D00-7810EF87D4B4}" presName="sp" presStyleCnt="0"/>
      <dgm:spPr/>
    </dgm:pt>
    <dgm:pt modelId="{A4E3B554-F6FE-49C5-9AF4-6DB23A69E62E}" type="pres">
      <dgm:prSet presAssocID="{7E7D91E3-C0DD-4C08-B6ED-CE30F45EF4BA}" presName="linNode" presStyleCnt="0"/>
      <dgm:spPr/>
    </dgm:pt>
    <dgm:pt modelId="{24F744F6-1D35-4FC3-BAD5-48E13B0283A6}" type="pres">
      <dgm:prSet presAssocID="{7E7D91E3-C0DD-4C08-B6ED-CE30F45EF4BA}" presName="parentText" presStyleLbl="node1" presStyleIdx="1" presStyleCnt="3" custScaleX="213784" custScaleY="82533">
        <dgm:presLayoutVars>
          <dgm:chMax val="1"/>
          <dgm:bulletEnabled val="1"/>
        </dgm:presLayoutVars>
      </dgm:prSet>
      <dgm:spPr/>
    </dgm:pt>
    <dgm:pt modelId="{E4E70348-B45C-4E8F-987B-B0BE716F9D39}" type="pres">
      <dgm:prSet presAssocID="{F461CBB9-0231-48B3-B085-4B377AFF3F48}" presName="sp" presStyleCnt="0"/>
      <dgm:spPr/>
    </dgm:pt>
    <dgm:pt modelId="{78B6102C-E174-4D2F-BAE3-6332A594532E}" type="pres">
      <dgm:prSet presAssocID="{F80A6D41-4A38-407C-A2A1-86E9EB557CBE}" presName="linNode" presStyleCnt="0"/>
      <dgm:spPr/>
    </dgm:pt>
    <dgm:pt modelId="{A2923340-3C6C-40D4-9538-4A80749718B1}" type="pres">
      <dgm:prSet presAssocID="{F80A6D41-4A38-407C-A2A1-86E9EB557CBE}" presName="parentText" presStyleLbl="node1" presStyleIdx="2" presStyleCnt="3" custScaleX="248338" custScaleY="82533">
        <dgm:presLayoutVars>
          <dgm:chMax val="1"/>
          <dgm:bulletEnabled val="1"/>
        </dgm:presLayoutVars>
      </dgm:prSet>
      <dgm:spPr/>
    </dgm:pt>
  </dgm:ptLst>
  <dgm:cxnLst>
    <dgm:cxn modelId="{723C5207-BBC7-4055-8584-95FC1A97D712}" srcId="{39561A1C-22FE-4619-8A02-6405C20B27E2}" destId="{53A4CC8B-4205-449B-B0A1-190EAAE926F7}" srcOrd="0" destOrd="0" parTransId="{C0E4FE33-2009-4FC7-B854-F67BDF768D09}" sibTransId="{266EC240-4BA0-4D9B-8D00-7810EF87D4B4}"/>
    <dgm:cxn modelId="{881A2E1A-689B-40F8-B50A-1FA6F4D98614}" srcId="{39561A1C-22FE-4619-8A02-6405C20B27E2}" destId="{F80A6D41-4A38-407C-A2A1-86E9EB557CBE}" srcOrd="2" destOrd="0" parTransId="{4888197B-4830-478C-B5EE-6E6A61E7BB39}" sibTransId="{BCCCD305-3E3C-4FB5-BBA4-C9B2F2E867D6}"/>
    <dgm:cxn modelId="{B734941D-12D9-4A92-8263-1A59A430D670}" srcId="{39561A1C-22FE-4619-8A02-6405C20B27E2}" destId="{7E7D91E3-C0DD-4C08-B6ED-CE30F45EF4BA}" srcOrd="1" destOrd="0" parTransId="{C1303840-DCC7-4FCD-B5CD-F51A125BDBCC}" sibTransId="{F461CBB9-0231-48B3-B085-4B377AFF3F48}"/>
    <dgm:cxn modelId="{B3829A6B-116F-4F65-9CE2-991003A7CA58}" type="presOf" srcId="{7E7D91E3-C0DD-4C08-B6ED-CE30F45EF4BA}" destId="{24F744F6-1D35-4FC3-BAD5-48E13B0283A6}" srcOrd="0" destOrd="0" presId="urn:microsoft.com/office/officeart/2005/8/layout/vList5"/>
    <dgm:cxn modelId="{4660AA80-6D87-4C66-AB8E-2DD56874AD90}" type="presOf" srcId="{53A4CC8B-4205-449B-B0A1-190EAAE926F7}" destId="{FE5A0217-5BEF-4311-B3DF-896E554118AF}" srcOrd="0" destOrd="0" presId="urn:microsoft.com/office/officeart/2005/8/layout/vList5"/>
    <dgm:cxn modelId="{59F04994-4F45-4732-A074-538C052C875E}" type="presOf" srcId="{F80A6D41-4A38-407C-A2A1-86E9EB557CBE}" destId="{A2923340-3C6C-40D4-9538-4A80749718B1}" srcOrd="0" destOrd="0" presId="urn:microsoft.com/office/officeart/2005/8/layout/vList5"/>
    <dgm:cxn modelId="{DD375BF1-6A54-4C87-A6B2-967D5741D42A}" type="presOf" srcId="{39561A1C-22FE-4619-8A02-6405C20B27E2}" destId="{9D2910DD-C4D2-45F8-9D0C-4BE4AA85E751}" srcOrd="0" destOrd="0" presId="urn:microsoft.com/office/officeart/2005/8/layout/vList5"/>
    <dgm:cxn modelId="{7933C9F2-1083-4B8D-B934-6E8BF9F58E53}" type="presParOf" srcId="{9D2910DD-C4D2-45F8-9D0C-4BE4AA85E751}" destId="{765C1D1B-1806-4CF7-90B4-0C28A9060743}" srcOrd="0" destOrd="0" presId="urn:microsoft.com/office/officeart/2005/8/layout/vList5"/>
    <dgm:cxn modelId="{0D3A007C-AACD-4D70-82FE-784F7EBB1AC8}" type="presParOf" srcId="{765C1D1B-1806-4CF7-90B4-0C28A9060743}" destId="{FE5A0217-5BEF-4311-B3DF-896E554118AF}" srcOrd="0" destOrd="0" presId="urn:microsoft.com/office/officeart/2005/8/layout/vList5"/>
    <dgm:cxn modelId="{3517DB60-98FB-4ECF-8EEE-49FB0E246256}" type="presParOf" srcId="{9D2910DD-C4D2-45F8-9D0C-4BE4AA85E751}" destId="{009D420C-DA47-4197-9591-1E8712872B12}" srcOrd="1" destOrd="0" presId="urn:microsoft.com/office/officeart/2005/8/layout/vList5"/>
    <dgm:cxn modelId="{D7F4FDAC-B0B1-4611-A3CE-6AA45AEC56C2}" type="presParOf" srcId="{9D2910DD-C4D2-45F8-9D0C-4BE4AA85E751}" destId="{A4E3B554-F6FE-49C5-9AF4-6DB23A69E62E}" srcOrd="2" destOrd="0" presId="urn:microsoft.com/office/officeart/2005/8/layout/vList5"/>
    <dgm:cxn modelId="{0A817C85-F987-464B-9FE2-E0FD4EF02682}" type="presParOf" srcId="{A4E3B554-F6FE-49C5-9AF4-6DB23A69E62E}" destId="{24F744F6-1D35-4FC3-BAD5-48E13B0283A6}" srcOrd="0" destOrd="0" presId="urn:microsoft.com/office/officeart/2005/8/layout/vList5"/>
    <dgm:cxn modelId="{5D23895A-9C6D-4EFC-A57E-59138667E1C8}" type="presParOf" srcId="{9D2910DD-C4D2-45F8-9D0C-4BE4AA85E751}" destId="{E4E70348-B45C-4E8F-987B-B0BE716F9D39}" srcOrd="3" destOrd="0" presId="urn:microsoft.com/office/officeart/2005/8/layout/vList5"/>
    <dgm:cxn modelId="{41058334-113C-4E90-BCA9-D7AE576BB8C0}" type="presParOf" srcId="{9D2910DD-C4D2-45F8-9D0C-4BE4AA85E751}" destId="{78B6102C-E174-4D2F-BAE3-6332A594532E}" srcOrd="4" destOrd="0" presId="urn:microsoft.com/office/officeart/2005/8/layout/vList5"/>
    <dgm:cxn modelId="{14799633-F500-4BE0-A83C-A54273EF0CFD}" type="presParOf" srcId="{78B6102C-E174-4D2F-BAE3-6332A594532E}" destId="{A2923340-3C6C-40D4-9538-4A80749718B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A4CC8B-4205-449B-B0A1-190EAAE926F7}">
      <dgm:prSet custT="1"/>
      <dgm:spPr>
        <a:solidFill>
          <a:schemeClr val="accent4">
            <a:lumMod val="20000"/>
            <a:lumOff val="80000"/>
          </a:schemeClr>
        </a:solidFill>
        <a:ln>
          <a:solidFill>
            <a:schemeClr val="accent2">
              <a:lumMod val="75000"/>
            </a:schemeClr>
          </a:solidFill>
        </a:ln>
      </dgm:spPr>
      <dgm:t>
        <a:bodyPr/>
        <a:lstStyle/>
        <a:p>
          <a:pPr algn="l" rtl="0"/>
          <a:r>
            <a:rPr lang="ru-RU" sz="2000" dirty="0">
              <a:solidFill>
                <a:schemeClr val="tx1"/>
              </a:solidFill>
            </a:rPr>
            <a:t>Участник тендера несет свои расходы по участию в собрании по итогам торгов.</a:t>
          </a:r>
          <a:endParaRPr lang="en-US" sz="2000" dirty="0">
            <a:solidFill>
              <a:schemeClr val="tx1"/>
            </a:solidFill>
          </a:endParaRPr>
        </a:p>
      </dgm:t>
    </dgm:pt>
    <dgm:pt modelId="{C0E4FE33-2009-4FC7-B854-F67BDF768D09}" type="parTrans" cxnId="{723C5207-BBC7-4055-8584-95FC1A97D712}">
      <dgm:prSet/>
      <dgm:spPr/>
      <dgm:t>
        <a:bodyPr/>
        <a:lstStyle/>
        <a:p>
          <a:endParaRPr lang="en-US"/>
        </a:p>
      </dgm:t>
    </dgm:pt>
    <dgm:pt modelId="{266EC240-4BA0-4D9B-8D00-7810EF87D4B4}" type="sibTrans" cxnId="{723C5207-BBC7-4055-8584-95FC1A97D712}">
      <dgm:prSet/>
      <dgm:spPr/>
      <dgm:t>
        <a:bodyPr/>
        <a:lstStyle/>
        <a:p>
          <a:endParaRPr lang="en-US"/>
        </a:p>
      </dgm:t>
    </dgm:pt>
    <dgm:pt modelId="{7E7D91E3-C0DD-4C08-B6ED-CE30F45EF4BA}">
      <dgm:prSet custT="1"/>
      <dgm:spPr>
        <a:solidFill>
          <a:schemeClr val="accent4">
            <a:lumMod val="40000"/>
            <a:lumOff val="60000"/>
          </a:schemeClr>
        </a:solidFill>
        <a:ln>
          <a:solidFill>
            <a:schemeClr val="accent2">
              <a:lumMod val="75000"/>
            </a:schemeClr>
          </a:solidFill>
        </a:ln>
      </dgm:spPr>
      <dgm:t>
        <a:bodyPr/>
        <a:lstStyle/>
        <a:p>
          <a:pPr algn="l" rtl="0"/>
          <a:r>
            <a:rPr lang="ru-RU" sz="2000" dirty="0">
              <a:solidFill>
                <a:schemeClr val="tx1"/>
              </a:solidFill>
            </a:rPr>
            <a:t>Отчет по итогам торгов не включает: сравнения по пунктам с заявками других участников торгов; и информацию, которая является конфиденциальной или коммерческой тайной для других участников торгов.</a:t>
          </a:r>
          <a:endParaRPr lang="en-US" sz="2000" dirty="0">
            <a:solidFill>
              <a:schemeClr val="tx1"/>
            </a:solidFill>
          </a:endParaRPr>
        </a:p>
      </dgm:t>
    </dgm:pt>
    <dgm:pt modelId="{C1303840-DCC7-4FCD-B5CD-F51A125BDBCC}" type="parTrans" cxnId="{B734941D-12D9-4A92-8263-1A59A430D670}">
      <dgm:prSet/>
      <dgm:spPr/>
      <dgm:t>
        <a:bodyPr/>
        <a:lstStyle/>
        <a:p>
          <a:endParaRPr lang="en-US"/>
        </a:p>
      </dgm:t>
    </dgm:pt>
    <dgm:pt modelId="{F461CBB9-0231-48B3-B085-4B377AFF3F48}" type="sibTrans" cxnId="{B734941D-12D9-4A92-8263-1A59A430D670}">
      <dgm:prSet/>
      <dgm:spPr/>
      <dgm:t>
        <a:bodyPr/>
        <a:lstStyle/>
        <a:p>
          <a:endParaRPr lang="en-US"/>
        </a:p>
      </dgm:t>
    </dgm:pt>
    <dgm:pt modelId="{F80A6D41-4A38-407C-A2A1-86E9EB557CBE}">
      <dgm:prSet custT="1"/>
      <dgm:spPr>
        <a:solidFill>
          <a:schemeClr val="accent4">
            <a:lumMod val="60000"/>
            <a:lumOff val="40000"/>
          </a:schemeClr>
        </a:solidFill>
        <a:ln>
          <a:solidFill>
            <a:schemeClr val="accent2">
              <a:lumMod val="75000"/>
            </a:schemeClr>
          </a:solidFill>
        </a:ln>
      </dgm:spPr>
      <dgm:t>
        <a:bodyPr/>
        <a:lstStyle/>
        <a:p>
          <a:pPr algn="l" rtl="0"/>
          <a:r>
            <a:rPr lang="ru-RU" sz="2000" dirty="0">
              <a:solidFill>
                <a:schemeClr val="tx1"/>
              </a:solidFill>
            </a:rPr>
            <a:t>Письменное резюме каждого отчета по итогам торгов должно быть включено в официальные отчеты о закупках и его копия должна быть передана в ИБР для договоров, подлежащих предварительному рассмотрению.</a:t>
          </a:r>
          <a:endParaRPr lang="en-US" sz="2000" dirty="0">
            <a:solidFill>
              <a:schemeClr val="tx1"/>
            </a:solidFill>
          </a:endParaRPr>
        </a:p>
      </dgm:t>
    </dgm:pt>
    <dgm:pt modelId="{4888197B-4830-478C-B5EE-6E6A61E7BB39}" type="parTrans" cxnId="{881A2E1A-689B-40F8-B50A-1FA6F4D98614}">
      <dgm:prSet/>
      <dgm:spPr/>
      <dgm:t>
        <a:bodyPr/>
        <a:lstStyle/>
        <a:p>
          <a:endParaRPr lang="en-US"/>
        </a:p>
      </dgm:t>
    </dgm:pt>
    <dgm:pt modelId="{BCCCD305-3E3C-4FB5-BBA4-C9B2F2E867D6}" type="sibTrans" cxnId="{881A2E1A-689B-40F8-B50A-1FA6F4D98614}">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765C1D1B-1806-4CF7-90B4-0C28A9060743}" type="pres">
      <dgm:prSet presAssocID="{53A4CC8B-4205-449B-B0A1-190EAAE926F7}" presName="linNode" presStyleCnt="0"/>
      <dgm:spPr/>
    </dgm:pt>
    <dgm:pt modelId="{FE5A0217-5BEF-4311-B3DF-896E554118AF}" type="pres">
      <dgm:prSet presAssocID="{53A4CC8B-4205-449B-B0A1-190EAAE926F7}" presName="parentText" presStyleLbl="node1" presStyleIdx="0" presStyleCnt="3" custScaleX="177804" custLinFactNeighborX="-429" custLinFactNeighborY="1708">
        <dgm:presLayoutVars>
          <dgm:chMax val="1"/>
          <dgm:bulletEnabled val="1"/>
        </dgm:presLayoutVars>
      </dgm:prSet>
      <dgm:spPr/>
    </dgm:pt>
    <dgm:pt modelId="{009D420C-DA47-4197-9591-1E8712872B12}" type="pres">
      <dgm:prSet presAssocID="{266EC240-4BA0-4D9B-8D00-7810EF87D4B4}" presName="sp" presStyleCnt="0"/>
      <dgm:spPr/>
    </dgm:pt>
    <dgm:pt modelId="{A4E3B554-F6FE-49C5-9AF4-6DB23A69E62E}" type="pres">
      <dgm:prSet presAssocID="{7E7D91E3-C0DD-4C08-B6ED-CE30F45EF4BA}" presName="linNode" presStyleCnt="0"/>
      <dgm:spPr/>
    </dgm:pt>
    <dgm:pt modelId="{24F744F6-1D35-4FC3-BAD5-48E13B0283A6}" type="pres">
      <dgm:prSet presAssocID="{7E7D91E3-C0DD-4C08-B6ED-CE30F45EF4BA}" presName="parentText" presStyleLbl="node1" presStyleIdx="1" presStyleCnt="3" custScaleX="213784">
        <dgm:presLayoutVars>
          <dgm:chMax val="1"/>
          <dgm:bulletEnabled val="1"/>
        </dgm:presLayoutVars>
      </dgm:prSet>
      <dgm:spPr/>
    </dgm:pt>
    <dgm:pt modelId="{E4E70348-B45C-4E8F-987B-B0BE716F9D39}" type="pres">
      <dgm:prSet presAssocID="{F461CBB9-0231-48B3-B085-4B377AFF3F48}" presName="sp" presStyleCnt="0"/>
      <dgm:spPr/>
    </dgm:pt>
    <dgm:pt modelId="{78B6102C-E174-4D2F-BAE3-6332A594532E}" type="pres">
      <dgm:prSet presAssocID="{F80A6D41-4A38-407C-A2A1-86E9EB557CBE}" presName="linNode" presStyleCnt="0"/>
      <dgm:spPr/>
    </dgm:pt>
    <dgm:pt modelId="{A2923340-3C6C-40D4-9538-4A80749718B1}" type="pres">
      <dgm:prSet presAssocID="{F80A6D41-4A38-407C-A2A1-86E9EB557CBE}" presName="parentText" presStyleLbl="node1" presStyleIdx="2" presStyleCnt="3" custScaleX="248338">
        <dgm:presLayoutVars>
          <dgm:chMax val="1"/>
          <dgm:bulletEnabled val="1"/>
        </dgm:presLayoutVars>
      </dgm:prSet>
      <dgm:spPr/>
    </dgm:pt>
  </dgm:ptLst>
  <dgm:cxnLst>
    <dgm:cxn modelId="{723C5207-BBC7-4055-8584-95FC1A97D712}" srcId="{39561A1C-22FE-4619-8A02-6405C20B27E2}" destId="{53A4CC8B-4205-449B-B0A1-190EAAE926F7}" srcOrd="0" destOrd="0" parTransId="{C0E4FE33-2009-4FC7-B854-F67BDF768D09}" sibTransId="{266EC240-4BA0-4D9B-8D00-7810EF87D4B4}"/>
    <dgm:cxn modelId="{881A2E1A-689B-40F8-B50A-1FA6F4D98614}" srcId="{39561A1C-22FE-4619-8A02-6405C20B27E2}" destId="{F80A6D41-4A38-407C-A2A1-86E9EB557CBE}" srcOrd="2" destOrd="0" parTransId="{4888197B-4830-478C-B5EE-6E6A61E7BB39}" sibTransId="{BCCCD305-3E3C-4FB5-BBA4-C9B2F2E867D6}"/>
    <dgm:cxn modelId="{B734941D-12D9-4A92-8263-1A59A430D670}" srcId="{39561A1C-22FE-4619-8A02-6405C20B27E2}" destId="{7E7D91E3-C0DD-4C08-B6ED-CE30F45EF4BA}" srcOrd="1" destOrd="0" parTransId="{C1303840-DCC7-4FCD-B5CD-F51A125BDBCC}" sibTransId="{F461CBB9-0231-48B3-B085-4B377AFF3F48}"/>
    <dgm:cxn modelId="{B3829A6B-116F-4F65-9CE2-991003A7CA58}" type="presOf" srcId="{7E7D91E3-C0DD-4C08-B6ED-CE30F45EF4BA}" destId="{24F744F6-1D35-4FC3-BAD5-48E13B0283A6}" srcOrd="0" destOrd="0" presId="urn:microsoft.com/office/officeart/2005/8/layout/vList5"/>
    <dgm:cxn modelId="{4660AA80-6D87-4C66-AB8E-2DD56874AD90}" type="presOf" srcId="{53A4CC8B-4205-449B-B0A1-190EAAE926F7}" destId="{FE5A0217-5BEF-4311-B3DF-896E554118AF}" srcOrd="0" destOrd="0" presId="urn:microsoft.com/office/officeart/2005/8/layout/vList5"/>
    <dgm:cxn modelId="{59F04994-4F45-4732-A074-538C052C875E}" type="presOf" srcId="{F80A6D41-4A38-407C-A2A1-86E9EB557CBE}" destId="{A2923340-3C6C-40D4-9538-4A80749718B1}" srcOrd="0" destOrd="0" presId="urn:microsoft.com/office/officeart/2005/8/layout/vList5"/>
    <dgm:cxn modelId="{DD375BF1-6A54-4C87-A6B2-967D5741D42A}" type="presOf" srcId="{39561A1C-22FE-4619-8A02-6405C20B27E2}" destId="{9D2910DD-C4D2-45F8-9D0C-4BE4AA85E751}" srcOrd="0" destOrd="0" presId="urn:microsoft.com/office/officeart/2005/8/layout/vList5"/>
    <dgm:cxn modelId="{7933C9F2-1083-4B8D-B934-6E8BF9F58E53}" type="presParOf" srcId="{9D2910DD-C4D2-45F8-9D0C-4BE4AA85E751}" destId="{765C1D1B-1806-4CF7-90B4-0C28A9060743}" srcOrd="0" destOrd="0" presId="urn:microsoft.com/office/officeart/2005/8/layout/vList5"/>
    <dgm:cxn modelId="{0D3A007C-AACD-4D70-82FE-784F7EBB1AC8}" type="presParOf" srcId="{765C1D1B-1806-4CF7-90B4-0C28A9060743}" destId="{FE5A0217-5BEF-4311-B3DF-896E554118AF}" srcOrd="0" destOrd="0" presId="urn:microsoft.com/office/officeart/2005/8/layout/vList5"/>
    <dgm:cxn modelId="{3517DB60-98FB-4ECF-8EEE-49FB0E246256}" type="presParOf" srcId="{9D2910DD-C4D2-45F8-9D0C-4BE4AA85E751}" destId="{009D420C-DA47-4197-9591-1E8712872B12}" srcOrd="1" destOrd="0" presId="urn:microsoft.com/office/officeart/2005/8/layout/vList5"/>
    <dgm:cxn modelId="{D7F4FDAC-B0B1-4611-A3CE-6AA45AEC56C2}" type="presParOf" srcId="{9D2910DD-C4D2-45F8-9D0C-4BE4AA85E751}" destId="{A4E3B554-F6FE-49C5-9AF4-6DB23A69E62E}" srcOrd="2" destOrd="0" presId="urn:microsoft.com/office/officeart/2005/8/layout/vList5"/>
    <dgm:cxn modelId="{0A817C85-F987-464B-9FE2-E0FD4EF02682}" type="presParOf" srcId="{A4E3B554-F6FE-49C5-9AF4-6DB23A69E62E}" destId="{24F744F6-1D35-4FC3-BAD5-48E13B0283A6}" srcOrd="0" destOrd="0" presId="urn:microsoft.com/office/officeart/2005/8/layout/vList5"/>
    <dgm:cxn modelId="{5D23895A-9C6D-4EFC-A57E-59138667E1C8}" type="presParOf" srcId="{9D2910DD-C4D2-45F8-9D0C-4BE4AA85E751}" destId="{E4E70348-B45C-4E8F-987B-B0BE716F9D39}" srcOrd="3" destOrd="0" presId="urn:microsoft.com/office/officeart/2005/8/layout/vList5"/>
    <dgm:cxn modelId="{41058334-113C-4E90-BCA9-D7AE576BB8C0}" type="presParOf" srcId="{9D2910DD-C4D2-45F8-9D0C-4BE4AA85E751}" destId="{78B6102C-E174-4D2F-BAE3-6332A594532E}" srcOrd="4" destOrd="0" presId="urn:microsoft.com/office/officeart/2005/8/layout/vList5"/>
    <dgm:cxn modelId="{14799633-F500-4BE0-A83C-A54273EF0CFD}" type="presParOf" srcId="{78B6102C-E174-4D2F-BAE3-6332A594532E}" destId="{A2923340-3C6C-40D4-9538-4A80749718B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A4CC8B-4205-449B-B0A1-190EAAE926F7}">
      <dgm:prSet custT="1"/>
      <dgm:spPr>
        <a:solidFill>
          <a:schemeClr val="accent2">
            <a:lumMod val="20000"/>
            <a:lumOff val="80000"/>
          </a:schemeClr>
        </a:solidFill>
        <a:ln>
          <a:solidFill>
            <a:srgbClr val="C00000"/>
          </a:solidFill>
        </a:ln>
      </dgm:spPr>
      <dgm:t>
        <a:bodyPr/>
        <a:lstStyle/>
        <a:p>
          <a:pPr algn="l" rtl="0"/>
          <a:r>
            <a:rPr lang="ru-RU" sz="2000" dirty="0">
              <a:solidFill>
                <a:schemeClr val="tx1"/>
              </a:solidFill>
            </a:rPr>
            <a:t>При международных конкурентных закупках, подлежащих предварительному рассмотрению, ИБР может согласиться на использование бенефициаром переговоров после оценки заявок и до присуждения окончательного договора.</a:t>
          </a:r>
          <a:endParaRPr lang="en-US" sz="2000" dirty="0">
            <a:solidFill>
              <a:schemeClr val="tx1"/>
            </a:solidFill>
          </a:endParaRPr>
        </a:p>
      </dgm:t>
    </dgm:pt>
    <dgm:pt modelId="{C0E4FE33-2009-4FC7-B854-F67BDF768D09}" type="parTrans" cxnId="{723C5207-BBC7-4055-8584-95FC1A97D712}">
      <dgm:prSet/>
      <dgm:spPr/>
      <dgm:t>
        <a:bodyPr/>
        <a:lstStyle/>
        <a:p>
          <a:endParaRPr lang="en-US"/>
        </a:p>
      </dgm:t>
    </dgm:pt>
    <dgm:pt modelId="{266EC240-4BA0-4D9B-8D00-7810EF87D4B4}" type="sibTrans" cxnId="{723C5207-BBC7-4055-8584-95FC1A97D712}">
      <dgm:prSet/>
      <dgm:spPr/>
      <dgm:t>
        <a:bodyPr/>
        <a:lstStyle/>
        <a:p>
          <a:endParaRPr lang="en-US"/>
        </a:p>
      </dgm:t>
    </dgm:pt>
    <dgm:pt modelId="{7E7D91E3-C0DD-4C08-B6ED-CE30F45EF4BA}">
      <dgm:prSet custT="1"/>
      <dgm:spPr>
        <a:solidFill>
          <a:schemeClr val="accent2">
            <a:lumMod val="40000"/>
            <a:lumOff val="60000"/>
          </a:schemeClr>
        </a:solidFill>
        <a:ln>
          <a:solidFill>
            <a:srgbClr val="C00000"/>
          </a:solidFill>
        </a:ln>
      </dgm:spPr>
      <dgm:t>
        <a:bodyPr/>
        <a:lstStyle/>
        <a:p>
          <a:pPr algn="l" rtl="0"/>
          <a:r>
            <a:rPr lang="ru-RU" sz="2000" dirty="0">
              <a:solidFill>
                <a:schemeClr val="tx1"/>
              </a:solidFill>
            </a:rPr>
            <a:t>Любые переговоры должны проводиться в соответствии с требованиями приглашения к участию в торгах.</a:t>
          </a:r>
          <a:endParaRPr lang="en-US" sz="2000" dirty="0">
            <a:solidFill>
              <a:schemeClr val="tx1"/>
            </a:solidFill>
          </a:endParaRPr>
        </a:p>
      </dgm:t>
    </dgm:pt>
    <dgm:pt modelId="{C1303840-DCC7-4FCD-B5CD-F51A125BDBCC}" type="parTrans" cxnId="{B734941D-12D9-4A92-8263-1A59A430D670}">
      <dgm:prSet/>
      <dgm:spPr/>
      <dgm:t>
        <a:bodyPr/>
        <a:lstStyle/>
        <a:p>
          <a:endParaRPr lang="en-US"/>
        </a:p>
      </dgm:t>
    </dgm:pt>
    <dgm:pt modelId="{F461CBB9-0231-48B3-B085-4B377AFF3F48}" type="sibTrans" cxnId="{B734941D-12D9-4A92-8263-1A59A430D670}">
      <dgm:prSet/>
      <dgm:spPr/>
      <dgm:t>
        <a:bodyPr/>
        <a:lstStyle/>
        <a:p>
          <a:endParaRPr lang="en-US"/>
        </a:p>
      </dgm:t>
    </dgm:pt>
    <dgm:pt modelId="{F80A6D41-4A38-407C-A2A1-86E9EB557CBE}">
      <dgm:prSet custT="1"/>
      <dgm:spPr>
        <a:solidFill>
          <a:schemeClr val="accent2">
            <a:lumMod val="60000"/>
            <a:lumOff val="40000"/>
          </a:schemeClr>
        </a:solidFill>
        <a:ln>
          <a:solidFill>
            <a:srgbClr val="C00000"/>
          </a:solidFill>
        </a:ln>
      </dgm:spPr>
      <dgm:t>
        <a:bodyPr/>
        <a:lstStyle/>
        <a:p>
          <a:pPr algn="l" rtl="0"/>
          <a:r>
            <a:rPr lang="ru-RU" sz="2000" dirty="0">
              <a:solidFill>
                <a:schemeClr val="tx1"/>
              </a:solidFill>
            </a:rPr>
            <a:t>Если ведутся переговоры, они должны проводиться в присутствии поставщика, подтверждающего свою добросовестность, утвержденного ИБР.</a:t>
          </a:r>
          <a:endParaRPr lang="en-US" sz="2000" dirty="0">
            <a:solidFill>
              <a:schemeClr val="tx1"/>
            </a:solidFill>
          </a:endParaRPr>
        </a:p>
      </dgm:t>
    </dgm:pt>
    <dgm:pt modelId="{4888197B-4830-478C-B5EE-6E6A61E7BB39}" type="parTrans" cxnId="{881A2E1A-689B-40F8-B50A-1FA6F4D98614}">
      <dgm:prSet/>
      <dgm:spPr/>
      <dgm:t>
        <a:bodyPr/>
        <a:lstStyle/>
        <a:p>
          <a:endParaRPr lang="en-US"/>
        </a:p>
      </dgm:t>
    </dgm:pt>
    <dgm:pt modelId="{BCCCD305-3E3C-4FB5-BBA4-C9B2F2E867D6}" type="sibTrans" cxnId="{881A2E1A-689B-40F8-B50A-1FA6F4D98614}">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765C1D1B-1806-4CF7-90B4-0C28A9060743}" type="pres">
      <dgm:prSet presAssocID="{53A4CC8B-4205-449B-B0A1-190EAAE926F7}" presName="linNode" presStyleCnt="0"/>
      <dgm:spPr/>
    </dgm:pt>
    <dgm:pt modelId="{FE5A0217-5BEF-4311-B3DF-896E554118AF}" type="pres">
      <dgm:prSet presAssocID="{53A4CC8B-4205-449B-B0A1-190EAAE926F7}" presName="parentText" presStyleLbl="node1" presStyleIdx="0" presStyleCnt="3" custScaleX="177804" custLinFactNeighborX="-429" custLinFactNeighborY="1708">
        <dgm:presLayoutVars>
          <dgm:chMax val="1"/>
          <dgm:bulletEnabled val="1"/>
        </dgm:presLayoutVars>
      </dgm:prSet>
      <dgm:spPr/>
    </dgm:pt>
    <dgm:pt modelId="{009D420C-DA47-4197-9591-1E8712872B12}" type="pres">
      <dgm:prSet presAssocID="{266EC240-4BA0-4D9B-8D00-7810EF87D4B4}" presName="sp" presStyleCnt="0"/>
      <dgm:spPr/>
    </dgm:pt>
    <dgm:pt modelId="{A4E3B554-F6FE-49C5-9AF4-6DB23A69E62E}" type="pres">
      <dgm:prSet presAssocID="{7E7D91E3-C0DD-4C08-B6ED-CE30F45EF4BA}" presName="linNode" presStyleCnt="0"/>
      <dgm:spPr/>
    </dgm:pt>
    <dgm:pt modelId="{24F744F6-1D35-4FC3-BAD5-48E13B0283A6}" type="pres">
      <dgm:prSet presAssocID="{7E7D91E3-C0DD-4C08-B6ED-CE30F45EF4BA}" presName="parentText" presStyleLbl="node1" presStyleIdx="1" presStyleCnt="3" custScaleX="213784">
        <dgm:presLayoutVars>
          <dgm:chMax val="1"/>
          <dgm:bulletEnabled val="1"/>
        </dgm:presLayoutVars>
      </dgm:prSet>
      <dgm:spPr/>
    </dgm:pt>
    <dgm:pt modelId="{E4E70348-B45C-4E8F-987B-B0BE716F9D39}" type="pres">
      <dgm:prSet presAssocID="{F461CBB9-0231-48B3-B085-4B377AFF3F48}" presName="sp" presStyleCnt="0"/>
      <dgm:spPr/>
    </dgm:pt>
    <dgm:pt modelId="{78B6102C-E174-4D2F-BAE3-6332A594532E}" type="pres">
      <dgm:prSet presAssocID="{F80A6D41-4A38-407C-A2A1-86E9EB557CBE}" presName="linNode" presStyleCnt="0"/>
      <dgm:spPr/>
    </dgm:pt>
    <dgm:pt modelId="{A2923340-3C6C-40D4-9538-4A80749718B1}" type="pres">
      <dgm:prSet presAssocID="{F80A6D41-4A38-407C-A2A1-86E9EB557CBE}" presName="parentText" presStyleLbl="node1" presStyleIdx="2" presStyleCnt="3" custScaleX="248338">
        <dgm:presLayoutVars>
          <dgm:chMax val="1"/>
          <dgm:bulletEnabled val="1"/>
        </dgm:presLayoutVars>
      </dgm:prSet>
      <dgm:spPr/>
    </dgm:pt>
  </dgm:ptLst>
  <dgm:cxnLst>
    <dgm:cxn modelId="{723C5207-BBC7-4055-8584-95FC1A97D712}" srcId="{39561A1C-22FE-4619-8A02-6405C20B27E2}" destId="{53A4CC8B-4205-449B-B0A1-190EAAE926F7}" srcOrd="0" destOrd="0" parTransId="{C0E4FE33-2009-4FC7-B854-F67BDF768D09}" sibTransId="{266EC240-4BA0-4D9B-8D00-7810EF87D4B4}"/>
    <dgm:cxn modelId="{881A2E1A-689B-40F8-B50A-1FA6F4D98614}" srcId="{39561A1C-22FE-4619-8A02-6405C20B27E2}" destId="{F80A6D41-4A38-407C-A2A1-86E9EB557CBE}" srcOrd="2" destOrd="0" parTransId="{4888197B-4830-478C-B5EE-6E6A61E7BB39}" sibTransId="{BCCCD305-3E3C-4FB5-BBA4-C9B2F2E867D6}"/>
    <dgm:cxn modelId="{B734941D-12D9-4A92-8263-1A59A430D670}" srcId="{39561A1C-22FE-4619-8A02-6405C20B27E2}" destId="{7E7D91E3-C0DD-4C08-B6ED-CE30F45EF4BA}" srcOrd="1" destOrd="0" parTransId="{C1303840-DCC7-4FCD-B5CD-F51A125BDBCC}" sibTransId="{F461CBB9-0231-48B3-B085-4B377AFF3F48}"/>
    <dgm:cxn modelId="{B3829A6B-116F-4F65-9CE2-991003A7CA58}" type="presOf" srcId="{7E7D91E3-C0DD-4C08-B6ED-CE30F45EF4BA}" destId="{24F744F6-1D35-4FC3-BAD5-48E13B0283A6}" srcOrd="0" destOrd="0" presId="urn:microsoft.com/office/officeart/2005/8/layout/vList5"/>
    <dgm:cxn modelId="{4660AA80-6D87-4C66-AB8E-2DD56874AD90}" type="presOf" srcId="{53A4CC8B-4205-449B-B0A1-190EAAE926F7}" destId="{FE5A0217-5BEF-4311-B3DF-896E554118AF}" srcOrd="0" destOrd="0" presId="urn:microsoft.com/office/officeart/2005/8/layout/vList5"/>
    <dgm:cxn modelId="{59F04994-4F45-4732-A074-538C052C875E}" type="presOf" srcId="{F80A6D41-4A38-407C-A2A1-86E9EB557CBE}" destId="{A2923340-3C6C-40D4-9538-4A80749718B1}" srcOrd="0" destOrd="0" presId="urn:microsoft.com/office/officeart/2005/8/layout/vList5"/>
    <dgm:cxn modelId="{DD375BF1-6A54-4C87-A6B2-967D5741D42A}" type="presOf" srcId="{39561A1C-22FE-4619-8A02-6405C20B27E2}" destId="{9D2910DD-C4D2-45F8-9D0C-4BE4AA85E751}" srcOrd="0" destOrd="0" presId="urn:microsoft.com/office/officeart/2005/8/layout/vList5"/>
    <dgm:cxn modelId="{7933C9F2-1083-4B8D-B934-6E8BF9F58E53}" type="presParOf" srcId="{9D2910DD-C4D2-45F8-9D0C-4BE4AA85E751}" destId="{765C1D1B-1806-4CF7-90B4-0C28A9060743}" srcOrd="0" destOrd="0" presId="urn:microsoft.com/office/officeart/2005/8/layout/vList5"/>
    <dgm:cxn modelId="{0D3A007C-AACD-4D70-82FE-784F7EBB1AC8}" type="presParOf" srcId="{765C1D1B-1806-4CF7-90B4-0C28A9060743}" destId="{FE5A0217-5BEF-4311-B3DF-896E554118AF}" srcOrd="0" destOrd="0" presId="urn:microsoft.com/office/officeart/2005/8/layout/vList5"/>
    <dgm:cxn modelId="{3517DB60-98FB-4ECF-8EEE-49FB0E246256}" type="presParOf" srcId="{9D2910DD-C4D2-45F8-9D0C-4BE4AA85E751}" destId="{009D420C-DA47-4197-9591-1E8712872B12}" srcOrd="1" destOrd="0" presId="urn:microsoft.com/office/officeart/2005/8/layout/vList5"/>
    <dgm:cxn modelId="{D7F4FDAC-B0B1-4611-A3CE-6AA45AEC56C2}" type="presParOf" srcId="{9D2910DD-C4D2-45F8-9D0C-4BE4AA85E751}" destId="{A4E3B554-F6FE-49C5-9AF4-6DB23A69E62E}" srcOrd="2" destOrd="0" presId="urn:microsoft.com/office/officeart/2005/8/layout/vList5"/>
    <dgm:cxn modelId="{0A817C85-F987-464B-9FE2-E0FD4EF02682}" type="presParOf" srcId="{A4E3B554-F6FE-49C5-9AF4-6DB23A69E62E}" destId="{24F744F6-1D35-4FC3-BAD5-48E13B0283A6}" srcOrd="0" destOrd="0" presId="urn:microsoft.com/office/officeart/2005/8/layout/vList5"/>
    <dgm:cxn modelId="{5D23895A-9C6D-4EFC-A57E-59138667E1C8}" type="presParOf" srcId="{9D2910DD-C4D2-45F8-9D0C-4BE4AA85E751}" destId="{E4E70348-B45C-4E8F-987B-B0BE716F9D39}" srcOrd="3" destOrd="0" presId="urn:microsoft.com/office/officeart/2005/8/layout/vList5"/>
    <dgm:cxn modelId="{41058334-113C-4E90-BCA9-D7AE576BB8C0}" type="presParOf" srcId="{9D2910DD-C4D2-45F8-9D0C-4BE4AA85E751}" destId="{78B6102C-E174-4D2F-BAE3-6332A594532E}" srcOrd="4" destOrd="0" presId="urn:microsoft.com/office/officeart/2005/8/layout/vList5"/>
    <dgm:cxn modelId="{14799633-F500-4BE0-A83C-A54273EF0CFD}" type="presParOf" srcId="{78B6102C-E174-4D2F-BAE3-6332A594532E}" destId="{A2923340-3C6C-40D4-9538-4A80749718B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A4CC8B-4205-449B-B0A1-190EAAE926F7}">
      <dgm:prSet custT="1"/>
      <dgm:spPr>
        <a:solidFill>
          <a:schemeClr val="accent1">
            <a:lumMod val="20000"/>
            <a:lumOff val="80000"/>
          </a:schemeClr>
        </a:solidFill>
        <a:ln>
          <a:solidFill>
            <a:schemeClr val="tx2"/>
          </a:solidFill>
        </a:ln>
      </dgm:spPr>
      <dgm:t>
        <a:bodyPr/>
        <a:lstStyle/>
        <a:p>
          <a:pPr algn="l" rtl="0"/>
          <a:r>
            <a:rPr lang="ru-RU" sz="2000" dirty="0">
              <a:solidFill>
                <a:schemeClr val="tx1"/>
              </a:solidFill>
            </a:rPr>
            <a:t>Присуждение договора осуществляется после получения письма об отсутствии возражений ИБР после периода ожидания и должно быть произведено в течение срока действия заявок.</a:t>
          </a:r>
          <a:endParaRPr lang="en-US" sz="2000" dirty="0">
            <a:solidFill>
              <a:schemeClr val="tx1"/>
            </a:solidFill>
          </a:endParaRPr>
        </a:p>
      </dgm:t>
    </dgm:pt>
    <dgm:pt modelId="{C0E4FE33-2009-4FC7-B854-F67BDF768D09}" type="parTrans" cxnId="{723C5207-BBC7-4055-8584-95FC1A97D712}">
      <dgm:prSet/>
      <dgm:spPr/>
      <dgm:t>
        <a:bodyPr/>
        <a:lstStyle/>
        <a:p>
          <a:endParaRPr lang="en-US"/>
        </a:p>
      </dgm:t>
    </dgm:pt>
    <dgm:pt modelId="{266EC240-4BA0-4D9B-8D00-7810EF87D4B4}" type="sibTrans" cxnId="{723C5207-BBC7-4055-8584-95FC1A97D712}">
      <dgm:prSet/>
      <dgm:spPr/>
      <dgm:t>
        <a:bodyPr/>
        <a:lstStyle/>
        <a:p>
          <a:endParaRPr lang="en-US"/>
        </a:p>
      </dgm:t>
    </dgm:pt>
    <dgm:pt modelId="{7E7D91E3-C0DD-4C08-B6ED-CE30F45EF4BA}">
      <dgm:prSet custT="1"/>
      <dgm:spPr>
        <a:solidFill>
          <a:schemeClr val="accent1">
            <a:lumMod val="40000"/>
            <a:lumOff val="60000"/>
          </a:schemeClr>
        </a:solidFill>
        <a:ln>
          <a:solidFill>
            <a:schemeClr val="tx2"/>
          </a:solidFill>
        </a:ln>
      </dgm:spPr>
      <dgm:t>
        <a:bodyPr/>
        <a:lstStyle/>
        <a:p>
          <a:pPr algn="l" rtl="0"/>
          <a:r>
            <a:rPr lang="ru-RU" sz="2000" dirty="0">
              <a:solidFill>
                <a:schemeClr val="tx1"/>
              </a:solidFill>
            </a:rPr>
            <a:t>От такого участника торгов не требуется внесение изменений в первоначально представленную заявку.</a:t>
          </a:r>
          <a:endParaRPr lang="en-US" sz="2000" dirty="0">
            <a:solidFill>
              <a:schemeClr val="tx1"/>
            </a:solidFill>
          </a:endParaRPr>
        </a:p>
      </dgm:t>
    </dgm:pt>
    <dgm:pt modelId="{C1303840-DCC7-4FCD-B5CD-F51A125BDBCC}" type="parTrans" cxnId="{B734941D-12D9-4A92-8263-1A59A430D670}">
      <dgm:prSet/>
      <dgm:spPr/>
      <dgm:t>
        <a:bodyPr/>
        <a:lstStyle/>
        <a:p>
          <a:endParaRPr lang="en-US"/>
        </a:p>
      </dgm:t>
    </dgm:pt>
    <dgm:pt modelId="{F461CBB9-0231-48B3-B085-4B377AFF3F48}" type="sibTrans" cxnId="{B734941D-12D9-4A92-8263-1A59A430D670}">
      <dgm:prSet/>
      <dgm:spPr/>
      <dgm:t>
        <a:bodyPr/>
        <a:lstStyle/>
        <a:p>
          <a:endParaRPr lang="en-US"/>
        </a:p>
      </dgm:t>
    </dgm:pt>
    <dgm:pt modelId="{F80A6D41-4A38-407C-A2A1-86E9EB557CBE}">
      <dgm:prSet custT="1"/>
      <dgm:spPr>
        <a:solidFill>
          <a:schemeClr val="accent1">
            <a:lumMod val="60000"/>
            <a:lumOff val="40000"/>
          </a:schemeClr>
        </a:solidFill>
        <a:ln>
          <a:solidFill>
            <a:schemeClr val="tx2"/>
          </a:solidFill>
        </a:ln>
      </dgm:spPr>
      <dgm:t>
        <a:bodyPr/>
        <a:lstStyle/>
        <a:p>
          <a:pPr algn="l" rtl="0"/>
          <a:r>
            <a:rPr lang="ru-RU" sz="2000" dirty="0">
              <a:solidFill>
                <a:schemeClr val="tx1"/>
              </a:solidFill>
            </a:rPr>
            <a:t>Бенефициар должен предоставить ИБР копию подписанного договора вместе с первым запросом на выплату и гарантией исполнения.</a:t>
          </a:r>
          <a:endParaRPr lang="en-US" sz="2000" dirty="0">
            <a:solidFill>
              <a:schemeClr val="tx1"/>
            </a:solidFill>
          </a:endParaRPr>
        </a:p>
      </dgm:t>
    </dgm:pt>
    <dgm:pt modelId="{4888197B-4830-478C-B5EE-6E6A61E7BB39}" type="parTrans" cxnId="{881A2E1A-689B-40F8-B50A-1FA6F4D98614}">
      <dgm:prSet/>
      <dgm:spPr/>
      <dgm:t>
        <a:bodyPr/>
        <a:lstStyle/>
        <a:p>
          <a:endParaRPr lang="en-US"/>
        </a:p>
      </dgm:t>
    </dgm:pt>
    <dgm:pt modelId="{BCCCD305-3E3C-4FB5-BBA4-C9B2F2E867D6}" type="sibTrans" cxnId="{881A2E1A-689B-40F8-B50A-1FA6F4D98614}">
      <dgm:prSet/>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 modelId="{765C1D1B-1806-4CF7-90B4-0C28A9060743}" type="pres">
      <dgm:prSet presAssocID="{53A4CC8B-4205-449B-B0A1-190EAAE926F7}" presName="linNode" presStyleCnt="0"/>
      <dgm:spPr/>
    </dgm:pt>
    <dgm:pt modelId="{FE5A0217-5BEF-4311-B3DF-896E554118AF}" type="pres">
      <dgm:prSet presAssocID="{53A4CC8B-4205-449B-B0A1-190EAAE926F7}" presName="parentText" presStyleLbl="node1" presStyleIdx="0" presStyleCnt="3" custScaleX="177804" custLinFactNeighborX="-429" custLinFactNeighborY="1708">
        <dgm:presLayoutVars>
          <dgm:chMax val="1"/>
          <dgm:bulletEnabled val="1"/>
        </dgm:presLayoutVars>
      </dgm:prSet>
      <dgm:spPr/>
    </dgm:pt>
    <dgm:pt modelId="{009D420C-DA47-4197-9591-1E8712872B12}" type="pres">
      <dgm:prSet presAssocID="{266EC240-4BA0-4D9B-8D00-7810EF87D4B4}" presName="sp" presStyleCnt="0"/>
      <dgm:spPr/>
    </dgm:pt>
    <dgm:pt modelId="{A4E3B554-F6FE-49C5-9AF4-6DB23A69E62E}" type="pres">
      <dgm:prSet presAssocID="{7E7D91E3-C0DD-4C08-B6ED-CE30F45EF4BA}" presName="linNode" presStyleCnt="0"/>
      <dgm:spPr/>
    </dgm:pt>
    <dgm:pt modelId="{24F744F6-1D35-4FC3-BAD5-48E13B0283A6}" type="pres">
      <dgm:prSet presAssocID="{7E7D91E3-C0DD-4C08-B6ED-CE30F45EF4BA}" presName="parentText" presStyleLbl="node1" presStyleIdx="1" presStyleCnt="3" custScaleX="213784">
        <dgm:presLayoutVars>
          <dgm:chMax val="1"/>
          <dgm:bulletEnabled val="1"/>
        </dgm:presLayoutVars>
      </dgm:prSet>
      <dgm:spPr/>
    </dgm:pt>
    <dgm:pt modelId="{E4E70348-B45C-4E8F-987B-B0BE716F9D39}" type="pres">
      <dgm:prSet presAssocID="{F461CBB9-0231-48B3-B085-4B377AFF3F48}" presName="sp" presStyleCnt="0"/>
      <dgm:spPr/>
    </dgm:pt>
    <dgm:pt modelId="{78B6102C-E174-4D2F-BAE3-6332A594532E}" type="pres">
      <dgm:prSet presAssocID="{F80A6D41-4A38-407C-A2A1-86E9EB557CBE}" presName="linNode" presStyleCnt="0"/>
      <dgm:spPr/>
    </dgm:pt>
    <dgm:pt modelId="{A2923340-3C6C-40D4-9538-4A80749718B1}" type="pres">
      <dgm:prSet presAssocID="{F80A6D41-4A38-407C-A2A1-86E9EB557CBE}" presName="parentText" presStyleLbl="node1" presStyleIdx="2" presStyleCnt="3" custScaleX="248338">
        <dgm:presLayoutVars>
          <dgm:chMax val="1"/>
          <dgm:bulletEnabled val="1"/>
        </dgm:presLayoutVars>
      </dgm:prSet>
      <dgm:spPr/>
    </dgm:pt>
  </dgm:ptLst>
  <dgm:cxnLst>
    <dgm:cxn modelId="{723C5207-BBC7-4055-8584-95FC1A97D712}" srcId="{39561A1C-22FE-4619-8A02-6405C20B27E2}" destId="{53A4CC8B-4205-449B-B0A1-190EAAE926F7}" srcOrd="0" destOrd="0" parTransId="{C0E4FE33-2009-4FC7-B854-F67BDF768D09}" sibTransId="{266EC240-4BA0-4D9B-8D00-7810EF87D4B4}"/>
    <dgm:cxn modelId="{881A2E1A-689B-40F8-B50A-1FA6F4D98614}" srcId="{39561A1C-22FE-4619-8A02-6405C20B27E2}" destId="{F80A6D41-4A38-407C-A2A1-86E9EB557CBE}" srcOrd="2" destOrd="0" parTransId="{4888197B-4830-478C-B5EE-6E6A61E7BB39}" sibTransId="{BCCCD305-3E3C-4FB5-BBA4-C9B2F2E867D6}"/>
    <dgm:cxn modelId="{B734941D-12D9-4A92-8263-1A59A430D670}" srcId="{39561A1C-22FE-4619-8A02-6405C20B27E2}" destId="{7E7D91E3-C0DD-4C08-B6ED-CE30F45EF4BA}" srcOrd="1" destOrd="0" parTransId="{C1303840-DCC7-4FCD-B5CD-F51A125BDBCC}" sibTransId="{F461CBB9-0231-48B3-B085-4B377AFF3F48}"/>
    <dgm:cxn modelId="{B3829A6B-116F-4F65-9CE2-991003A7CA58}" type="presOf" srcId="{7E7D91E3-C0DD-4C08-B6ED-CE30F45EF4BA}" destId="{24F744F6-1D35-4FC3-BAD5-48E13B0283A6}" srcOrd="0" destOrd="0" presId="urn:microsoft.com/office/officeart/2005/8/layout/vList5"/>
    <dgm:cxn modelId="{4660AA80-6D87-4C66-AB8E-2DD56874AD90}" type="presOf" srcId="{53A4CC8B-4205-449B-B0A1-190EAAE926F7}" destId="{FE5A0217-5BEF-4311-B3DF-896E554118AF}" srcOrd="0" destOrd="0" presId="urn:microsoft.com/office/officeart/2005/8/layout/vList5"/>
    <dgm:cxn modelId="{59F04994-4F45-4732-A074-538C052C875E}" type="presOf" srcId="{F80A6D41-4A38-407C-A2A1-86E9EB557CBE}" destId="{A2923340-3C6C-40D4-9538-4A80749718B1}" srcOrd="0" destOrd="0" presId="urn:microsoft.com/office/officeart/2005/8/layout/vList5"/>
    <dgm:cxn modelId="{DD375BF1-6A54-4C87-A6B2-967D5741D42A}" type="presOf" srcId="{39561A1C-22FE-4619-8A02-6405C20B27E2}" destId="{9D2910DD-C4D2-45F8-9D0C-4BE4AA85E751}" srcOrd="0" destOrd="0" presId="urn:microsoft.com/office/officeart/2005/8/layout/vList5"/>
    <dgm:cxn modelId="{7933C9F2-1083-4B8D-B934-6E8BF9F58E53}" type="presParOf" srcId="{9D2910DD-C4D2-45F8-9D0C-4BE4AA85E751}" destId="{765C1D1B-1806-4CF7-90B4-0C28A9060743}" srcOrd="0" destOrd="0" presId="urn:microsoft.com/office/officeart/2005/8/layout/vList5"/>
    <dgm:cxn modelId="{0D3A007C-AACD-4D70-82FE-784F7EBB1AC8}" type="presParOf" srcId="{765C1D1B-1806-4CF7-90B4-0C28A9060743}" destId="{FE5A0217-5BEF-4311-B3DF-896E554118AF}" srcOrd="0" destOrd="0" presId="urn:microsoft.com/office/officeart/2005/8/layout/vList5"/>
    <dgm:cxn modelId="{3517DB60-98FB-4ECF-8EEE-49FB0E246256}" type="presParOf" srcId="{9D2910DD-C4D2-45F8-9D0C-4BE4AA85E751}" destId="{009D420C-DA47-4197-9591-1E8712872B12}" srcOrd="1" destOrd="0" presId="urn:microsoft.com/office/officeart/2005/8/layout/vList5"/>
    <dgm:cxn modelId="{D7F4FDAC-B0B1-4611-A3CE-6AA45AEC56C2}" type="presParOf" srcId="{9D2910DD-C4D2-45F8-9D0C-4BE4AA85E751}" destId="{A4E3B554-F6FE-49C5-9AF4-6DB23A69E62E}" srcOrd="2" destOrd="0" presId="urn:microsoft.com/office/officeart/2005/8/layout/vList5"/>
    <dgm:cxn modelId="{0A817C85-F987-464B-9FE2-E0FD4EF02682}" type="presParOf" srcId="{A4E3B554-F6FE-49C5-9AF4-6DB23A69E62E}" destId="{24F744F6-1D35-4FC3-BAD5-48E13B0283A6}" srcOrd="0" destOrd="0" presId="urn:microsoft.com/office/officeart/2005/8/layout/vList5"/>
    <dgm:cxn modelId="{5D23895A-9C6D-4EFC-A57E-59138667E1C8}" type="presParOf" srcId="{9D2910DD-C4D2-45F8-9D0C-4BE4AA85E751}" destId="{E4E70348-B45C-4E8F-987B-B0BE716F9D39}" srcOrd="3" destOrd="0" presId="urn:microsoft.com/office/officeart/2005/8/layout/vList5"/>
    <dgm:cxn modelId="{41058334-113C-4E90-BCA9-D7AE576BB8C0}" type="presParOf" srcId="{9D2910DD-C4D2-45F8-9D0C-4BE4AA85E751}" destId="{78B6102C-E174-4D2F-BAE3-6332A594532E}" srcOrd="4" destOrd="0" presId="urn:microsoft.com/office/officeart/2005/8/layout/vList5"/>
    <dgm:cxn modelId="{14799633-F500-4BE0-A83C-A54273EF0CFD}" type="presParOf" srcId="{78B6102C-E174-4D2F-BAE3-6332A594532E}" destId="{A2923340-3C6C-40D4-9538-4A80749718B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39561A1C-22FE-4619-8A02-6405C20B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D2910DD-C4D2-45F8-9D0C-4BE4AA85E751}" type="pres">
      <dgm:prSet presAssocID="{39561A1C-22FE-4619-8A02-6405C20B27E2}" presName="Name0" presStyleCnt="0">
        <dgm:presLayoutVars>
          <dgm:dir/>
          <dgm:animLvl val="lvl"/>
          <dgm:resizeHandles val="exact"/>
        </dgm:presLayoutVars>
      </dgm:prSet>
      <dgm:spPr/>
    </dgm:pt>
  </dgm:ptLst>
  <dgm:cxnLst>
    <dgm:cxn modelId="{DD375BF1-6A54-4C87-A6B2-967D5741D42A}" type="presOf" srcId="{39561A1C-22FE-4619-8A02-6405C20B27E2}" destId="{9D2910DD-C4D2-45F8-9D0C-4BE4AA85E75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AC6BFDB9-A531-4BFA-B5EC-0398692AE1D7}" type="doc">
      <dgm:prSet loTypeId="urn:microsoft.com/office/officeart/2005/8/layout/radial2#1" loCatId="relationship" qsTypeId="urn:microsoft.com/office/officeart/2005/8/quickstyle/simple1#89" qsCatId="simple" csTypeId="urn:microsoft.com/office/officeart/2005/8/colors/accent1_2#57" csCatId="accent1" phldr="1"/>
      <dgm:spPr/>
      <dgm:t>
        <a:bodyPr/>
        <a:lstStyle/>
        <a:p>
          <a:endParaRPr lang="en-US"/>
        </a:p>
      </dgm:t>
    </dgm:pt>
    <dgm:pt modelId="{57D62945-6B8C-49E1-A316-E2918EF082E5}">
      <dgm:prSet custT="1"/>
      <dgm:spPr>
        <a:solidFill>
          <a:schemeClr val="accent4"/>
        </a:solidFill>
      </dgm:spPr>
      <dgm:t>
        <a:bodyPr/>
        <a:lstStyle/>
        <a:p>
          <a:pPr rtl="0"/>
          <a:r>
            <a:rPr lang="ru-RU" sz="1400" dirty="0">
              <a:solidFill>
                <a:schemeClr val="tx1"/>
              </a:solidFill>
            </a:rPr>
            <a:t>Ответственный за конкурсную документацию</a:t>
          </a:r>
          <a:endParaRPr lang="en-GB" sz="1400" dirty="0">
            <a:solidFill>
              <a:schemeClr val="tx1"/>
            </a:solidFill>
          </a:endParaRPr>
        </a:p>
      </dgm:t>
    </dgm:pt>
    <dgm:pt modelId="{465225FF-C3CB-4A0A-A7EE-8C175AB1160C}" type="parTrans" cxnId="{B998991E-729E-4290-9311-35AF85E6C9C8}">
      <dgm:prSet/>
      <dgm:spPr/>
      <dgm:t>
        <a:bodyPr/>
        <a:lstStyle/>
        <a:p>
          <a:endParaRPr lang="en-US"/>
        </a:p>
      </dgm:t>
    </dgm:pt>
    <dgm:pt modelId="{E72E5671-BDA6-4FD7-B3A7-D2AEA9B90906}" type="sibTrans" cxnId="{B998991E-729E-4290-9311-35AF85E6C9C8}">
      <dgm:prSet/>
      <dgm:spPr/>
      <dgm:t>
        <a:bodyPr/>
        <a:lstStyle/>
        <a:p>
          <a:endParaRPr lang="en-US"/>
        </a:p>
      </dgm:t>
    </dgm:pt>
    <dgm:pt modelId="{DC43159A-7E99-43B6-90DE-3AB5904327EB}">
      <dgm:prSet custT="1"/>
      <dgm:spPr>
        <a:solidFill>
          <a:schemeClr val="accent4"/>
        </a:solidFill>
      </dgm:spPr>
      <dgm:t>
        <a:bodyPr/>
        <a:lstStyle/>
        <a:p>
          <a:r>
            <a:rPr lang="ru-RU" sz="1800" dirty="0">
              <a:solidFill>
                <a:schemeClr val="tx1"/>
              </a:solidFill>
            </a:rPr>
            <a:t>В заявке предлагается самая низкая оценочная стоимость</a:t>
          </a:r>
          <a:endParaRPr lang="en-US" sz="1800" dirty="0">
            <a:solidFill>
              <a:schemeClr val="tx1"/>
            </a:solidFill>
          </a:endParaRPr>
        </a:p>
      </dgm:t>
    </dgm:pt>
    <dgm:pt modelId="{5D42AAD5-DE98-4AC2-BA36-6CD9D8613C3B}" type="parTrans" cxnId="{268DD8A1-3A75-4430-954E-CC59178AA801}">
      <dgm:prSet/>
      <dgm:spPr/>
      <dgm:t>
        <a:bodyPr/>
        <a:lstStyle/>
        <a:p>
          <a:endParaRPr lang="en-US"/>
        </a:p>
      </dgm:t>
    </dgm:pt>
    <dgm:pt modelId="{7EC9A778-3075-4A68-B19D-D874C8C2EF3E}" type="sibTrans" cxnId="{268DD8A1-3A75-4430-954E-CC59178AA801}">
      <dgm:prSet/>
      <dgm:spPr/>
      <dgm:t>
        <a:bodyPr/>
        <a:lstStyle/>
        <a:p>
          <a:endParaRPr lang="en-US"/>
        </a:p>
      </dgm:t>
    </dgm:pt>
    <dgm:pt modelId="{CBA707FA-F533-4A12-A981-CE62E238E59A}">
      <dgm:prSet custT="1"/>
      <dgm:spPr>
        <a:solidFill>
          <a:srgbClr val="FF0000"/>
        </a:solidFill>
      </dgm:spPr>
      <dgm:t>
        <a:bodyPr/>
        <a:lstStyle/>
        <a:p>
          <a:pPr rtl="0"/>
          <a:r>
            <a:rPr lang="ru-RU" sz="2000" dirty="0"/>
            <a:t>И</a:t>
          </a:r>
          <a:endParaRPr lang="en-GB" sz="2000" dirty="0"/>
        </a:p>
      </dgm:t>
    </dgm:pt>
    <dgm:pt modelId="{A5FC60B9-8E57-4774-8D0E-972EF6B1724A}" type="parTrans" cxnId="{A44D9181-E0C2-493E-A9BD-028583BC2C13}">
      <dgm:prSet/>
      <dgm:spPr/>
      <dgm:t>
        <a:bodyPr/>
        <a:lstStyle/>
        <a:p>
          <a:endParaRPr lang="en-US"/>
        </a:p>
      </dgm:t>
    </dgm:pt>
    <dgm:pt modelId="{2AC8F9D4-4AEB-4A55-958D-8DD0BD8CD150}" type="sibTrans" cxnId="{A44D9181-E0C2-493E-A9BD-028583BC2C13}">
      <dgm:prSet/>
      <dgm:spPr/>
      <dgm:t>
        <a:bodyPr/>
        <a:lstStyle/>
        <a:p>
          <a:endParaRPr lang="en-US"/>
        </a:p>
      </dgm:t>
    </dgm:pt>
    <dgm:pt modelId="{06381EC0-220F-4453-96F0-D04B7453116B}" type="pres">
      <dgm:prSet presAssocID="{AC6BFDB9-A531-4BFA-B5EC-0398692AE1D7}" presName="composite" presStyleCnt="0">
        <dgm:presLayoutVars>
          <dgm:chMax val="5"/>
          <dgm:dir/>
          <dgm:animLvl val="ctr"/>
          <dgm:resizeHandles val="exact"/>
        </dgm:presLayoutVars>
      </dgm:prSet>
      <dgm:spPr/>
    </dgm:pt>
    <dgm:pt modelId="{B4D177FF-B7A3-447E-8345-8FB39C91E5D8}" type="pres">
      <dgm:prSet presAssocID="{AC6BFDB9-A531-4BFA-B5EC-0398692AE1D7}" presName="cycle" presStyleCnt="0"/>
      <dgm:spPr/>
    </dgm:pt>
    <dgm:pt modelId="{936C3827-9A19-4E00-B5FE-D3982A1C0483}" type="pres">
      <dgm:prSet presAssocID="{AC6BFDB9-A531-4BFA-B5EC-0398692AE1D7}" presName="centerShape" presStyleCnt="0"/>
      <dgm:spPr/>
    </dgm:pt>
    <dgm:pt modelId="{4A410E37-E231-4EEB-AE30-3E9E4676D9B0}" type="pres">
      <dgm:prSet presAssocID="{AC6BFDB9-A531-4BFA-B5EC-0398692AE1D7}" presName="connSite" presStyleLbl="node1" presStyleIdx="0" presStyleCnt="4"/>
      <dgm:spPr/>
    </dgm:pt>
    <dgm:pt modelId="{D4960973-0FD4-41AB-A5DD-42B0C83B25F9}" type="pres">
      <dgm:prSet presAssocID="{AC6BFDB9-A531-4BFA-B5EC-0398692AE1D7}" presName="visible" presStyleLbl="node1" presStyleIdx="0" presStyleCnt="4" custScaleX="164156" custScaleY="160513" custLinFactNeighborX="-26064" custLinFactNeighborY="6714"/>
      <dgm:spPr>
        <a:solidFill>
          <a:schemeClr val="accent2"/>
        </a:solidFill>
      </dgm:spPr>
    </dgm:pt>
    <dgm:pt modelId="{82638D72-BCDB-4215-9750-2C687D577267}" type="pres">
      <dgm:prSet presAssocID="{465225FF-C3CB-4A0A-A7EE-8C175AB1160C}" presName="Name25" presStyleLbl="parChTrans1D1" presStyleIdx="0" presStyleCnt="3"/>
      <dgm:spPr/>
    </dgm:pt>
    <dgm:pt modelId="{1E44F81D-127E-49C0-95FE-BC040EDE93F9}" type="pres">
      <dgm:prSet presAssocID="{57D62945-6B8C-49E1-A316-E2918EF082E5}" presName="node" presStyleCnt="0"/>
      <dgm:spPr/>
    </dgm:pt>
    <dgm:pt modelId="{634A81B8-C4B9-48C6-84D0-1DCFA21B757B}" type="pres">
      <dgm:prSet presAssocID="{57D62945-6B8C-49E1-A316-E2918EF082E5}" presName="parentNode" presStyleLbl="node1" presStyleIdx="1" presStyleCnt="4" custScaleX="142580" custScaleY="142017" custLinFactX="21605" custLinFactNeighborX="100000" custLinFactNeighborY="8143">
        <dgm:presLayoutVars>
          <dgm:chMax val="1"/>
          <dgm:bulletEnabled val="1"/>
        </dgm:presLayoutVars>
      </dgm:prSet>
      <dgm:spPr/>
    </dgm:pt>
    <dgm:pt modelId="{679E02A4-7522-4A49-9724-37D7B7306641}" type="pres">
      <dgm:prSet presAssocID="{57D62945-6B8C-49E1-A316-E2918EF082E5}" presName="childNode" presStyleLbl="revTx" presStyleIdx="0" presStyleCnt="0">
        <dgm:presLayoutVars>
          <dgm:bulletEnabled val="1"/>
        </dgm:presLayoutVars>
      </dgm:prSet>
      <dgm:spPr/>
    </dgm:pt>
    <dgm:pt modelId="{E5FAA2BB-A684-4B9D-89D6-80C9A966E6DD}" type="pres">
      <dgm:prSet presAssocID="{A5FC60B9-8E57-4774-8D0E-972EF6B1724A}" presName="Name25" presStyleLbl="parChTrans1D1" presStyleIdx="1" presStyleCnt="3"/>
      <dgm:spPr/>
    </dgm:pt>
    <dgm:pt modelId="{A4C098C8-530B-413B-BC34-31EE3B9F4A30}" type="pres">
      <dgm:prSet presAssocID="{CBA707FA-F533-4A12-A981-CE62E238E59A}" presName="node" presStyleCnt="0"/>
      <dgm:spPr/>
    </dgm:pt>
    <dgm:pt modelId="{D033F7B7-D296-4E2F-A138-6D652D21697F}" type="pres">
      <dgm:prSet presAssocID="{CBA707FA-F533-4A12-A981-CE62E238E59A}" presName="parentNode" presStyleLbl="node1" presStyleIdx="2" presStyleCnt="4" custScaleX="58288" custScaleY="45089" custLinFactNeighborX="51462" custLinFactNeighborY="10949">
        <dgm:presLayoutVars>
          <dgm:chMax val="1"/>
          <dgm:bulletEnabled val="1"/>
        </dgm:presLayoutVars>
      </dgm:prSet>
      <dgm:spPr/>
    </dgm:pt>
    <dgm:pt modelId="{40345333-0AE1-4819-B3FB-CC4871D1157D}" type="pres">
      <dgm:prSet presAssocID="{CBA707FA-F533-4A12-A981-CE62E238E59A}" presName="childNode" presStyleLbl="revTx" presStyleIdx="0" presStyleCnt="0">
        <dgm:presLayoutVars>
          <dgm:bulletEnabled val="1"/>
        </dgm:presLayoutVars>
      </dgm:prSet>
      <dgm:spPr/>
    </dgm:pt>
    <dgm:pt modelId="{B1E2B18F-F2DE-49E6-A668-17DBDC06D0B1}" type="pres">
      <dgm:prSet presAssocID="{5D42AAD5-DE98-4AC2-BA36-6CD9D8613C3B}" presName="Name25" presStyleLbl="parChTrans1D1" presStyleIdx="2" presStyleCnt="3"/>
      <dgm:spPr/>
    </dgm:pt>
    <dgm:pt modelId="{9E2838B6-DF9D-4E70-9C48-3C2713FC1AD6}" type="pres">
      <dgm:prSet presAssocID="{DC43159A-7E99-43B6-90DE-3AB5904327EB}" presName="node" presStyleCnt="0"/>
      <dgm:spPr/>
    </dgm:pt>
    <dgm:pt modelId="{477C2FFE-EC3D-4536-9A51-3BF182495934}" type="pres">
      <dgm:prSet presAssocID="{DC43159A-7E99-43B6-90DE-3AB5904327EB}" presName="parentNode" presStyleLbl="node1" presStyleIdx="3" presStyleCnt="4" custScaleX="140138" custScaleY="141919" custLinFactNeighborX="74723" custLinFactNeighborY="28375">
        <dgm:presLayoutVars>
          <dgm:chMax val="1"/>
          <dgm:bulletEnabled val="1"/>
        </dgm:presLayoutVars>
      </dgm:prSet>
      <dgm:spPr/>
    </dgm:pt>
    <dgm:pt modelId="{1624CC9E-6B34-4988-BCD7-54F682A9FEBD}" type="pres">
      <dgm:prSet presAssocID="{DC43159A-7E99-43B6-90DE-3AB5904327EB}" presName="childNode" presStyleLbl="revTx" presStyleIdx="0" presStyleCnt="0">
        <dgm:presLayoutVars>
          <dgm:bulletEnabled val="1"/>
        </dgm:presLayoutVars>
      </dgm:prSet>
      <dgm:spPr/>
    </dgm:pt>
  </dgm:ptLst>
  <dgm:cxnLst>
    <dgm:cxn modelId="{D50CC60A-9958-4A3C-A68A-EF4B8AD3760F}" type="presOf" srcId="{465225FF-C3CB-4A0A-A7EE-8C175AB1160C}" destId="{82638D72-BCDB-4215-9750-2C687D577267}" srcOrd="0" destOrd="0" presId="urn:microsoft.com/office/officeart/2005/8/layout/radial2#1"/>
    <dgm:cxn modelId="{BCC56A16-C525-43EC-A670-4454DC32879E}" type="presOf" srcId="{5D42AAD5-DE98-4AC2-BA36-6CD9D8613C3B}" destId="{B1E2B18F-F2DE-49E6-A668-17DBDC06D0B1}" srcOrd="0" destOrd="0" presId="urn:microsoft.com/office/officeart/2005/8/layout/radial2#1"/>
    <dgm:cxn modelId="{B998991E-729E-4290-9311-35AF85E6C9C8}" srcId="{AC6BFDB9-A531-4BFA-B5EC-0398692AE1D7}" destId="{57D62945-6B8C-49E1-A316-E2918EF082E5}" srcOrd="0" destOrd="0" parTransId="{465225FF-C3CB-4A0A-A7EE-8C175AB1160C}" sibTransId="{E72E5671-BDA6-4FD7-B3A7-D2AEA9B90906}"/>
    <dgm:cxn modelId="{D762FF26-BE6F-4B08-A4EE-FBD9214CA38A}" type="presOf" srcId="{A5FC60B9-8E57-4774-8D0E-972EF6B1724A}" destId="{E5FAA2BB-A684-4B9D-89D6-80C9A966E6DD}" srcOrd="0" destOrd="0" presId="urn:microsoft.com/office/officeart/2005/8/layout/radial2#1"/>
    <dgm:cxn modelId="{3A14BA62-EBBC-4725-839F-FA456962FB0C}" type="presOf" srcId="{DC43159A-7E99-43B6-90DE-3AB5904327EB}" destId="{477C2FFE-EC3D-4536-9A51-3BF182495934}" srcOrd="0" destOrd="0" presId="urn:microsoft.com/office/officeart/2005/8/layout/radial2#1"/>
    <dgm:cxn modelId="{90183074-0ACC-4CD8-B604-EDD9DECD5E86}" type="presOf" srcId="{57D62945-6B8C-49E1-A316-E2918EF082E5}" destId="{634A81B8-C4B9-48C6-84D0-1DCFA21B757B}" srcOrd="0" destOrd="0" presId="urn:microsoft.com/office/officeart/2005/8/layout/radial2#1"/>
    <dgm:cxn modelId="{A44D9181-E0C2-493E-A9BD-028583BC2C13}" srcId="{AC6BFDB9-A531-4BFA-B5EC-0398692AE1D7}" destId="{CBA707FA-F533-4A12-A981-CE62E238E59A}" srcOrd="1" destOrd="0" parTransId="{A5FC60B9-8E57-4774-8D0E-972EF6B1724A}" sibTransId="{2AC8F9D4-4AEB-4A55-958D-8DD0BD8CD150}"/>
    <dgm:cxn modelId="{268DD8A1-3A75-4430-954E-CC59178AA801}" srcId="{AC6BFDB9-A531-4BFA-B5EC-0398692AE1D7}" destId="{DC43159A-7E99-43B6-90DE-3AB5904327EB}" srcOrd="2" destOrd="0" parTransId="{5D42AAD5-DE98-4AC2-BA36-6CD9D8613C3B}" sibTransId="{7EC9A778-3075-4A68-B19D-D874C8C2EF3E}"/>
    <dgm:cxn modelId="{DF34ACBF-DD07-4AA4-BD4D-20D7BEEE8EFF}" type="presOf" srcId="{AC6BFDB9-A531-4BFA-B5EC-0398692AE1D7}" destId="{06381EC0-220F-4453-96F0-D04B7453116B}" srcOrd="0" destOrd="0" presId="urn:microsoft.com/office/officeart/2005/8/layout/radial2#1"/>
    <dgm:cxn modelId="{86B0D6F4-1F22-4CC5-A05B-B0F7B2DBB1D7}" type="presOf" srcId="{CBA707FA-F533-4A12-A981-CE62E238E59A}" destId="{D033F7B7-D296-4E2F-A138-6D652D21697F}" srcOrd="0" destOrd="0" presId="urn:microsoft.com/office/officeart/2005/8/layout/radial2#1"/>
    <dgm:cxn modelId="{33B8A154-1222-4DA4-A0FA-29333377ABB1}" type="presParOf" srcId="{06381EC0-220F-4453-96F0-D04B7453116B}" destId="{B4D177FF-B7A3-447E-8345-8FB39C91E5D8}" srcOrd="0" destOrd="0" presId="urn:microsoft.com/office/officeart/2005/8/layout/radial2#1"/>
    <dgm:cxn modelId="{D976BFEC-536B-445E-8E93-B169E31E0335}" type="presParOf" srcId="{B4D177FF-B7A3-447E-8345-8FB39C91E5D8}" destId="{936C3827-9A19-4E00-B5FE-D3982A1C0483}" srcOrd="0" destOrd="0" presId="urn:microsoft.com/office/officeart/2005/8/layout/radial2#1"/>
    <dgm:cxn modelId="{93A24279-61C1-49B3-A71A-6301E8939A90}" type="presParOf" srcId="{936C3827-9A19-4E00-B5FE-D3982A1C0483}" destId="{4A410E37-E231-4EEB-AE30-3E9E4676D9B0}" srcOrd="0" destOrd="0" presId="urn:microsoft.com/office/officeart/2005/8/layout/radial2#1"/>
    <dgm:cxn modelId="{40B1596E-3E92-48B8-B5AE-6E66B3B411EC}" type="presParOf" srcId="{936C3827-9A19-4E00-B5FE-D3982A1C0483}" destId="{D4960973-0FD4-41AB-A5DD-42B0C83B25F9}" srcOrd="1" destOrd="0" presId="urn:microsoft.com/office/officeart/2005/8/layout/radial2#1"/>
    <dgm:cxn modelId="{F9D9E828-F972-445C-82C2-B3A3FDD5C517}" type="presParOf" srcId="{B4D177FF-B7A3-447E-8345-8FB39C91E5D8}" destId="{82638D72-BCDB-4215-9750-2C687D577267}" srcOrd="1" destOrd="0" presId="urn:microsoft.com/office/officeart/2005/8/layout/radial2#1"/>
    <dgm:cxn modelId="{713F79C5-8122-436C-A960-AA826A0FA7E3}" type="presParOf" srcId="{B4D177FF-B7A3-447E-8345-8FB39C91E5D8}" destId="{1E44F81D-127E-49C0-95FE-BC040EDE93F9}" srcOrd="2" destOrd="0" presId="urn:microsoft.com/office/officeart/2005/8/layout/radial2#1"/>
    <dgm:cxn modelId="{6113D4BD-D2A7-48BA-8FD5-E16DEFF1FBC6}" type="presParOf" srcId="{1E44F81D-127E-49C0-95FE-BC040EDE93F9}" destId="{634A81B8-C4B9-48C6-84D0-1DCFA21B757B}" srcOrd="0" destOrd="0" presId="urn:microsoft.com/office/officeart/2005/8/layout/radial2#1"/>
    <dgm:cxn modelId="{158ECA61-F12A-4717-A71D-1EB6F19B2597}" type="presParOf" srcId="{1E44F81D-127E-49C0-95FE-BC040EDE93F9}" destId="{679E02A4-7522-4A49-9724-37D7B7306641}" srcOrd="1" destOrd="0" presId="urn:microsoft.com/office/officeart/2005/8/layout/radial2#1"/>
    <dgm:cxn modelId="{33076587-1369-4512-B819-9A8A69627863}" type="presParOf" srcId="{B4D177FF-B7A3-447E-8345-8FB39C91E5D8}" destId="{E5FAA2BB-A684-4B9D-89D6-80C9A966E6DD}" srcOrd="3" destOrd="0" presId="urn:microsoft.com/office/officeart/2005/8/layout/radial2#1"/>
    <dgm:cxn modelId="{8CE4D369-2265-427B-AC5A-93129AED971C}" type="presParOf" srcId="{B4D177FF-B7A3-447E-8345-8FB39C91E5D8}" destId="{A4C098C8-530B-413B-BC34-31EE3B9F4A30}" srcOrd="4" destOrd="0" presId="urn:microsoft.com/office/officeart/2005/8/layout/radial2#1"/>
    <dgm:cxn modelId="{CC854509-FEC8-45BE-BD4E-205D47BF0341}" type="presParOf" srcId="{A4C098C8-530B-413B-BC34-31EE3B9F4A30}" destId="{D033F7B7-D296-4E2F-A138-6D652D21697F}" srcOrd="0" destOrd="0" presId="urn:microsoft.com/office/officeart/2005/8/layout/radial2#1"/>
    <dgm:cxn modelId="{3F8C4DF6-5D5A-4DD6-B6C5-1087460144D9}" type="presParOf" srcId="{A4C098C8-530B-413B-BC34-31EE3B9F4A30}" destId="{40345333-0AE1-4819-B3FB-CC4871D1157D}" srcOrd="1" destOrd="0" presId="urn:microsoft.com/office/officeart/2005/8/layout/radial2#1"/>
    <dgm:cxn modelId="{57CED31E-BF8E-4988-9230-E0D3EFD8FCB4}" type="presParOf" srcId="{B4D177FF-B7A3-447E-8345-8FB39C91E5D8}" destId="{B1E2B18F-F2DE-49E6-A668-17DBDC06D0B1}" srcOrd="5" destOrd="0" presId="urn:microsoft.com/office/officeart/2005/8/layout/radial2#1"/>
    <dgm:cxn modelId="{07FA87EA-C93A-4EBD-A979-762391AA70F0}" type="presParOf" srcId="{B4D177FF-B7A3-447E-8345-8FB39C91E5D8}" destId="{9E2838B6-DF9D-4E70-9C48-3C2713FC1AD6}" srcOrd="6" destOrd="0" presId="urn:microsoft.com/office/officeart/2005/8/layout/radial2#1"/>
    <dgm:cxn modelId="{9DAA388C-C98C-45B9-85A5-85B4ABBD9CF3}" type="presParOf" srcId="{9E2838B6-DF9D-4E70-9C48-3C2713FC1AD6}" destId="{477C2FFE-EC3D-4536-9A51-3BF182495934}" srcOrd="0" destOrd="0" presId="urn:microsoft.com/office/officeart/2005/8/layout/radial2#1"/>
    <dgm:cxn modelId="{982C2F0E-A82B-4501-B70C-597F9EA67580}" type="presParOf" srcId="{9E2838B6-DF9D-4E70-9C48-3C2713FC1AD6}" destId="{1624CC9E-6B34-4988-BCD7-54F682A9FEBD}"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523A43DD-F156-41C6-BA67-1F47FBF1404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6CFAF07-DB7B-4ABD-8AEB-4FDB1D7CB2F9}">
      <dgm:prSet custT="1"/>
      <dgm:spPr>
        <a:solidFill>
          <a:srgbClr val="FFC000"/>
        </a:solidFill>
        <a:ln>
          <a:solidFill>
            <a:schemeClr val="accent6">
              <a:lumMod val="60000"/>
              <a:lumOff val="40000"/>
            </a:schemeClr>
          </a:solidFill>
        </a:ln>
      </dgm:spPr>
      <dgm:t>
        <a:bodyPr/>
        <a:lstStyle/>
        <a:p>
          <a:pPr rtl="0"/>
          <a:r>
            <a:rPr lang="ru-RU" sz="2000" dirty="0">
              <a:solidFill>
                <a:srgbClr val="002060"/>
              </a:solidFill>
            </a:rPr>
            <a:t>Переговоры о цене не проводятся, составляется соглашение о допустимых отклонениях (например, условия оплаты, судьи)</a:t>
          </a:r>
          <a:endParaRPr lang="en-US" sz="2000" dirty="0">
            <a:solidFill>
              <a:srgbClr val="002060"/>
            </a:solidFill>
          </a:endParaRPr>
        </a:p>
        <a:p>
          <a:pPr rtl="0"/>
          <a:endParaRPr lang="en-GB" sz="2000" dirty="0"/>
        </a:p>
      </dgm:t>
    </dgm:pt>
    <dgm:pt modelId="{90D7068E-45EA-4DE9-AEF9-8F1AC3C6C2D7}" type="parTrans" cxnId="{E4A7DAC2-6D0E-48CB-BFF7-B5E98193AF6C}">
      <dgm:prSet/>
      <dgm:spPr/>
      <dgm:t>
        <a:bodyPr/>
        <a:lstStyle/>
        <a:p>
          <a:endParaRPr lang="en-US"/>
        </a:p>
      </dgm:t>
    </dgm:pt>
    <dgm:pt modelId="{14A35D78-BA24-4524-A00A-916D34FA1F5F}" type="sibTrans" cxnId="{E4A7DAC2-6D0E-48CB-BFF7-B5E98193AF6C}">
      <dgm:prSet/>
      <dgm:spPr/>
      <dgm:t>
        <a:bodyPr/>
        <a:lstStyle/>
        <a:p>
          <a:endParaRPr lang="en-US"/>
        </a:p>
      </dgm:t>
    </dgm:pt>
    <dgm:pt modelId="{FA2CDCA4-2D60-4FED-BABD-CA90CD86CCA1}">
      <dgm:prSet custT="1"/>
      <dgm:spPr>
        <a:solidFill>
          <a:schemeClr val="accent2">
            <a:lumMod val="75000"/>
          </a:schemeClr>
        </a:solidFill>
      </dgm:spPr>
      <dgm:t>
        <a:bodyPr/>
        <a:lstStyle/>
        <a:p>
          <a:pPr rtl="0"/>
          <a:r>
            <a:rPr lang="ru-RU" sz="1600" dirty="0"/>
            <a:t>Присуждение на условиях: на условиях, предусмотренных в конкурсной документации (например, национальная регистрация продукта)</a:t>
          </a:r>
          <a:endParaRPr lang="en-US" sz="1600" dirty="0"/>
        </a:p>
        <a:p>
          <a:pPr rtl="0"/>
          <a:endParaRPr lang="en-GB" sz="2000" dirty="0"/>
        </a:p>
      </dgm:t>
    </dgm:pt>
    <dgm:pt modelId="{49EEEDBE-A6B1-4A49-B30A-75E5BA47E26D}" type="parTrans" cxnId="{00D70B48-3F6C-4A42-9AF2-A3D0073E62F3}">
      <dgm:prSet/>
      <dgm:spPr/>
      <dgm:t>
        <a:bodyPr/>
        <a:lstStyle/>
        <a:p>
          <a:endParaRPr lang="en-US"/>
        </a:p>
      </dgm:t>
    </dgm:pt>
    <dgm:pt modelId="{6B869F50-BAC1-43DE-B74D-85E400278363}" type="sibTrans" cxnId="{00D70B48-3F6C-4A42-9AF2-A3D0073E62F3}">
      <dgm:prSet/>
      <dgm:spPr/>
      <dgm:t>
        <a:bodyPr/>
        <a:lstStyle/>
        <a:p>
          <a:endParaRPr lang="en-US"/>
        </a:p>
      </dgm:t>
    </dgm:pt>
    <dgm:pt modelId="{255C0558-955E-436B-95C7-4770AB0AB591}" type="pres">
      <dgm:prSet presAssocID="{523A43DD-F156-41C6-BA67-1F47FBF14048}" presName="matrix" presStyleCnt="0">
        <dgm:presLayoutVars>
          <dgm:chMax val="1"/>
          <dgm:dir/>
          <dgm:resizeHandles val="exact"/>
        </dgm:presLayoutVars>
      </dgm:prSet>
      <dgm:spPr/>
    </dgm:pt>
    <dgm:pt modelId="{21C8F668-B6BA-4F47-9668-F1B760F8495B}" type="pres">
      <dgm:prSet presAssocID="{523A43DD-F156-41C6-BA67-1F47FBF14048}" presName="diamond" presStyleLbl="bgShp" presStyleIdx="0" presStyleCnt="1"/>
      <dgm:spPr/>
    </dgm:pt>
    <dgm:pt modelId="{878CACF9-CE10-4A9E-A206-653418201900}" type="pres">
      <dgm:prSet presAssocID="{523A43DD-F156-41C6-BA67-1F47FBF14048}" presName="quad1" presStyleLbl="node1" presStyleIdx="0" presStyleCnt="4" custScaleX="145765" custScaleY="134957" custLinFactNeighborX="-19036" custLinFactNeighborY="60493">
        <dgm:presLayoutVars>
          <dgm:chMax val="0"/>
          <dgm:chPref val="0"/>
          <dgm:bulletEnabled val="1"/>
        </dgm:presLayoutVars>
      </dgm:prSet>
      <dgm:spPr/>
    </dgm:pt>
    <dgm:pt modelId="{0E45EEAF-D2AA-4D25-8297-715E598AA99B}" type="pres">
      <dgm:prSet presAssocID="{523A43DD-F156-41C6-BA67-1F47FBF14048}" presName="quad2" presStyleLbl="node1" presStyleIdx="1" presStyleCnt="4" custScaleX="142755" custScaleY="134358" custLinFactNeighborX="25933" custLinFactNeighborY="58743">
        <dgm:presLayoutVars>
          <dgm:chMax val="0"/>
          <dgm:chPref val="0"/>
          <dgm:bulletEnabled val="1"/>
        </dgm:presLayoutVars>
      </dgm:prSet>
      <dgm:spPr/>
    </dgm:pt>
    <dgm:pt modelId="{E3C65340-ABC4-4AFD-BF61-6C76CC065E19}" type="pres">
      <dgm:prSet presAssocID="{523A43DD-F156-41C6-BA67-1F47FBF14048}" presName="quad3" presStyleLbl="node1" presStyleIdx="2" presStyleCnt="4" custScaleX="8210" custScaleY="9226" custLinFactX="100000" custLinFactY="-53679" custLinFactNeighborX="158552" custLinFactNeighborY="-100000">
        <dgm:presLayoutVars>
          <dgm:chMax val="0"/>
          <dgm:chPref val="0"/>
          <dgm:bulletEnabled val="1"/>
        </dgm:presLayoutVars>
      </dgm:prSet>
      <dgm:spPr>
        <a:solidFill>
          <a:schemeClr val="bg1"/>
        </a:solidFill>
      </dgm:spPr>
    </dgm:pt>
    <dgm:pt modelId="{AC8B06F1-C330-4B62-A34F-3E49E8766711}" type="pres">
      <dgm:prSet presAssocID="{523A43DD-F156-41C6-BA67-1F47FBF14048}" presName="quad4" presStyleLbl="node1" presStyleIdx="3" presStyleCnt="4" custFlipVert="1" custFlipHor="1" custScaleX="17435" custScaleY="23857" custLinFactX="150391" custLinFactY="-100000" custLinFactNeighborX="200000" custLinFactNeighborY="-143446">
        <dgm:presLayoutVars>
          <dgm:chMax val="0"/>
          <dgm:chPref val="0"/>
          <dgm:bulletEnabled val="1"/>
        </dgm:presLayoutVars>
      </dgm:prSet>
      <dgm:spPr>
        <a:solidFill>
          <a:schemeClr val="bg1"/>
        </a:solidFill>
      </dgm:spPr>
    </dgm:pt>
  </dgm:ptLst>
  <dgm:cxnLst>
    <dgm:cxn modelId="{A1781609-1990-4959-A0A2-4E4C4F92BEAE}" type="presOf" srcId="{06CFAF07-DB7B-4ABD-8AEB-4FDB1D7CB2F9}" destId="{878CACF9-CE10-4A9E-A206-653418201900}" srcOrd="0" destOrd="0" presId="urn:microsoft.com/office/officeart/2005/8/layout/matrix3"/>
    <dgm:cxn modelId="{00D70B48-3F6C-4A42-9AF2-A3D0073E62F3}" srcId="{523A43DD-F156-41C6-BA67-1F47FBF14048}" destId="{FA2CDCA4-2D60-4FED-BABD-CA90CD86CCA1}" srcOrd="1" destOrd="0" parTransId="{49EEEDBE-A6B1-4A49-B30A-75E5BA47E26D}" sibTransId="{6B869F50-BAC1-43DE-B74D-85E400278363}"/>
    <dgm:cxn modelId="{641ED585-F185-48F4-AEC3-8159E15B50C2}" type="presOf" srcId="{FA2CDCA4-2D60-4FED-BABD-CA90CD86CCA1}" destId="{0E45EEAF-D2AA-4D25-8297-715E598AA99B}" srcOrd="0" destOrd="0" presId="urn:microsoft.com/office/officeart/2005/8/layout/matrix3"/>
    <dgm:cxn modelId="{B14754B0-6D27-40DB-B25D-978B4B1A1FC1}" type="presOf" srcId="{523A43DD-F156-41C6-BA67-1F47FBF14048}" destId="{255C0558-955E-436B-95C7-4770AB0AB591}" srcOrd="0" destOrd="0" presId="urn:microsoft.com/office/officeart/2005/8/layout/matrix3"/>
    <dgm:cxn modelId="{E4A7DAC2-6D0E-48CB-BFF7-B5E98193AF6C}" srcId="{523A43DD-F156-41C6-BA67-1F47FBF14048}" destId="{06CFAF07-DB7B-4ABD-8AEB-4FDB1D7CB2F9}" srcOrd="0" destOrd="0" parTransId="{90D7068E-45EA-4DE9-AEF9-8F1AC3C6C2D7}" sibTransId="{14A35D78-BA24-4524-A00A-916D34FA1F5F}"/>
    <dgm:cxn modelId="{E8852941-8A6C-4EC4-B00F-150E38647245}" type="presParOf" srcId="{255C0558-955E-436B-95C7-4770AB0AB591}" destId="{21C8F668-B6BA-4F47-9668-F1B760F8495B}" srcOrd="0" destOrd="0" presId="urn:microsoft.com/office/officeart/2005/8/layout/matrix3"/>
    <dgm:cxn modelId="{751649D5-E4B5-42C1-833D-1283140097B7}" type="presParOf" srcId="{255C0558-955E-436B-95C7-4770AB0AB591}" destId="{878CACF9-CE10-4A9E-A206-653418201900}" srcOrd="1" destOrd="0" presId="urn:microsoft.com/office/officeart/2005/8/layout/matrix3"/>
    <dgm:cxn modelId="{7B2B70F1-7DEE-4399-87C1-15B6ED1EDB44}" type="presParOf" srcId="{255C0558-955E-436B-95C7-4770AB0AB591}" destId="{0E45EEAF-D2AA-4D25-8297-715E598AA99B}" srcOrd="2" destOrd="0" presId="urn:microsoft.com/office/officeart/2005/8/layout/matrix3"/>
    <dgm:cxn modelId="{9D626FED-4CAC-41E2-A560-4491CD614DA0}" type="presParOf" srcId="{255C0558-955E-436B-95C7-4770AB0AB591}" destId="{E3C65340-ABC4-4AFD-BF61-6C76CC065E19}" srcOrd="3" destOrd="0" presId="urn:microsoft.com/office/officeart/2005/8/layout/matrix3"/>
    <dgm:cxn modelId="{E7162A6D-49F8-4F03-A279-D47DBCCFE15B}" type="presParOf" srcId="{255C0558-955E-436B-95C7-4770AB0AB591}" destId="{AC8B06F1-C330-4B62-A34F-3E49E8766711}"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2E713613-0E94-4E6E-A96B-2300B1019F93}"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85941166-2261-459B-883B-37531BB9E1F5}">
      <dgm:prSet custT="1"/>
      <dgm:spPr>
        <a:solidFill>
          <a:srgbClr val="FFC000">
            <a:alpha val="50000"/>
          </a:srgbClr>
        </a:solidFill>
        <a:ln w="76200">
          <a:solidFill>
            <a:srgbClr val="FF0000"/>
          </a:solidFill>
        </a:ln>
      </dgm:spPr>
      <dgm:t>
        <a:bodyPr/>
        <a:lstStyle/>
        <a:p>
          <a:pPr rtl="0"/>
          <a:r>
            <a:rPr lang="ru-RU" altLang="en-US" sz="2000" dirty="0">
              <a:latin typeface="+mn-lt"/>
            </a:rPr>
            <a:t>Договора по МКТ, ОМТ, ГЧП, займы фин. посредникам и закупки у единственного источника:</a:t>
          </a:r>
          <a:endParaRPr lang="en-GB" sz="2000" dirty="0">
            <a:latin typeface="+mn-lt"/>
          </a:endParaRPr>
        </a:p>
      </dgm:t>
    </dgm:pt>
    <dgm:pt modelId="{F797E808-3B22-4FBD-9C65-31BC892C1779}" type="parTrans" cxnId="{DABB7654-614A-4D9A-982E-45688D12ED0E}">
      <dgm:prSet/>
      <dgm:spPr/>
      <dgm:t>
        <a:bodyPr/>
        <a:lstStyle/>
        <a:p>
          <a:endParaRPr lang="en-US"/>
        </a:p>
      </dgm:t>
    </dgm:pt>
    <dgm:pt modelId="{1F00CC65-A97A-4623-B75A-2C7CF7CBFAC0}" type="sibTrans" cxnId="{DABB7654-614A-4D9A-982E-45688D12ED0E}">
      <dgm:prSet/>
      <dgm:spPr/>
      <dgm:t>
        <a:bodyPr/>
        <a:lstStyle/>
        <a:p>
          <a:endParaRPr lang="en-US"/>
        </a:p>
      </dgm:t>
    </dgm:pt>
    <dgm:pt modelId="{C9403A3E-42C9-41B6-9D22-6B613D5D5B74}">
      <dgm:prSet/>
      <dgm:spPr/>
      <dgm:t>
        <a:bodyPr/>
        <a:lstStyle/>
        <a:p>
          <a:endParaRPr lang="en-US"/>
        </a:p>
      </dgm:t>
    </dgm:pt>
    <dgm:pt modelId="{7FDDB955-34AD-4445-95A1-DE7EC4D43D71}" type="parTrans" cxnId="{19283616-76FE-4C56-976B-32129021396F}">
      <dgm:prSet/>
      <dgm:spPr/>
      <dgm:t>
        <a:bodyPr/>
        <a:lstStyle/>
        <a:p>
          <a:endParaRPr lang="en-US"/>
        </a:p>
      </dgm:t>
    </dgm:pt>
    <dgm:pt modelId="{7F208877-F67B-4CC4-A900-EF3620149EA5}" type="sibTrans" cxnId="{19283616-76FE-4C56-976B-32129021396F}">
      <dgm:prSet/>
      <dgm:spPr/>
      <dgm:t>
        <a:bodyPr/>
        <a:lstStyle/>
        <a:p>
          <a:endParaRPr lang="en-US"/>
        </a:p>
      </dgm:t>
    </dgm:pt>
    <dgm:pt modelId="{90CF7218-8F46-4962-AB4F-1B3B983953A5}">
      <dgm:prSet/>
      <dgm:spPr/>
      <dgm:t>
        <a:bodyPr/>
        <a:lstStyle/>
        <a:p>
          <a:endParaRPr lang="en-US"/>
        </a:p>
      </dgm:t>
    </dgm:pt>
    <dgm:pt modelId="{2A7D2A5E-C7F8-43A5-9AD5-0F7A48D1452D}" type="parTrans" cxnId="{A209D26B-5EC7-411F-8CD4-29561F09B7C8}">
      <dgm:prSet/>
      <dgm:spPr/>
      <dgm:t>
        <a:bodyPr/>
        <a:lstStyle/>
        <a:p>
          <a:endParaRPr lang="en-US"/>
        </a:p>
      </dgm:t>
    </dgm:pt>
    <dgm:pt modelId="{608914F8-309F-423C-AB44-14953865171B}" type="sibTrans" cxnId="{A209D26B-5EC7-411F-8CD4-29561F09B7C8}">
      <dgm:prSet/>
      <dgm:spPr/>
      <dgm:t>
        <a:bodyPr/>
        <a:lstStyle/>
        <a:p>
          <a:endParaRPr lang="en-US"/>
        </a:p>
      </dgm:t>
    </dgm:pt>
    <dgm:pt modelId="{397E580F-FE88-4BBE-8F0C-7BB8B4768B78}">
      <dgm:prSet custT="1"/>
      <dgm:spPr>
        <a:solidFill>
          <a:srgbClr val="45E325">
            <a:alpha val="50000"/>
          </a:srgbClr>
        </a:solidFill>
        <a:ln w="28575">
          <a:solidFill>
            <a:srgbClr val="FF0000"/>
          </a:solidFill>
        </a:ln>
      </dgm:spPr>
      <dgm:t>
        <a:bodyPr/>
        <a:lstStyle/>
        <a:p>
          <a:r>
            <a:rPr lang="ru-RU" altLang="en-US" sz="2000" dirty="0">
              <a:latin typeface="+mn-lt"/>
            </a:rPr>
            <a:t>В </a:t>
          </a:r>
          <a:r>
            <a:rPr lang="ru-RU" altLang="en-US" sz="1600" b="1" dirty="0">
              <a:latin typeface="+mn-lt"/>
            </a:rPr>
            <a:t>национальных изданиях </a:t>
          </a:r>
          <a:r>
            <a:rPr lang="ru-RU" altLang="en-US" sz="1600" dirty="0">
              <a:latin typeface="+mn-lt"/>
            </a:rPr>
            <a:t>по НКТ, договора в соответствии с рамочными соглашениями и работой сверх объёма договора</a:t>
          </a:r>
          <a:endParaRPr lang="en-US" altLang="en-US" sz="1600" b="1" dirty="0">
            <a:latin typeface="+mn-lt"/>
          </a:endParaRPr>
        </a:p>
      </dgm:t>
    </dgm:pt>
    <dgm:pt modelId="{099DF95F-4660-4785-AFEB-9B02A5A20ECF}" type="parTrans" cxnId="{B09EFB95-48E5-4347-B4C2-1C6FAA9DB2B3}">
      <dgm:prSet/>
      <dgm:spPr/>
      <dgm:t>
        <a:bodyPr/>
        <a:lstStyle/>
        <a:p>
          <a:endParaRPr lang="en-US"/>
        </a:p>
      </dgm:t>
    </dgm:pt>
    <dgm:pt modelId="{583E8CC9-E086-4B0E-9795-30923BF80827}" type="sibTrans" cxnId="{B09EFB95-48E5-4347-B4C2-1C6FAA9DB2B3}">
      <dgm:prSet/>
      <dgm:spPr/>
      <dgm:t>
        <a:bodyPr/>
        <a:lstStyle/>
        <a:p>
          <a:endParaRPr lang="en-US"/>
        </a:p>
      </dgm:t>
    </dgm:pt>
    <dgm:pt modelId="{5A7A91A1-049C-416A-8BD2-88B152EB4C16}">
      <dgm:prSet custT="1"/>
      <dgm:spPr>
        <a:solidFill>
          <a:srgbClr val="45E325">
            <a:alpha val="49804"/>
          </a:srgbClr>
        </a:solidFill>
        <a:ln w="28575">
          <a:solidFill>
            <a:srgbClr val="FF0000"/>
          </a:solidFill>
        </a:ln>
      </dgm:spPr>
      <dgm:t>
        <a:bodyPr/>
        <a:lstStyle/>
        <a:p>
          <a:r>
            <a:rPr lang="ru-RU" altLang="en-US" sz="1600" dirty="0">
              <a:latin typeface="+mn-lt"/>
            </a:rPr>
            <a:t>Публикация в течение двух недель после получения от банка подтверждения об отсутствии возражений на присуждение договора (2 недели после проверки присуждения договора)</a:t>
          </a:r>
          <a:endParaRPr lang="en-US" altLang="en-US" sz="1600" dirty="0">
            <a:latin typeface="+mn-lt"/>
          </a:endParaRPr>
        </a:p>
      </dgm:t>
    </dgm:pt>
    <dgm:pt modelId="{5BAD2293-7095-4E61-B94E-000D6D8DA8CF}" type="parTrans" cxnId="{02C290F0-AA67-478B-B11C-500E0632DA13}">
      <dgm:prSet/>
      <dgm:spPr/>
      <dgm:t>
        <a:bodyPr/>
        <a:lstStyle/>
        <a:p>
          <a:endParaRPr lang="en-US"/>
        </a:p>
      </dgm:t>
    </dgm:pt>
    <dgm:pt modelId="{629D8FEB-8C1A-472C-ADF1-8E80CC0494E6}" type="sibTrans" cxnId="{02C290F0-AA67-478B-B11C-500E0632DA13}">
      <dgm:prSet/>
      <dgm:spPr/>
      <dgm:t>
        <a:bodyPr/>
        <a:lstStyle/>
        <a:p>
          <a:endParaRPr lang="en-US"/>
        </a:p>
      </dgm:t>
    </dgm:pt>
    <dgm:pt modelId="{F98B2EA7-6ECD-4716-96EF-00046D11939A}">
      <dgm:prSet/>
      <dgm:spPr/>
      <dgm:t>
        <a:bodyPr/>
        <a:lstStyle/>
        <a:p>
          <a:endParaRPr lang="en-US"/>
        </a:p>
      </dgm:t>
    </dgm:pt>
    <dgm:pt modelId="{00CB5619-17A7-4472-8C10-E5A56A61E0C3}" type="parTrans" cxnId="{37D93E35-3E93-4E35-A7E8-AB152EDADF22}">
      <dgm:prSet/>
      <dgm:spPr/>
      <dgm:t>
        <a:bodyPr/>
        <a:lstStyle/>
        <a:p>
          <a:endParaRPr lang="en-US"/>
        </a:p>
      </dgm:t>
    </dgm:pt>
    <dgm:pt modelId="{697ED2C6-5396-4FA3-AFAA-AB3B20997DA6}" type="sibTrans" cxnId="{37D93E35-3E93-4E35-A7E8-AB152EDADF22}">
      <dgm:prSet/>
      <dgm:spPr/>
      <dgm:t>
        <a:bodyPr/>
        <a:lstStyle/>
        <a:p>
          <a:endParaRPr lang="en-US"/>
        </a:p>
      </dgm:t>
    </dgm:pt>
    <dgm:pt modelId="{83CBB2C7-037D-4A5C-8684-C6651E27C597}">
      <dgm:prSet/>
      <dgm:spPr/>
      <dgm:t>
        <a:bodyPr/>
        <a:lstStyle/>
        <a:p>
          <a:endParaRPr lang="en-US"/>
        </a:p>
      </dgm:t>
    </dgm:pt>
    <dgm:pt modelId="{E91CFBF0-D0E2-4B06-A793-819FC42E99BB}" type="parTrans" cxnId="{4E34D5BD-1011-441F-84B6-50F54A413087}">
      <dgm:prSet/>
      <dgm:spPr/>
      <dgm:t>
        <a:bodyPr/>
        <a:lstStyle/>
        <a:p>
          <a:endParaRPr lang="en-US"/>
        </a:p>
      </dgm:t>
    </dgm:pt>
    <dgm:pt modelId="{1EDC7170-6AD8-43AB-83C5-6B2AFC2087DE}" type="sibTrans" cxnId="{4E34D5BD-1011-441F-84B6-50F54A413087}">
      <dgm:prSet/>
      <dgm:spPr/>
      <dgm:t>
        <a:bodyPr/>
        <a:lstStyle/>
        <a:p>
          <a:endParaRPr lang="en-US"/>
        </a:p>
      </dgm:t>
    </dgm:pt>
    <dgm:pt modelId="{E0AB687C-A62A-489C-AEFF-F3C777FEEBEC}">
      <dgm:prSet/>
      <dgm:spPr>
        <a:noFill/>
        <a:ln>
          <a:noFill/>
        </a:ln>
      </dgm:spPr>
      <dgm:t>
        <a:bodyPr/>
        <a:lstStyle/>
        <a:p>
          <a:endParaRPr lang="en-US" dirty="0">
            <a:solidFill>
              <a:srgbClr val="FFFF00"/>
            </a:solidFill>
          </a:endParaRPr>
        </a:p>
      </dgm:t>
    </dgm:pt>
    <dgm:pt modelId="{3B8FA919-E33F-4EC3-ADC4-5313157F0764}" type="sibTrans" cxnId="{0C5A4933-C13E-4FED-9953-CD94453BA4FA}">
      <dgm:prSet/>
      <dgm:spPr/>
      <dgm:t>
        <a:bodyPr/>
        <a:lstStyle/>
        <a:p>
          <a:endParaRPr lang="en-US"/>
        </a:p>
      </dgm:t>
    </dgm:pt>
    <dgm:pt modelId="{8FF6FBE5-24B7-4089-B90A-1DC4F531A6A1}" type="parTrans" cxnId="{0C5A4933-C13E-4FED-9953-CD94453BA4FA}">
      <dgm:prSet/>
      <dgm:spPr/>
      <dgm:t>
        <a:bodyPr/>
        <a:lstStyle/>
        <a:p>
          <a:endParaRPr lang="en-US"/>
        </a:p>
      </dgm:t>
    </dgm:pt>
    <dgm:pt modelId="{147EA174-03A9-40E8-90A6-67C04D228B77}">
      <dgm:prSet custT="1"/>
      <dgm:spPr>
        <a:solidFill>
          <a:srgbClr val="45E325">
            <a:alpha val="50000"/>
          </a:srgbClr>
        </a:solidFill>
        <a:ln w="28575">
          <a:solidFill>
            <a:srgbClr val="FF0000"/>
          </a:solidFill>
        </a:ln>
      </dgm:spPr>
      <dgm:t>
        <a:bodyPr/>
        <a:lstStyle/>
        <a:p>
          <a:r>
            <a:rPr lang="ru-RU" altLang="en-US" sz="1600" dirty="0">
              <a:latin typeface="+mn-lt"/>
            </a:rPr>
            <a:t>Информация по присуждению договоров должна быть опубликована бенефициаром в базе данных UNDB ONLINE.</a:t>
          </a:r>
          <a:r>
            <a:rPr lang="en-GB" altLang="en-US" sz="1600" dirty="0">
              <a:latin typeface="+mn-lt"/>
            </a:rPr>
            <a:t> </a:t>
          </a:r>
          <a:endParaRPr lang="en-US" altLang="en-US" sz="1600" dirty="0">
            <a:latin typeface="+mn-lt"/>
          </a:endParaRPr>
        </a:p>
        <a:p>
          <a:endParaRPr lang="en-US" altLang="en-US" sz="1600" u="sng" dirty="0">
            <a:latin typeface="TradeGothic" pitchFamily="34" charset="0"/>
          </a:endParaRPr>
        </a:p>
      </dgm:t>
    </dgm:pt>
    <dgm:pt modelId="{6BFF3B06-A707-45B1-9E0B-0C58344AD5BB}" type="parTrans" cxnId="{C231A988-30FB-4711-8246-211CB174BFF4}">
      <dgm:prSet/>
      <dgm:spPr/>
      <dgm:t>
        <a:bodyPr/>
        <a:lstStyle/>
        <a:p>
          <a:endParaRPr lang="en-US"/>
        </a:p>
      </dgm:t>
    </dgm:pt>
    <dgm:pt modelId="{C3CF13F4-FB3F-4ACA-B285-B29EAB7DE2AA}" type="sibTrans" cxnId="{C231A988-30FB-4711-8246-211CB174BFF4}">
      <dgm:prSet/>
      <dgm:spPr/>
      <dgm:t>
        <a:bodyPr/>
        <a:lstStyle/>
        <a:p>
          <a:endParaRPr lang="en-US"/>
        </a:p>
      </dgm:t>
    </dgm:pt>
    <dgm:pt modelId="{0ECD17D1-18EB-49E3-8827-21D98C88ACEE}" type="pres">
      <dgm:prSet presAssocID="{2E713613-0E94-4E6E-A96B-2300B1019F93}" presName="composite" presStyleCnt="0">
        <dgm:presLayoutVars>
          <dgm:chMax val="1"/>
          <dgm:dir/>
          <dgm:resizeHandles val="exact"/>
        </dgm:presLayoutVars>
      </dgm:prSet>
      <dgm:spPr/>
    </dgm:pt>
    <dgm:pt modelId="{144C2AE4-79D8-4226-A5D5-85A903D44A06}" type="pres">
      <dgm:prSet presAssocID="{2E713613-0E94-4E6E-A96B-2300B1019F93}" presName="radial" presStyleCnt="0">
        <dgm:presLayoutVars>
          <dgm:animLvl val="ctr"/>
        </dgm:presLayoutVars>
      </dgm:prSet>
      <dgm:spPr/>
    </dgm:pt>
    <dgm:pt modelId="{ADD528F5-C5EE-43D0-8346-5CF8E6D9D627}" type="pres">
      <dgm:prSet presAssocID="{E0AB687C-A62A-489C-AEFF-F3C777FEEBEC}" presName="centerShape" presStyleLbl="vennNode1" presStyleIdx="0" presStyleCnt="5" custScaleX="108330" custScaleY="108330" custLinFactNeighborX="1849" custLinFactNeighborY="-21624"/>
      <dgm:spPr/>
    </dgm:pt>
    <dgm:pt modelId="{6EF6B460-7708-4362-830C-D09DE7A170EB}" type="pres">
      <dgm:prSet presAssocID="{85941166-2261-459B-883B-37531BB9E1F5}" presName="node" presStyleLbl="vennNode1" presStyleIdx="1" presStyleCnt="5" custScaleX="376113" custScaleY="136168" custRadScaleRad="48004" custRadScaleInc="-19530">
        <dgm:presLayoutVars>
          <dgm:bulletEnabled val="1"/>
        </dgm:presLayoutVars>
      </dgm:prSet>
      <dgm:spPr/>
    </dgm:pt>
    <dgm:pt modelId="{35E35417-8F68-4F8C-94AF-380A09C2D5EC}" type="pres">
      <dgm:prSet presAssocID="{147EA174-03A9-40E8-90A6-67C04D228B77}" presName="node" presStyleLbl="vennNode1" presStyleIdx="2" presStyleCnt="5" custScaleX="192370" custScaleY="162495" custRadScaleRad="231190" custRadScaleInc="179603">
        <dgm:presLayoutVars>
          <dgm:bulletEnabled val="1"/>
        </dgm:presLayoutVars>
      </dgm:prSet>
      <dgm:spPr/>
    </dgm:pt>
    <dgm:pt modelId="{8024C625-3409-4AA9-97D0-9ECC3957EDEB}" type="pres">
      <dgm:prSet presAssocID="{397E580F-FE88-4BBE-8F0C-7BB8B4768B78}" presName="node" presStyleLbl="vennNode1" presStyleIdx="3" presStyleCnt="5" custScaleX="192474" custScaleY="162495" custRadScaleRad="206567" custRadScaleInc="-77020">
        <dgm:presLayoutVars>
          <dgm:bulletEnabled val="1"/>
        </dgm:presLayoutVars>
      </dgm:prSet>
      <dgm:spPr/>
    </dgm:pt>
    <dgm:pt modelId="{65257FFB-D518-4BAF-9741-DAA65737AD3C}" type="pres">
      <dgm:prSet presAssocID="{5A7A91A1-049C-416A-8BD2-88B152EB4C16}" presName="node" presStyleLbl="vennNode1" presStyleIdx="4" presStyleCnt="5" custScaleX="301913" custScaleY="162495" custRadScaleRad="74912" custRadScaleInc="-89365">
        <dgm:presLayoutVars>
          <dgm:bulletEnabled val="1"/>
        </dgm:presLayoutVars>
      </dgm:prSet>
      <dgm:spPr/>
    </dgm:pt>
  </dgm:ptLst>
  <dgm:cxnLst>
    <dgm:cxn modelId="{19283616-76FE-4C56-976B-32129021396F}" srcId="{2E713613-0E94-4E6E-A96B-2300B1019F93}" destId="{C9403A3E-42C9-41B6-9D22-6B613D5D5B74}" srcOrd="3" destOrd="0" parTransId="{7FDDB955-34AD-4445-95A1-DE7EC4D43D71}" sibTransId="{7F208877-F67B-4CC4-A900-EF3620149EA5}"/>
    <dgm:cxn modelId="{0C5A4933-C13E-4FED-9953-CD94453BA4FA}" srcId="{2E713613-0E94-4E6E-A96B-2300B1019F93}" destId="{E0AB687C-A62A-489C-AEFF-F3C777FEEBEC}" srcOrd="0" destOrd="0" parTransId="{8FF6FBE5-24B7-4089-B90A-1DC4F531A6A1}" sibTransId="{3B8FA919-E33F-4EC3-ADC4-5313157F0764}"/>
    <dgm:cxn modelId="{37D93E35-3E93-4E35-A7E8-AB152EDADF22}" srcId="{2E713613-0E94-4E6E-A96B-2300B1019F93}" destId="{F98B2EA7-6ECD-4716-96EF-00046D11939A}" srcOrd="2" destOrd="0" parTransId="{00CB5619-17A7-4472-8C10-E5A56A61E0C3}" sibTransId="{697ED2C6-5396-4FA3-AFAA-AB3B20997DA6}"/>
    <dgm:cxn modelId="{F6F6AC6A-AA00-402E-A677-70F6823CBA48}" type="presOf" srcId="{397E580F-FE88-4BBE-8F0C-7BB8B4768B78}" destId="{8024C625-3409-4AA9-97D0-9ECC3957EDEB}" srcOrd="0" destOrd="0" presId="urn:microsoft.com/office/officeart/2005/8/layout/radial3"/>
    <dgm:cxn modelId="{A209D26B-5EC7-411F-8CD4-29561F09B7C8}" srcId="{2E713613-0E94-4E6E-A96B-2300B1019F93}" destId="{90CF7218-8F46-4962-AB4F-1B3B983953A5}" srcOrd="4" destOrd="0" parTransId="{2A7D2A5E-C7F8-43A5-9AD5-0F7A48D1452D}" sibTransId="{608914F8-309F-423C-AB44-14953865171B}"/>
    <dgm:cxn modelId="{B17B3F6D-6D3B-4208-A6BB-ECA4E830F6A6}" type="presOf" srcId="{85941166-2261-459B-883B-37531BB9E1F5}" destId="{6EF6B460-7708-4362-830C-D09DE7A170EB}" srcOrd="0" destOrd="0" presId="urn:microsoft.com/office/officeart/2005/8/layout/radial3"/>
    <dgm:cxn modelId="{DABB7654-614A-4D9A-982E-45688D12ED0E}" srcId="{E0AB687C-A62A-489C-AEFF-F3C777FEEBEC}" destId="{85941166-2261-459B-883B-37531BB9E1F5}" srcOrd="0" destOrd="0" parTransId="{F797E808-3B22-4FBD-9C65-31BC892C1779}" sibTransId="{1F00CC65-A97A-4623-B75A-2C7CF7CBFAC0}"/>
    <dgm:cxn modelId="{C231A988-30FB-4711-8246-211CB174BFF4}" srcId="{E0AB687C-A62A-489C-AEFF-F3C777FEEBEC}" destId="{147EA174-03A9-40E8-90A6-67C04D228B77}" srcOrd="1" destOrd="0" parTransId="{6BFF3B06-A707-45B1-9E0B-0C58344AD5BB}" sibTransId="{C3CF13F4-FB3F-4ACA-B285-B29EAB7DE2AA}"/>
    <dgm:cxn modelId="{D7672889-4E5D-48BD-90D9-F25C1ADB8F2D}" type="presOf" srcId="{2E713613-0E94-4E6E-A96B-2300B1019F93}" destId="{0ECD17D1-18EB-49E3-8827-21D98C88ACEE}" srcOrd="0" destOrd="0" presId="urn:microsoft.com/office/officeart/2005/8/layout/radial3"/>
    <dgm:cxn modelId="{B09EFB95-48E5-4347-B4C2-1C6FAA9DB2B3}" srcId="{E0AB687C-A62A-489C-AEFF-F3C777FEEBEC}" destId="{397E580F-FE88-4BBE-8F0C-7BB8B4768B78}" srcOrd="2" destOrd="0" parTransId="{099DF95F-4660-4785-AFEB-9B02A5A20ECF}" sibTransId="{583E8CC9-E086-4B0E-9795-30923BF80827}"/>
    <dgm:cxn modelId="{D02A1CA3-4E1F-47DF-B579-090C41EC18CE}" type="presOf" srcId="{5A7A91A1-049C-416A-8BD2-88B152EB4C16}" destId="{65257FFB-D518-4BAF-9741-DAA65737AD3C}" srcOrd="0" destOrd="0" presId="urn:microsoft.com/office/officeart/2005/8/layout/radial3"/>
    <dgm:cxn modelId="{ACB0FDB5-5B7C-418C-96CA-6BA8C6924AD6}" type="presOf" srcId="{147EA174-03A9-40E8-90A6-67C04D228B77}" destId="{35E35417-8F68-4F8C-94AF-380A09C2D5EC}" srcOrd="0" destOrd="0" presId="urn:microsoft.com/office/officeart/2005/8/layout/radial3"/>
    <dgm:cxn modelId="{4E34D5BD-1011-441F-84B6-50F54A413087}" srcId="{2E713613-0E94-4E6E-A96B-2300B1019F93}" destId="{83CBB2C7-037D-4A5C-8684-C6651E27C597}" srcOrd="1" destOrd="0" parTransId="{E91CFBF0-D0E2-4B06-A793-819FC42E99BB}" sibTransId="{1EDC7170-6AD8-43AB-83C5-6B2AFC2087DE}"/>
    <dgm:cxn modelId="{02C290F0-AA67-478B-B11C-500E0632DA13}" srcId="{E0AB687C-A62A-489C-AEFF-F3C777FEEBEC}" destId="{5A7A91A1-049C-416A-8BD2-88B152EB4C16}" srcOrd="3" destOrd="0" parTransId="{5BAD2293-7095-4E61-B94E-000D6D8DA8CF}" sibTransId="{629D8FEB-8C1A-472C-ADF1-8E80CC0494E6}"/>
    <dgm:cxn modelId="{FE59FCFB-6D4B-43B5-A7B7-0C971E4CEAC3}" type="presOf" srcId="{E0AB687C-A62A-489C-AEFF-F3C777FEEBEC}" destId="{ADD528F5-C5EE-43D0-8346-5CF8E6D9D627}" srcOrd="0" destOrd="0" presId="urn:microsoft.com/office/officeart/2005/8/layout/radial3"/>
    <dgm:cxn modelId="{8EF96493-3ADC-4983-AE13-5D6CECA38980}" type="presParOf" srcId="{0ECD17D1-18EB-49E3-8827-21D98C88ACEE}" destId="{144C2AE4-79D8-4226-A5D5-85A903D44A06}" srcOrd="0" destOrd="0" presId="urn:microsoft.com/office/officeart/2005/8/layout/radial3"/>
    <dgm:cxn modelId="{BCC3741B-1783-4240-857B-B4FCDC45BCD3}" type="presParOf" srcId="{144C2AE4-79D8-4226-A5D5-85A903D44A06}" destId="{ADD528F5-C5EE-43D0-8346-5CF8E6D9D627}" srcOrd="0" destOrd="0" presId="urn:microsoft.com/office/officeart/2005/8/layout/radial3"/>
    <dgm:cxn modelId="{45CE2499-D703-497C-9EBF-0F0067A1A557}" type="presParOf" srcId="{144C2AE4-79D8-4226-A5D5-85A903D44A06}" destId="{6EF6B460-7708-4362-830C-D09DE7A170EB}" srcOrd="1" destOrd="0" presId="urn:microsoft.com/office/officeart/2005/8/layout/radial3"/>
    <dgm:cxn modelId="{71AAF49D-01BE-43A2-AE89-FDCE3696BFC5}" type="presParOf" srcId="{144C2AE4-79D8-4226-A5D5-85A903D44A06}" destId="{35E35417-8F68-4F8C-94AF-380A09C2D5EC}" srcOrd="2" destOrd="0" presId="urn:microsoft.com/office/officeart/2005/8/layout/radial3"/>
    <dgm:cxn modelId="{90BF4B80-E27A-4A4E-B964-90C2DAF9B539}" type="presParOf" srcId="{144C2AE4-79D8-4226-A5D5-85A903D44A06}" destId="{8024C625-3409-4AA9-97D0-9ECC3957EDEB}" srcOrd="3" destOrd="0" presId="urn:microsoft.com/office/officeart/2005/8/layout/radial3"/>
    <dgm:cxn modelId="{20788DBF-9B00-40A6-86F1-35ECB338C8A5}" type="presParOf" srcId="{144C2AE4-79D8-4226-A5D5-85A903D44A06}" destId="{65257FFB-D518-4BAF-9741-DAA65737AD3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9F370-2573-40A5-81A3-A55247789C84}">
      <dsp:nvSpPr>
        <dsp:cNvPr id="0" name=""/>
        <dsp:cNvSpPr/>
      </dsp:nvSpPr>
      <dsp:spPr>
        <a:xfrm>
          <a:off x="994319" y="1037176"/>
          <a:ext cx="1055816" cy="978698"/>
        </a:xfrm>
        <a:prstGeom prst="hexagon">
          <a:avLst>
            <a:gd name="adj" fmla="val 2857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solidFill>
                <a:srgbClr val="002060"/>
              </a:solidFill>
            </a:rPr>
            <a:t>Методы отбора банка</a:t>
          </a:r>
          <a:endParaRPr lang="en-US" sz="1400" kern="1200" dirty="0">
            <a:solidFill>
              <a:srgbClr val="002060"/>
            </a:solidFill>
          </a:endParaRPr>
        </a:p>
      </dsp:txBody>
      <dsp:txXfrm>
        <a:off x="1178118" y="1207550"/>
        <a:ext cx="688218" cy="637950"/>
      </dsp:txXfrm>
    </dsp:sp>
    <dsp:sp modelId="{3D5E4DB5-0677-4C09-9EB3-19BDEE1C07EC}">
      <dsp:nvSpPr>
        <dsp:cNvPr id="0" name=""/>
        <dsp:cNvSpPr/>
      </dsp:nvSpPr>
      <dsp:spPr>
        <a:xfrm flipH="1" flipV="1">
          <a:off x="4025006" y="2602062"/>
          <a:ext cx="241077" cy="9009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A712A-A8CE-4C2F-B8C0-99205AC3FB45}">
      <dsp:nvSpPr>
        <dsp:cNvPr id="0" name=""/>
        <dsp:cNvSpPr/>
      </dsp:nvSpPr>
      <dsp:spPr>
        <a:xfrm>
          <a:off x="1866738" y="730993"/>
          <a:ext cx="876713" cy="699506"/>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ru-RU" sz="700" kern="1200" dirty="0"/>
            <a:t>Закупка у единственного источника</a:t>
          </a:r>
          <a:endParaRPr lang="en-US" sz="700" kern="1200" dirty="0"/>
        </a:p>
      </dsp:txBody>
      <dsp:txXfrm>
        <a:off x="2006414" y="842437"/>
        <a:ext cx="597361" cy="476618"/>
      </dsp:txXfrm>
    </dsp:sp>
    <dsp:sp modelId="{5FE10537-0BC8-4DCF-BB42-E41E961A5C30}">
      <dsp:nvSpPr>
        <dsp:cNvPr id="0" name=""/>
        <dsp:cNvSpPr/>
      </dsp:nvSpPr>
      <dsp:spPr>
        <a:xfrm flipH="1" flipV="1">
          <a:off x="3693571" y="2485078"/>
          <a:ext cx="118818" cy="18670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BFD68-FF9D-4157-A8E8-B29DA11F593E}">
      <dsp:nvSpPr>
        <dsp:cNvPr id="0" name=""/>
        <dsp:cNvSpPr/>
      </dsp:nvSpPr>
      <dsp:spPr>
        <a:xfrm>
          <a:off x="286828" y="734710"/>
          <a:ext cx="870758" cy="706650"/>
        </a:xfrm>
        <a:prstGeom prst="hexagon">
          <a:avLst>
            <a:gd name="adj" fmla="val 2857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ru-RU" sz="700" kern="1200" dirty="0">
              <a:solidFill>
                <a:schemeClr val="bg1"/>
              </a:solidFill>
            </a:rPr>
            <a:t>Приглашение к участию в торгах</a:t>
          </a:r>
          <a:endParaRPr lang="en-US" sz="700" kern="1200" dirty="0">
            <a:solidFill>
              <a:schemeClr val="bg1"/>
            </a:solidFill>
          </a:endParaRPr>
        </a:p>
      </dsp:txBody>
      <dsp:txXfrm>
        <a:off x="426688" y="848211"/>
        <a:ext cx="591038" cy="479648"/>
      </dsp:txXfrm>
    </dsp:sp>
    <dsp:sp modelId="{1E329A54-E235-44AC-B0F7-E8E2CF83C8D9}">
      <dsp:nvSpPr>
        <dsp:cNvPr id="0" name=""/>
        <dsp:cNvSpPr/>
      </dsp:nvSpPr>
      <dsp:spPr>
        <a:xfrm>
          <a:off x="1107644" y="2114730"/>
          <a:ext cx="885448" cy="65710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ru-RU" sz="700" kern="1200" dirty="0"/>
            <a:t>Запрос котировок (ЗК)</a:t>
          </a:r>
          <a:endParaRPr lang="en-US" sz="700" kern="1200" dirty="0"/>
        </a:p>
      </dsp:txBody>
      <dsp:txXfrm>
        <a:off x="1244009" y="2215928"/>
        <a:ext cx="612718" cy="4547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531FA-472A-43B3-AB83-11CCFE10C076}">
      <dsp:nvSpPr>
        <dsp:cNvPr id="0" name=""/>
        <dsp:cNvSpPr/>
      </dsp:nvSpPr>
      <dsp:spPr>
        <a:xfrm>
          <a:off x="7285" y="588760"/>
          <a:ext cx="2177465" cy="1306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b="1" kern="1200" dirty="0"/>
            <a:t>Планирование закупок</a:t>
          </a:r>
          <a:endParaRPr lang="en-US" sz="2300" kern="1200" dirty="0"/>
        </a:p>
      </dsp:txBody>
      <dsp:txXfrm>
        <a:off x="45550" y="627025"/>
        <a:ext cx="2100935" cy="1229949"/>
      </dsp:txXfrm>
    </dsp:sp>
    <dsp:sp modelId="{FE50594D-C9B0-4F26-82E3-4430E9B1BED2}">
      <dsp:nvSpPr>
        <dsp:cNvPr id="0" name=""/>
        <dsp:cNvSpPr/>
      </dsp:nvSpPr>
      <dsp:spPr>
        <a:xfrm>
          <a:off x="2402497" y="971994"/>
          <a:ext cx="461622" cy="54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402497" y="1079996"/>
        <a:ext cx="323135" cy="324007"/>
      </dsp:txXfrm>
    </dsp:sp>
    <dsp:sp modelId="{E908F7AA-05A7-4374-97C2-2BE64ECC72C0}">
      <dsp:nvSpPr>
        <dsp:cNvPr id="0" name=""/>
        <dsp:cNvSpPr/>
      </dsp:nvSpPr>
      <dsp:spPr>
        <a:xfrm>
          <a:off x="3055737" y="588760"/>
          <a:ext cx="2177465" cy="1306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b="1" kern="1200" dirty="0"/>
            <a:t>Торги и отбор</a:t>
          </a:r>
          <a:endParaRPr lang="en-US" sz="2300" kern="1200" dirty="0"/>
        </a:p>
      </dsp:txBody>
      <dsp:txXfrm>
        <a:off x="3094002" y="627025"/>
        <a:ext cx="2100935" cy="1229949"/>
      </dsp:txXfrm>
    </dsp:sp>
    <dsp:sp modelId="{2F89E895-29BF-4A64-8AD3-2E1FEEFB4B76}">
      <dsp:nvSpPr>
        <dsp:cNvPr id="0" name=""/>
        <dsp:cNvSpPr/>
      </dsp:nvSpPr>
      <dsp:spPr>
        <a:xfrm>
          <a:off x="5450950" y="971994"/>
          <a:ext cx="461622" cy="54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450950" y="1079996"/>
        <a:ext cx="323135" cy="324007"/>
      </dsp:txXfrm>
    </dsp:sp>
    <dsp:sp modelId="{A27CB9EA-2EB6-4980-BB75-B868F195BAD8}">
      <dsp:nvSpPr>
        <dsp:cNvPr id="0" name=""/>
        <dsp:cNvSpPr/>
      </dsp:nvSpPr>
      <dsp:spPr>
        <a:xfrm>
          <a:off x="6104189" y="588760"/>
          <a:ext cx="2177465" cy="1306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b="1" kern="1200" dirty="0"/>
            <a:t>Управление договорами</a:t>
          </a:r>
          <a:endParaRPr lang="en-US" sz="2300" kern="1200" dirty="0"/>
        </a:p>
      </dsp:txBody>
      <dsp:txXfrm>
        <a:off x="6142454" y="627025"/>
        <a:ext cx="2100935" cy="1229949"/>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FDA75-0AF4-4256-ACC8-9C26480F2558}">
      <dsp:nvSpPr>
        <dsp:cNvPr id="0" name=""/>
        <dsp:cNvSpPr/>
      </dsp:nvSpPr>
      <dsp:spPr>
        <a:xfrm>
          <a:off x="1321512" y="984825"/>
          <a:ext cx="3197582" cy="3197582"/>
        </a:xfrm>
        <a:prstGeom prst="ellipse">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DE291-551D-4EBC-A759-92BCA39A7D05}">
      <dsp:nvSpPr>
        <dsp:cNvPr id="0" name=""/>
        <dsp:cNvSpPr/>
      </dsp:nvSpPr>
      <dsp:spPr>
        <a:xfrm>
          <a:off x="2387373" y="2050686"/>
          <a:ext cx="1065860" cy="1065860"/>
        </a:xfrm>
        <a:prstGeom prst="ellipse">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4204A9-E028-40A1-9C1E-40BD03216D86}">
      <dsp:nvSpPr>
        <dsp:cNvPr id="0" name=""/>
        <dsp:cNvSpPr/>
      </dsp:nvSpPr>
      <dsp:spPr>
        <a:xfrm>
          <a:off x="5191791" y="90175"/>
          <a:ext cx="3082597" cy="1008184"/>
        </a:xfrm>
        <a:prstGeom prst="rect">
          <a:avLst/>
        </a:prstGeom>
        <a:solidFill>
          <a:srgbClr val="FF0000"/>
        </a:solidFill>
        <a:ln w="38100">
          <a:solidFill>
            <a:schemeClr val="tx1">
              <a:lumMod val="95000"/>
              <a:lumOff val="5000"/>
            </a:schemeClr>
          </a:solidFill>
          <a:prstDash val="sysDash"/>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rtl="0">
            <a:lnSpc>
              <a:spcPct val="90000"/>
            </a:lnSpc>
            <a:spcBef>
              <a:spcPct val="0"/>
            </a:spcBef>
            <a:spcAft>
              <a:spcPct val="35000"/>
            </a:spcAft>
            <a:buNone/>
          </a:pPr>
          <a:r>
            <a:rPr lang="ru-RU" sz="2000" b="0" kern="1200" dirty="0">
              <a:solidFill>
                <a:schemeClr val="tx1"/>
              </a:solidFill>
            </a:rPr>
            <a:t>Обеспечение заявки будет возвращено проигравшим участникам торгов</a:t>
          </a:r>
          <a:endParaRPr lang="en-GB" sz="2000" b="0" kern="1200" dirty="0">
            <a:solidFill>
              <a:schemeClr val="tx1"/>
            </a:solidFill>
          </a:endParaRPr>
        </a:p>
      </dsp:txBody>
      <dsp:txXfrm>
        <a:off x="5191791" y="90175"/>
        <a:ext cx="3082597" cy="1008184"/>
      </dsp:txXfrm>
    </dsp:sp>
    <dsp:sp modelId="{6FF45A63-F7CA-4CDA-96EC-6F647FC2B9CD}">
      <dsp:nvSpPr>
        <dsp:cNvPr id="0" name=""/>
        <dsp:cNvSpPr/>
      </dsp:nvSpPr>
      <dsp:spPr>
        <a:xfrm>
          <a:off x="4652327" y="585127"/>
          <a:ext cx="399697" cy="0"/>
        </a:xfrm>
        <a:prstGeom prst="line">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C2ADC21-2221-429B-8700-D05E645493F1}">
      <dsp:nvSpPr>
        <dsp:cNvPr id="0" name=""/>
        <dsp:cNvSpPr/>
      </dsp:nvSpPr>
      <dsp:spPr>
        <a:xfrm rot="5400000">
          <a:off x="2785872" y="718493"/>
          <a:ext cx="1999554" cy="1730691"/>
        </a:xfrm>
        <a:prstGeom prst="line">
          <a:avLst/>
        </a:prstGeom>
        <a:solidFill>
          <a:schemeClr val="accent1">
            <a:hueOff val="0"/>
            <a:satOff val="0"/>
            <a:lumOff val="0"/>
            <a:alphaOff val="0"/>
          </a:schemeClr>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dsp:style>
    </dsp:sp>
    <dsp:sp modelId="{A0C32D4A-C4F4-4B67-BD1F-D81B56102D45}">
      <dsp:nvSpPr>
        <dsp:cNvPr id="0" name=""/>
        <dsp:cNvSpPr/>
      </dsp:nvSpPr>
      <dsp:spPr>
        <a:xfrm>
          <a:off x="5202839" y="1439208"/>
          <a:ext cx="3018997" cy="1011355"/>
        </a:xfrm>
        <a:prstGeom prst="rect">
          <a:avLst/>
        </a:prstGeom>
        <a:solidFill>
          <a:srgbClr val="FFFF00"/>
        </a:solidFill>
        <a:ln w="38100">
          <a:solidFill>
            <a:schemeClr val="tx1"/>
          </a:solidFill>
          <a:prstDash val="sysDash"/>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100000"/>
            </a:lnSpc>
            <a:spcBef>
              <a:spcPct val="0"/>
            </a:spcBef>
            <a:spcAft>
              <a:spcPts val="0"/>
            </a:spcAft>
            <a:buNone/>
          </a:pPr>
          <a:r>
            <a:rPr lang="ru-RU" sz="1400" kern="1200" dirty="0">
              <a:solidFill>
                <a:schemeClr val="tx1"/>
              </a:solidFill>
            </a:rPr>
            <a:t>Проигравшие участники торгов имеют право получить разъяснения от покупателя и/или банка касательно результатов торгов</a:t>
          </a:r>
          <a:endParaRPr lang="en-GB" sz="1400" kern="1200" dirty="0">
            <a:solidFill>
              <a:schemeClr val="tx1"/>
            </a:solidFill>
          </a:endParaRPr>
        </a:p>
      </dsp:txBody>
      <dsp:txXfrm>
        <a:off x="5202839" y="1439208"/>
        <a:ext cx="3018997" cy="1011355"/>
      </dsp:txXfrm>
    </dsp:sp>
    <dsp:sp modelId="{86981530-3D90-44C3-8D05-7FAD5368FDA3}">
      <dsp:nvSpPr>
        <dsp:cNvPr id="0" name=""/>
        <dsp:cNvSpPr/>
      </dsp:nvSpPr>
      <dsp:spPr>
        <a:xfrm>
          <a:off x="4652327" y="1917453"/>
          <a:ext cx="399697" cy="0"/>
        </a:xfrm>
        <a:prstGeom prst="line">
          <a:avLst/>
        </a:prstGeom>
        <a:solidFill>
          <a:schemeClr val="accent1">
            <a:hueOff val="0"/>
            <a:satOff val="0"/>
            <a:lumOff val="0"/>
            <a:alphaOff val="0"/>
          </a:schemeClr>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dsp:style>
    </dsp:sp>
    <dsp:sp modelId="{1BB681E8-4396-420D-8BEB-3E6F58AA3188}">
      <dsp:nvSpPr>
        <dsp:cNvPr id="0" name=""/>
        <dsp:cNvSpPr/>
      </dsp:nvSpPr>
      <dsp:spPr>
        <a:xfrm rot="5400000">
          <a:off x="3467516" y="2135581"/>
          <a:ext cx="1399688" cy="967268"/>
        </a:xfrm>
        <a:prstGeom prst="line">
          <a:avLst/>
        </a:prstGeom>
        <a:solidFill>
          <a:schemeClr val="accent1">
            <a:hueOff val="0"/>
            <a:satOff val="0"/>
            <a:lumOff val="0"/>
            <a:alphaOff val="0"/>
          </a:schemeClr>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A3973-A3A9-45E0-B339-4A817CB34CF0}">
      <dsp:nvSpPr>
        <dsp:cNvPr id="0" name=""/>
        <dsp:cNvSpPr/>
      </dsp:nvSpPr>
      <dsp:spPr>
        <a:xfrm>
          <a:off x="-2" y="0"/>
          <a:ext cx="9820660" cy="3296871"/>
        </a:xfrm>
        <a:prstGeom prst="swooshArrow">
          <a:avLst>
            <a:gd name="adj1" fmla="val 25000"/>
            <a:gd name="adj2" fmla="val 25000"/>
          </a:avLst>
        </a:prstGeom>
        <a:solidFill>
          <a:schemeClr val="accent2">
            <a:tint val="40000"/>
            <a:hueOff val="0"/>
            <a:satOff val="0"/>
            <a:lumOff val="0"/>
            <a:alphaOff val="0"/>
          </a:schemeClr>
        </a:solidFill>
        <a:ln>
          <a:noFill/>
        </a:ln>
        <a:effectLst/>
        <a:scene3d>
          <a:camera prst="orthographicFront"/>
          <a:lightRig rig="threePt" dir="t"/>
        </a:scene3d>
        <a:sp3d>
          <a:bevelT prst="relaxedInset"/>
        </a:sp3d>
      </dsp:spPr>
      <dsp:style>
        <a:lnRef idx="0">
          <a:scrgbClr r="0" g="0" b="0"/>
        </a:lnRef>
        <a:fillRef idx="1">
          <a:scrgbClr r="0" g="0" b="0"/>
        </a:fillRef>
        <a:effectRef idx="0">
          <a:scrgbClr r="0" g="0" b="0"/>
        </a:effectRef>
        <a:fontRef idx="minor"/>
      </dsp:style>
    </dsp:sp>
    <dsp:sp modelId="{133C66E2-A214-410B-BDA8-1132A9EB60D6}">
      <dsp:nvSpPr>
        <dsp:cNvPr id="0" name=""/>
        <dsp:cNvSpPr/>
      </dsp:nvSpPr>
      <dsp:spPr>
        <a:xfrm>
          <a:off x="1546978" y="2068678"/>
          <a:ext cx="211116" cy="2111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sp>
    <dsp:sp modelId="{487D9A90-4D10-46AA-B56D-EC80712758F3}">
      <dsp:nvSpPr>
        <dsp:cNvPr id="0" name=""/>
        <dsp:cNvSpPr/>
      </dsp:nvSpPr>
      <dsp:spPr>
        <a:xfrm>
          <a:off x="0" y="2292901"/>
          <a:ext cx="3899797" cy="2301763"/>
        </a:xfrm>
        <a:prstGeom prst="flowChartAlternateProcess">
          <a:avLst/>
        </a:prstGeom>
        <a:solidFill>
          <a:schemeClr val="accent2">
            <a:lumMod val="20000"/>
            <a:lumOff val="80000"/>
          </a:schemeClr>
        </a:solidFill>
        <a:ln w="5715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111866" tIns="0" rIns="0" bIns="0" numCol="1" spcCol="1270" anchor="t" anchorCtr="0">
          <a:noAutofit/>
        </a:bodyPr>
        <a:lstStyle/>
        <a:p>
          <a:pPr marL="0" lvl="0" indent="0" algn="l" defTabSz="622300" rtl="0">
            <a:lnSpc>
              <a:spcPct val="90000"/>
            </a:lnSpc>
            <a:spcBef>
              <a:spcPct val="0"/>
            </a:spcBef>
            <a:spcAft>
              <a:spcPct val="35000"/>
            </a:spcAft>
            <a:buNone/>
          </a:pPr>
          <a:r>
            <a:rPr lang="ru-RU" sz="1400" kern="1200" dirty="0"/>
            <a:t>Бенефициар должен провести пост-квалификацию участника торгов, чья заявка была определена, как предлагающая лучшее соотношение цены и качества, чтобы убедиться, что участник торгов имеет возможности и ресурсы для эффективного исполнения договора, в соответствии с заявкой.</a:t>
          </a:r>
          <a:endParaRPr lang="en-GB" sz="1400" kern="1200" dirty="0"/>
        </a:p>
      </dsp:txBody>
      <dsp:txXfrm>
        <a:off x="112361" y="2405262"/>
        <a:ext cx="3675075" cy="2077041"/>
      </dsp:txXfrm>
    </dsp:sp>
    <dsp:sp modelId="{8FE030FE-320B-4531-A9D5-0B1C4213061A}">
      <dsp:nvSpPr>
        <dsp:cNvPr id="0" name=""/>
        <dsp:cNvSpPr/>
      </dsp:nvSpPr>
      <dsp:spPr>
        <a:xfrm>
          <a:off x="5148264" y="931235"/>
          <a:ext cx="381633" cy="38163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sp>
    <dsp:sp modelId="{6432CCF9-4A2E-4D5C-85F2-B7A03661C5E0}">
      <dsp:nvSpPr>
        <dsp:cNvPr id="0" name=""/>
        <dsp:cNvSpPr/>
      </dsp:nvSpPr>
      <dsp:spPr>
        <a:xfrm>
          <a:off x="4177249" y="1427534"/>
          <a:ext cx="3093807" cy="2875714"/>
        </a:xfrm>
        <a:prstGeom prst="flowChartAlternateProcess">
          <a:avLst/>
        </a:prstGeom>
        <a:solidFill>
          <a:schemeClr val="accent2">
            <a:lumMod val="20000"/>
            <a:lumOff val="80000"/>
          </a:schemeClr>
        </a:solidFill>
        <a:ln w="5715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202220" tIns="0" rIns="0" bIns="0" numCol="1" spcCol="1270" anchor="t" anchorCtr="0">
          <a:noAutofit/>
        </a:bodyPr>
        <a:lstStyle/>
        <a:p>
          <a:pPr marL="0" lvl="0" indent="0" algn="l" defTabSz="622300" rtl="0">
            <a:lnSpc>
              <a:spcPct val="90000"/>
            </a:lnSpc>
            <a:spcBef>
              <a:spcPct val="0"/>
            </a:spcBef>
            <a:spcAft>
              <a:spcPct val="35000"/>
            </a:spcAft>
            <a:buNone/>
          </a:pPr>
          <a:r>
            <a:rPr lang="ru-RU" sz="1400" b="0" kern="1200" dirty="0">
              <a:solidFill>
                <a:schemeClr val="tx1"/>
              </a:solidFill>
            </a:rPr>
            <a:t>Критерии </a:t>
          </a:r>
          <a:r>
            <a:rPr lang="ru-RU" sz="1400" b="0" kern="1200" dirty="0" err="1">
              <a:solidFill>
                <a:schemeClr val="tx1"/>
              </a:solidFill>
            </a:rPr>
            <a:t>постквалификации</a:t>
          </a:r>
          <a:r>
            <a:rPr lang="ru-RU" sz="1400" b="0" kern="1200" dirty="0">
              <a:solidFill>
                <a:schemeClr val="tx1"/>
              </a:solidFill>
            </a:rPr>
            <a:t>: соответствующий опыт участника торгов, финансовое положение, технический персонал и сервисная организация, и если участник торгов не соответствует требования, заявка будет отклонена.</a:t>
          </a:r>
          <a:endParaRPr lang="en-GB" sz="1400" b="0" kern="1200" dirty="0">
            <a:solidFill>
              <a:schemeClr val="tx1"/>
            </a:solidFill>
          </a:endParaRPr>
        </a:p>
      </dsp:txBody>
      <dsp:txXfrm>
        <a:off x="4317627" y="1567912"/>
        <a:ext cx="2813051" cy="2594958"/>
      </dsp:txXfrm>
    </dsp:sp>
    <dsp:sp modelId="{9A43F3E8-E90A-4800-B445-0C500E466C7D}">
      <dsp:nvSpPr>
        <dsp:cNvPr id="0" name=""/>
        <dsp:cNvSpPr/>
      </dsp:nvSpPr>
      <dsp:spPr>
        <a:xfrm>
          <a:off x="8140830" y="490472"/>
          <a:ext cx="527791" cy="52779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sp>
    <dsp:sp modelId="{CA9CAFB6-CB3F-485A-B714-E582A47C5D9D}">
      <dsp:nvSpPr>
        <dsp:cNvPr id="0" name=""/>
        <dsp:cNvSpPr/>
      </dsp:nvSpPr>
      <dsp:spPr>
        <a:xfrm>
          <a:off x="7591907" y="1232224"/>
          <a:ext cx="2228748" cy="1837215"/>
        </a:xfrm>
        <a:prstGeom prst="flowChartAlternateProcess">
          <a:avLst/>
        </a:prstGeom>
        <a:solidFill>
          <a:schemeClr val="accent2">
            <a:lumMod val="20000"/>
            <a:lumOff val="80000"/>
          </a:schemeClr>
        </a:solidFill>
        <a:ln w="5715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279666" tIns="0" rIns="0" bIns="0" numCol="1" spcCol="1270" anchor="t" anchorCtr="0">
          <a:noAutofit/>
        </a:bodyPr>
        <a:lstStyle/>
        <a:p>
          <a:pPr marL="0" lvl="0" indent="0" algn="l" defTabSz="622300" rtl="0">
            <a:lnSpc>
              <a:spcPct val="90000"/>
            </a:lnSpc>
            <a:spcBef>
              <a:spcPct val="0"/>
            </a:spcBef>
            <a:spcAft>
              <a:spcPct val="35000"/>
            </a:spcAft>
            <a:buNone/>
          </a:pPr>
          <a:r>
            <a:rPr lang="ru-RU" sz="1400" kern="1200" dirty="0">
              <a:solidFill>
                <a:schemeClr val="tx1"/>
              </a:solidFill>
            </a:rPr>
            <a:t>В таком случае бенефициар должен выбрать следующую заявку, в которой предлагается следующее лучшее соотношение цены и качества.</a:t>
          </a:r>
          <a:endParaRPr lang="en-GB" sz="1400" kern="1200" dirty="0">
            <a:solidFill>
              <a:schemeClr val="tx1"/>
            </a:solidFill>
          </a:endParaRPr>
        </a:p>
      </dsp:txBody>
      <dsp:txXfrm>
        <a:off x="7681591" y="1321908"/>
        <a:ext cx="2049380" cy="1657847"/>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C4D4-0DDF-4041-8124-0F29D2CD6579}">
      <dsp:nvSpPr>
        <dsp:cNvPr id="0" name=""/>
        <dsp:cNvSpPr/>
      </dsp:nvSpPr>
      <dsp:spPr>
        <a:xfrm rot="5400000">
          <a:off x="-166001" y="221875"/>
          <a:ext cx="1064888" cy="727645"/>
        </a:xfrm>
        <a:prstGeom prst="flowChartInputOutpu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2621" y="266231"/>
        <a:ext cx="727645" cy="638932"/>
      </dsp:txXfrm>
    </dsp:sp>
    <dsp:sp modelId="{AC8A2A3B-1543-4326-9D1E-106DA157985B}">
      <dsp:nvSpPr>
        <dsp:cNvPr id="0" name=""/>
        <dsp:cNvSpPr/>
      </dsp:nvSpPr>
      <dsp:spPr>
        <a:xfrm rot="5400000">
          <a:off x="5487912" y="-4526312"/>
          <a:ext cx="812543" cy="10501372"/>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a:t>Конкурсная документация должна предусматривать такой момент, что бенефициары могут отклонить все заявки.</a:t>
          </a:r>
          <a:endParaRPr lang="en-US" sz="2000" kern="1200" dirty="0"/>
        </a:p>
      </dsp:txBody>
      <dsp:txXfrm rot="-5400000">
        <a:off x="643498" y="357767"/>
        <a:ext cx="10461707" cy="733213"/>
      </dsp:txXfrm>
    </dsp:sp>
    <dsp:sp modelId="{1BFC0835-72E0-4E86-B4E9-F8B6AD6B446A}">
      <dsp:nvSpPr>
        <dsp:cNvPr id="0" name=""/>
        <dsp:cNvSpPr/>
      </dsp:nvSpPr>
      <dsp:spPr>
        <a:xfrm rot="5400000">
          <a:off x="-198891" y="1236904"/>
          <a:ext cx="1121005" cy="694863"/>
        </a:xfrm>
        <a:prstGeom prst="parallelogram">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w="6350" cap="flat" cmpd="sng" algn="ctr">
          <a:solidFill>
            <a:schemeClr val="accent5">
              <a:hueOff val="-1689636"/>
              <a:satOff val="-4355"/>
              <a:lumOff val="-294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16951" y="1189632"/>
        <a:ext cx="489321" cy="789407"/>
      </dsp:txXfrm>
    </dsp:sp>
    <dsp:sp modelId="{18D9ABC1-5423-4FE5-9B5E-95962CC0CF85}">
      <dsp:nvSpPr>
        <dsp:cNvPr id="0" name=""/>
        <dsp:cNvSpPr/>
      </dsp:nvSpPr>
      <dsp:spPr>
        <a:xfrm rot="5400000">
          <a:off x="5465333" y="-3579003"/>
          <a:ext cx="998606" cy="10423803"/>
        </a:xfrm>
        <a:prstGeom prst="round2Same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Отклонение заявок и повторное проведение торгов: если соответствующая требованиям заявка предлагает соотношение цены и качества, которое значительно превышает предконкурсную смету расходов Бенефициара. Повторное проведение торгов проводится на основе пересмотренного объема и сметы закупаемых товаров.</a:t>
          </a:r>
          <a:endParaRPr lang="en-US" sz="1800" kern="1200" dirty="0"/>
        </a:p>
      </dsp:txBody>
      <dsp:txXfrm rot="-5400000">
        <a:off x="752735" y="1182343"/>
        <a:ext cx="10375055" cy="901110"/>
      </dsp:txXfrm>
    </dsp:sp>
    <dsp:sp modelId="{A2692794-5758-4B43-B10C-11AA5EA0A906}">
      <dsp:nvSpPr>
        <dsp:cNvPr id="0" name=""/>
        <dsp:cNvSpPr/>
      </dsp:nvSpPr>
      <dsp:spPr>
        <a:xfrm rot="5400000">
          <a:off x="-146290" y="2259111"/>
          <a:ext cx="1006939" cy="700184"/>
        </a:xfrm>
        <a:prstGeom prst="parallelogram">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116152" y="2262581"/>
        <a:ext cx="482054" cy="693245"/>
      </dsp:txXfrm>
    </dsp:sp>
    <dsp:sp modelId="{35CB09DF-2638-409D-A4D3-BAC24DB03AA5}">
      <dsp:nvSpPr>
        <dsp:cNvPr id="0" name=""/>
        <dsp:cNvSpPr/>
      </dsp:nvSpPr>
      <dsp:spPr>
        <a:xfrm rot="5400000">
          <a:off x="5595773" y="-2451091"/>
          <a:ext cx="850051" cy="10437399"/>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В качестве альтернативы бенефициар может рассмотреть возможность сокращения объемов работ и/или перераспределения рисков и ответственности, что может быть отражено в снижении договорной цены.</a:t>
          </a:r>
          <a:endParaRPr lang="en-US" sz="1800" kern="1200" dirty="0"/>
        </a:p>
      </dsp:txBody>
      <dsp:txXfrm rot="-5400000">
        <a:off x="802099" y="2384079"/>
        <a:ext cx="10395903" cy="767059"/>
      </dsp:txXfrm>
    </dsp:sp>
    <dsp:sp modelId="{2ECBBF12-0CCC-41A5-A341-6699661D07EF}">
      <dsp:nvSpPr>
        <dsp:cNvPr id="0" name=""/>
        <dsp:cNvSpPr/>
      </dsp:nvSpPr>
      <dsp:spPr>
        <a:xfrm rot="5400000">
          <a:off x="-153376" y="3194049"/>
          <a:ext cx="1006939" cy="700184"/>
        </a:xfrm>
        <a:prstGeom prst="parallelogram">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109066" y="3197519"/>
        <a:ext cx="482054" cy="693245"/>
      </dsp:txXfrm>
    </dsp:sp>
    <dsp:sp modelId="{FCA2A8BD-3409-4E74-9FFD-8F7A4BA629D4}">
      <dsp:nvSpPr>
        <dsp:cNvPr id="0" name=""/>
        <dsp:cNvSpPr/>
      </dsp:nvSpPr>
      <dsp:spPr>
        <a:xfrm rot="5400000">
          <a:off x="5523503" y="-1577784"/>
          <a:ext cx="776504" cy="10404200"/>
        </a:xfrm>
        <a:prstGeom prst="round2Same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При отсутствии возражений со стороны ИБР, бенефициар может затем провести переговоры с участником торгов, который предлагает наилучшее соотношение цены и качества, чтобы попытаться получить договор с удовлетворительными условиями на основе пересмотренных условий.</a:t>
          </a:r>
          <a:endParaRPr lang="en-US" sz="1800" kern="1200" dirty="0"/>
        </a:p>
      </dsp:txBody>
      <dsp:txXfrm rot="-5400000">
        <a:off x="709655" y="3273970"/>
        <a:ext cx="10366294" cy="700692"/>
      </dsp:txXfrm>
    </dsp:sp>
    <dsp:sp modelId="{8463652C-2640-499F-B83B-5F0C4BAF9A41}">
      <dsp:nvSpPr>
        <dsp:cNvPr id="0" name=""/>
        <dsp:cNvSpPr/>
      </dsp:nvSpPr>
      <dsp:spPr>
        <a:xfrm rot="5400000">
          <a:off x="-124360" y="4163018"/>
          <a:ext cx="1006939" cy="700184"/>
        </a:xfrm>
        <a:prstGeom prst="parallelogram">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a:t>
          </a:r>
        </a:p>
      </dsp:txBody>
      <dsp:txXfrm rot="-5400000">
        <a:off x="138082" y="4166488"/>
        <a:ext cx="482054" cy="693245"/>
      </dsp:txXfrm>
    </dsp:sp>
    <dsp:sp modelId="{FD552017-8F68-416D-97FB-DB5DFE480A53}">
      <dsp:nvSpPr>
        <dsp:cNvPr id="0" name=""/>
        <dsp:cNvSpPr/>
      </dsp:nvSpPr>
      <dsp:spPr>
        <a:xfrm rot="5400000">
          <a:off x="5553378" y="-677993"/>
          <a:ext cx="823622" cy="10498632"/>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Если сокращение объемов работ или изменения конкурсной документации превышают 20 %, часто требуется проведение повторных торгов во избежание неясностей</a:t>
          </a:r>
          <a:r>
            <a:rPr lang="en-GB" sz="1800" kern="1200" dirty="0"/>
            <a:t>.</a:t>
          </a:r>
          <a:endParaRPr lang="en-US" sz="1800" kern="1200" dirty="0"/>
        </a:p>
      </dsp:txBody>
      <dsp:txXfrm rot="-5400000">
        <a:off x="715873" y="4199718"/>
        <a:ext cx="10458426" cy="743210"/>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2108" y="843"/>
          <a:ext cx="4585751" cy="950400"/>
        </a:xfrm>
        <a:prstGeom prst="rect">
          <a:avLst/>
        </a:prstGeom>
        <a:solidFill>
          <a:schemeClr val="tx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Оценочный отчет</a:t>
          </a:r>
          <a:endParaRPr lang="en-US" sz="2000" kern="1200" dirty="0"/>
        </a:p>
      </dsp:txBody>
      <dsp:txXfrm>
        <a:off x="2108" y="843"/>
        <a:ext cx="4585751" cy="950400"/>
      </dsp:txXfrm>
    </dsp:sp>
    <dsp:sp modelId="{F9174E01-2620-4301-9BD3-BF4F848FA21A}">
      <dsp:nvSpPr>
        <dsp:cNvPr id="0" name=""/>
        <dsp:cNvSpPr/>
      </dsp:nvSpPr>
      <dsp:spPr>
        <a:xfrm>
          <a:off x="2108" y="951243"/>
          <a:ext cx="4585751" cy="3286537"/>
        </a:xfrm>
        <a:prstGeom prst="rect">
          <a:avLst/>
        </a:prstGeom>
        <a:solidFill>
          <a:schemeClr val="accent2">
            <a:lumMod val="60000"/>
            <a:lumOff val="4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 </a:t>
          </a:r>
          <a:r>
            <a:rPr lang="ru-RU" sz="2000" kern="1200" dirty="0"/>
            <a:t>Подписывается бенефициаром</a:t>
          </a:r>
          <a:endParaRPr lang="en-US" sz="2000" kern="1200" dirty="0"/>
        </a:p>
        <a:p>
          <a:pPr marL="228600" lvl="1" indent="-228600" algn="l" defTabSz="889000">
            <a:lnSpc>
              <a:spcPct val="90000"/>
            </a:lnSpc>
            <a:spcBef>
              <a:spcPct val="0"/>
            </a:spcBef>
            <a:spcAft>
              <a:spcPct val="15000"/>
            </a:spcAft>
            <a:buChar char="•"/>
          </a:pPr>
          <a:r>
            <a:rPr lang="ru-RU" sz="2000" kern="1200" dirty="0"/>
            <a:t>Утверждается органами бенефициара</a:t>
          </a:r>
          <a:endParaRPr lang="en-US" sz="2000" kern="1200" dirty="0"/>
        </a:p>
        <a:p>
          <a:pPr marL="228600" lvl="1" indent="-228600" algn="l" defTabSz="889000">
            <a:lnSpc>
              <a:spcPct val="90000"/>
            </a:lnSpc>
            <a:spcBef>
              <a:spcPct val="0"/>
            </a:spcBef>
            <a:spcAft>
              <a:spcPct val="15000"/>
            </a:spcAft>
            <a:buChar char="•"/>
          </a:pPr>
          <a:r>
            <a:rPr lang="ru-RU" sz="2000" kern="1200" dirty="0"/>
            <a:t>Отсылается в кратчайший срок в банк</a:t>
          </a: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108" y="951243"/>
        <a:ext cx="4585751" cy="3286537"/>
      </dsp:txXfrm>
    </dsp:sp>
    <dsp:sp modelId="{1A2F9FE5-6893-4937-AFB6-3EA1BB9AB021}">
      <dsp:nvSpPr>
        <dsp:cNvPr id="0" name=""/>
        <dsp:cNvSpPr/>
      </dsp:nvSpPr>
      <dsp:spPr>
        <a:xfrm>
          <a:off x="5187965" y="843"/>
          <a:ext cx="4585751" cy="950400"/>
        </a:xfrm>
        <a:prstGeom prst="rect">
          <a:avLst/>
        </a:prstGeom>
        <a:solidFill>
          <a:schemeClr val="tx2"/>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Предварительное рассмотрение заявок</a:t>
          </a:r>
          <a:endParaRPr lang="en-US" sz="2000" kern="1200" dirty="0"/>
        </a:p>
      </dsp:txBody>
      <dsp:txXfrm>
        <a:off x="5187965" y="843"/>
        <a:ext cx="4585751" cy="950400"/>
      </dsp:txXfrm>
    </dsp:sp>
    <dsp:sp modelId="{4433689F-B444-490B-BE16-BAC57E636C02}">
      <dsp:nvSpPr>
        <dsp:cNvPr id="0" name=""/>
        <dsp:cNvSpPr/>
      </dsp:nvSpPr>
      <dsp:spPr>
        <a:xfrm>
          <a:off x="5187965" y="951243"/>
          <a:ext cx="4585751" cy="3286537"/>
        </a:xfrm>
        <a:prstGeom prst="rect">
          <a:avLst/>
        </a:prstGeom>
        <a:solidFill>
          <a:schemeClr val="accent2">
            <a:lumMod val="60000"/>
            <a:lumOff val="40000"/>
            <a:alpha val="9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ru-RU" sz="2000" kern="1200" dirty="0"/>
            <a:t>Пороговые значения по договору (менеджер по закупкам на местах, региональный менеджер по закупкам, менеджер по глобальным закупкам, Комитет по контролю закупок по проектам)
Отсутствие возражений 
  Запрос разъяснений</a:t>
          </a:r>
          <a:r>
            <a:rPr lang="en-US" sz="2000" kern="1200" dirty="0"/>
            <a:t> </a:t>
          </a:r>
        </a:p>
        <a:p>
          <a:pPr marL="228600" lvl="1" indent="-228600" algn="l" defTabSz="889000">
            <a:lnSpc>
              <a:spcPct val="90000"/>
            </a:lnSpc>
            <a:spcBef>
              <a:spcPct val="0"/>
            </a:spcBef>
            <a:spcAft>
              <a:spcPct val="15000"/>
            </a:spcAft>
            <a:buChar char="•"/>
          </a:pPr>
          <a:endParaRPr lang="en-US" sz="2000" i="1" kern="1200" dirty="0">
            <a:effectLst/>
            <a:latin typeface="+mn-lt"/>
            <a:ea typeface="+mn-ea"/>
            <a:cs typeface="+mn-cs"/>
          </a:endParaRPr>
        </a:p>
      </dsp:txBody>
      <dsp:txXfrm>
        <a:off x="5187965" y="951243"/>
        <a:ext cx="4585751" cy="3286537"/>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6AB3A-EE37-4725-B8A0-7BA8BC102904}">
      <dsp:nvSpPr>
        <dsp:cNvPr id="0" name=""/>
        <dsp:cNvSpPr/>
      </dsp:nvSpPr>
      <dsp:spPr>
        <a:xfrm>
          <a:off x="0" y="5782"/>
          <a:ext cx="1140714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ru-RU" sz="3100" kern="1200" dirty="0"/>
            <a:t>Приобретение </a:t>
          </a:r>
          <a:r>
            <a:rPr lang="en-US" sz="3100" kern="1200" dirty="0"/>
            <a:t>100 </a:t>
          </a:r>
          <a:r>
            <a:rPr lang="ru-RU" sz="3100" kern="1200" dirty="0"/>
            <a:t>городских автобусов </a:t>
          </a:r>
          <a:r>
            <a:rPr lang="en-US" sz="3100" kern="1200" dirty="0"/>
            <a:t>1</a:t>
          </a:r>
          <a:endParaRPr lang="en-GB" sz="3100" kern="1200" dirty="0"/>
        </a:p>
      </dsp:txBody>
      <dsp:txXfrm>
        <a:off x="36296" y="42078"/>
        <a:ext cx="11334548" cy="670943"/>
      </dsp:txXfrm>
    </dsp:sp>
    <dsp:sp modelId="{66091EBB-AEBE-46F6-B6E2-BB86E5F459D5}">
      <dsp:nvSpPr>
        <dsp:cNvPr id="0" name=""/>
        <dsp:cNvSpPr/>
      </dsp:nvSpPr>
      <dsp:spPr>
        <a:xfrm>
          <a:off x="0" y="749317"/>
          <a:ext cx="11407140" cy="365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177"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ru-RU" sz="2400" kern="1200" dirty="0"/>
            <a:t>Валюта, выбранная для конвертации в единую валюту: </a:t>
          </a:r>
          <a:r>
            <a:rPr lang="ru-RU" sz="2400" b="1" kern="1200" dirty="0"/>
            <a:t>доллары США</a:t>
          </a:r>
          <a:r>
            <a:rPr lang="ru-RU" sz="2400" kern="1200" dirty="0"/>
            <a:t>.
Источник обменного курса: </a:t>
          </a:r>
          <a:r>
            <a:rPr lang="ru-RU" sz="2400" b="1" kern="1200" dirty="0"/>
            <a:t>Financial Times, Лондон</a:t>
          </a:r>
          <a:r>
            <a:rPr lang="ru-RU" sz="2400" kern="1200" dirty="0"/>
            <a:t>
Дата обменного курса: </a:t>
          </a:r>
          <a:r>
            <a:rPr lang="ru-RU" sz="2400" b="1" kern="1200" dirty="0"/>
            <a:t>Дата открытия торгов</a:t>
          </a:r>
          <a:r>
            <a:rPr lang="ru-RU" sz="2400" kern="1200" dirty="0"/>
            <a:t>
</a:t>
          </a:r>
          <a:r>
            <a:rPr lang="ru-RU" sz="2400" b="1" kern="1200" dirty="0"/>
            <a:t>Поставка</a:t>
          </a:r>
          <a:r>
            <a:rPr lang="ru-RU" sz="2400" kern="1200" dirty="0"/>
            <a:t>: В соответствии с Графиком требований, автобусы должны быть доставлены в течение 6-12 месяцев с даты открытия аккредитива. Частичные отгрузки в течение этого периода разрешены. Досрочная поставка не будет засчитываться, а заявки, предлагающие поставки в период более 12 месяцев, будут рассматриваться как не отвечающие требованиям. В допустимом диапазоне 6-12 месяцев за оценку цен предложений будет взиматься корректировка в размере 3000 долларов США за автобус в месяц.</a:t>
          </a:r>
          <a:endParaRPr lang="en-GB" sz="2400" kern="1200" dirty="0"/>
        </a:p>
      </dsp:txBody>
      <dsp:txXfrm>
        <a:off x="0" y="749317"/>
        <a:ext cx="11407140" cy="3657690"/>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4E2DA-D630-4591-8DA1-47014E176F9C}">
      <dsp:nvSpPr>
        <dsp:cNvPr id="0" name=""/>
        <dsp:cNvSpPr/>
      </dsp:nvSpPr>
      <dsp:spPr>
        <a:xfrm>
          <a:off x="0" y="326182"/>
          <a:ext cx="1132713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ru-RU" sz="2700" kern="1200" dirty="0"/>
            <a:t>Приобретение </a:t>
          </a:r>
          <a:r>
            <a:rPr lang="en-US" sz="2700" kern="1200" dirty="0"/>
            <a:t>100 </a:t>
          </a:r>
          <a:r>
            <a:rPr lang="ru-RU" sz="2700" kern="1200" dirty="0"/>
            <a:t>городских автобусов </a:t>
          </a:r>
          <a:r>
            <a:rPr lang="en-US" sz="2700" kern="1200" dirty="0"/>
            <a:t>1</a:t>
          </a:r>
          <a:endParaRPr lang="en-GB" sz="2700" kern="1200" dirty="0"/>
        </a:p>
      </dsp:txBody>
      <dsp:txXfrm>
        <a:off x="31613" y="357795"/>
        <a:ext cx="11263904" cy="584369"/>
      </dsp:txXfrm>
    </dsp:sp>
    <dsp:sp modelId="{57371E4D-EE99-4FA8-B513-00B2DC6D2C43}">
      <dsp:nvSpPr>
        <dsp:cNvPr id="0" name=""/>
        <dsp:cNvSpPr/>
      </dsp:nvSpPr>
      <dsp:spPr>
        <a:xfrm>
          <a:off x="0" y="973777"/>
          <a:ext cx="11327130"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636"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ru-RU" sz="2100" b="1" kern="1200" dirty="0"/>
            <a:t>Эксплуатация: </a:t>
          </a:r>
          <a:r>
            <a:rPr lang="ru-RU" sz="2100" kern="1200" dirty="0"/>
            <a:t>Претенденты должны указать требования на первые 4 года эксплуатации.
</a:t>
          </a:r>
          <a:r>
            <a:rPr lang="ru-RU" sz="2100" b="1" kern="1200" dirty="0"/>
            <a:t>Эксплуатационные расходы: </a:t>
          </a:r>
          <a:r>
            <a:rPr lang="ru-RU" sz="2100" kern="1200" dirty="0"/>
            <a:t>Затраты на топливо должны оцениваться в течение 4 лет, исходя из того, что транспортное средство будет проезжать 20 000 км/год, при стоимости топлива 1 доллар США за литр и коэффициенте дисконтирования 10% для чистой приведенной стоимости. Участники торгов должны указать расход топлива на 100 км.
</a:t>
          </a:r>
          <a:r>
            <a:rPr lang="ru-RU" sz="2100" b="1" kern="1200" dirty="0"/>
            <a:t>Полезная нагрузка: </a:t>
          </a:r>
          <a:r>
            <a:rPr lang="ru-RU" sz="2100" kern="1200" dirty="0"/>
            <a:t>Минимальная вместимость должна составлять 60 человек, за каждого дополнительного пассажира участник торгов получит вознаграждение в размере 500 долларов США при оценке.
</a:t>
          </a:r>
          <a:r>
            <a:rPr lang="ru-RU" sz="2100" b="1" kern="1200" dirty="0"/>
            <a:t>Выбросы CO2: </a:t>
          </a:r>
          <a:r>
            <a:rPr lang="ru-RU" sz="2100" kern="1200" dirty="0"/>
            <a:t>макс. 800 грамм/км</a:t>
          </a:r>
          <a:endParaRPr lang="en-GB" sz="2100" kern="1200" dirty="0"/>
        </a:p>
      </dsp:txBody>
      <dsp:txXfrm>
        <a:off x="0" y="973777"/>
        <a:ext cx="11327130" cy="2906280"/>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33BF6-37FF-4FB7-9161-74C49438CEBF}">
      <dsp:nvSpPr>
        <dsp:cNvPr id="0" name=""/>
        <dsp:cNvSpPr/>
      </dsp:nvSpPr>
      <dsp:spPr>
        <a:xfrm>
          <a:off x="0" y="866382"/>
          <a:ext cx="8229599" cy="1196885"/>
        </a:xfrm>
        <a:prstGeom prst="rightArrow">
          <a:avLst>
            <a:gd name="adj1" fmla="val 50000"/>
            <a:gd name="adj2" fmla="val 5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190006" numCol="1" spcCol="1270" anchor="ctr" anchorCtr="0">
          <a:noAutofit/>
        </a:bodyPr>
        <a:lstStyle/>
        <a:p>
          <a:pPr marL="0" lvl="0" indent="0" algn="l" defTabSz="1155700">
            <a:lnSpc>
              <a:spcPct val="90000"/>
            </a:lnSpc>
            <a:spcBef>
              <a:spcPct val="0"/>
            </a:spcBef>
            <a:spcAft>
              <a:spcPct val="35000"/>
            </a:spcAft>
            <a:buNone/>
          </a:pPr>
          <a:r>
            <a:rPr lang="ru-RU" sz="2600" kern="1200" dirty="0"/>
            <a:t>Потребность</a:t>
          </a:r>
          <a:r>
            <a:rPr lang="en-US" sz="2600" kern="1200" dirty="0"/>
            <a:t> </a:t>
          </a:r>
          <a:r>
            <a:rPr lang="en-US" sz="2600" kern="1200" dirty="0">
              <a:sym typeface="Wingdings" panose="05000000000000000000" pitchFamily="2" charset="2"/>
            </a:rPr>
            <a:t> </a:t>
          </a:r>
          <a:r>
            <a:rPr lang="ru-RU" sz="2600" kern="1200" dirty="0">
              <a:sym typeface="Wingdings" panose="05000000000000000000" pitchFamily="2" charset="2"/>
            </a:rPr>
            <a:t>Анализ</a:t>
          </a:r>
          <a:endParaRPr lang="en-US" sz="2600" kern="1200" dirty="0"/>
        </a:p>
      </dsp:txBody>
      <dsp:txXfrm>
        <a:off x="0" y="1165603"/>
        <a:ext cx="7930378" cy="598443"/>
      </dsp:txXfrm>
    </dsp:sp>
    <dsp:sp modelId="{8EBFA258-0F32-4858-A77C-11BBA56CA035}">
      <dsp:nvSpPr>
        <dsp:cNvPr id="0" name=""/>
        <dsp:cNvSpPr/>
      </dsp:nvSpPr>
      <dsp:spPr>
        <a:xfrm>
          <a:off x="1520830" y="1265530"/>
          <a:ext cx="6708769" cy="1196885"/>
        </a:xfrm>
        <a:prstGeom prst="rightArrow">
          <a:avLst>
            <a:gd name="adj1" fmla="val 50000"/>
            <a:gd name="adj2" fmla="val 50000"/>
          </a:avLst>
        </a:prstGeom>
        <a:solidFill>
          <a:schemeClr val="accent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190006" numCol="1" spcCol="1270" anchor="ctr" anchorCtr="0">
          <a:noAutofit/>
        </a:bodyPr>
        <a:lstStyle/>
        <a:p>
          <a:pPr marL="0" lvl="0" indent="0" algn="l" defTabSz="1155700">
            <a:lnSpc>
              <a:spcPct val="90000"/>
            </a:lnSpc>
            <a:spcBef>
              <a:spcPct val="0"/>
            </a:spcBef>
            <a:spcAft>
              <a:spcPct val="35000"/>
            </a:spcAft>
            <a:buNone/>
          </a:pPr>
          <a:r>
            <a:rPr lang="ru-RU" sz="2600" kern="1200" dirty="0"/>
            <a:t>Спецификации</a:t>
          </a:r>
          <a:endParaRPr lang="en-US" sz="2600" kern="1200" dirty="0"/>
        </a:p>
      </dsp:txBody>
      <dsp:txXfrm>
        <a:off x="1520830" y="1564751"/>
        <a:ext cx="6409548" cy="598443"/>
      </dsp:txXfrm>
    </dsp:sp>
    <dsp:sp modelId="{4EFF7654-9D9A-435E-B24A-B6A3D4C4EDCF}">
      <dsp:nvSpPr>
        <dsp:cNvPr id="0" name=""/>
        <dsp:cNvSpPr/>
      </dsp:nvSpPr>
      <dsp:spPr>
        <a:xfrm>
          <a:off x="3041660" y="1664678"/>
          <a:ext cx="5187939" cy="1196885"/>
        </a:xfrm>
        <a:prstGeom prst="rightArrow">
          <a:avLst>
            <a:gd name="adj1" fmla="val 50000"/>
            <a:gd name="adj2" fmla="val 50000"/>
          </a:avLst>
        </a:prstGeom>
        <a:solidFill>
          <a:schemeClr val="accent4">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190006" numCol="1" spcCol="1270" anchor="ctr" anchorCtr="0">
          <a:noAutofit/>
        </a:bodyPr>
        <a:lstStyle/>
        <a:p>
          <a:pPr marL="0" lvl="0" indent="0" algn="l" defTabSz="1155700">
            <a:lnSpc>
              <a:spcPct val="90000"/>
            </a:lnSpc>
            <a:spcBef>
              <a:spcPct val="0"/>
            </a:spcBef>
            <a:spcAft>
              <a:spcPct val="35000"/>
            </a:spcAft>
            <a:buNone/>
          </a:pPr>
          <a:r>
            <a:rPr lang="ru-RU" sz="2600" kern="1200" dirty="0"/>
            <a:t>Оценка</a:t>
          </a:r>
          <a:endParaRPr lang="en-US" sz="2600" kern="1200" dirty="0"/>
        </a:p>
      </dsp:txBody>
      <dsp:txXfrm>
        <a:off x="3041660" y="1963899"/>
        <a:ext cx="4888718" cy="598443"/>
      </dsp:txXfrm>
    </dsp:sp>
    <dsp:sp modelId="{C591314C-6FE8-4F55-B989-27214330D1B7}">
      <dsp:nvSpPr>
        <dsp:cNvPr id="0" name=""/>
        <dsp:cNvSpPr/>
      </dsp:nvSpPr>
      <dsp:spPr>
        <a:xfrm>
          <a:off x="4563313" y="2063547"/>
          <a:ext cx="3666286" cy="1196885"/>
        </a:xfrm>
        <a:prstGeom prst="rightArrow">
          <a:avLst>
            <a:gd name="adj1" fmla="val 50000"/>
            <a:gd name="adj2" fmla="val 50000"/>
          </a:avLst>
        </a:prstGeom>
        <a:solidFill>
          <a:srgbClr val="FFFF99"/>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190006" numCol="1" spcCol="1270" anchor="ctr" anchorCtr="0">
          <a:noAutofit/>
        </a:bodyPr>
        <a:lstStyle/>
        <a:p>
          <a:pPr marL="0" lvl="0" indent="0" algn="l" defTabSz="1155700">
            <a:lnSpc>
              <a:spcPct val="90000"/>
            </a:lnSpc>
            <a:spcBef>
              <a:spcPct val="0"/>
            </a:spcBef>
            <a:spcAft>
              <a:spcPct val="35000"/>
            </a:spcAft>
            <a:buNone/>
          </a:pPr>
          <a:r>
            <a:rPr lang="ru-RU" sz="2600" kern="1200" dirty="0"/>
            <a:t>УС</a:t>
          </a:r>
          <a:r>
            <a:rPr lang="en-US" sz="2600" kern="1200" dirty="0"/>
            <a:t> </a:t>
          </a:r>
          <a:r>
            <a:rPr lang="ru-RU" sz="2600" kern="1200" dirty="0"/>
            <a:t>и</a:t>
          </a:r>
          <a:r>
            <a:rPr lang="en-US" sz="2600" kern="1200" dirty="0"/>
            <a:t> </a:t>
          </a:r>
          <a:r>
            <a:rPr lang="ru-RU" sz="2600" kern="1200" dirty="0"/>
            <a:t>приемка</a:t>
          </a:r>
          <a:endParaRPr lang="en-US" sz="2600" kern="1200" dirty="0"/>
        </a:p>
      </dsp:txBody>
      <dsp:txXfrm>
        <a:off x="4563313" y="2362768"/>
        <a:ext cx="3367065" cy="598443"/>
      </dsp:txXfrm>
    </dsp:sp>
    <dsp:sp modelId="{90355AAA-C6EF-4867-A59D-4B639B556846}">
      <dsp:nvSpPr>
        <dsp:cNvPr id="0" name=""/>
        <dsp:cNvSpPr/>
      </dsp:nvSpPr>
      <dsp:spPr>
        <a:xfrm>
          <a:off x="6084143" y="2462695"/>
          <a:ext cx="2145456" cy="1196885"/>
        </a:xfrm>
        <a:prstGeom prst="rightArrow">
          <a:avLst>
            <a:gd name="adj1" fmla="val 50000"/>
            <a:gd name="adj2" fmla="val 50000"/>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190006" numCol="1" spcCol="1270" anchor="ctr" anchorCtr="0">
          <a:noAutofit/>
        </a:bodyPr>
        <a:lstStyle/>
        <a:p>
          <a:pPr marL="0" lvl="0" indent="0" algn="l" defTabSz="1155700">
            <a:lnSpc>
              <a:spcPct val="90000"/>
            </a:lnSpc>
            <a:spcBef>
              <a:spcPct val="0"/>
            </a:spcBef>
            <a:spcAft>
              <a:spcPct val="35000"/>
            </a:spcAft>
            <a:buNone/>
          </a:pPr>
          <a:r>
            <a:rPr lang="ru-RU" sz="2600" kern="1200" dirty="0"/>
            <a:t>Выгода</a:t>
          </a:r>
          <a:endParaRPr lang="en-US" sz="2600" kern="1200" dirty="0"/>
        </a:p>
      </dsp:txBody>
      <dsp:txXfrm>
        <a:off x="6084143" y="2761916"/>
        <a:ext cx="1846235" cy="598443"/>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7BCE2-2B5B-420F-90AE-03C3F9B6B200}">
      <dsp:nvSpPr>
        <dsp:cNvPr id="0" name=""/>
        <dsp:cNvSpPr/>
      </dsp:nvSpPr>
      <dsp:spPr>
        <a:xfrm>
          <a:off x="617219" y="0"/>
          <a:ext cx="6995160" cy="4525963"/>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A2D9FDD-40AE-4FC8-9B41-C46707783A36}">
      <dsp:nvSpPr>
        <dsp:cNvPr id="0" name=""/>
        <dsp:cNvSpPr/>
      </dsp:nvSpPr>
      <dsp:spPr>
        <a:xfrm>
          <a:off x="703" y="1357788"/>
          <a:ext cx="2633431" cy="18103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ru-RU" sz="3100" kern="1200" dirty="0"/>
            <a:t>Задачи развития</a:t>
          </a:r>
          <a:r>
            <a:rPr lang="en-US" sz="3100" kern="1200" dirty="0"/>
            <a:t> </a:t>
          </a:r>
        </a:p>
      </dsp:txBody>
      <dsp:txXfrm>
        <a:off x="89079" y="1446164"/>
        <a:ext cx="2456679" cy="1633633"/>
      </dsp:txXfrm>
    </dsp:sp>
    <dsp:sp modelId="{EDF3DFFD-96DD-46B8-8486-0B9B58553D75}">
      <dsp:nvSpPr>
        <dsp:cNvPr id="0" name=""/>
        <dsp:cNvSpPr/>
      </dsp:nvSpPr>
      <dsp:spPr>
        <a:xfrm>
          <a:off x="2798084" y="1357788"/>
          <a:ext cx="2633431" cy="18103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ru-RU" sz="3100" kern="1200" dirty="0"/>
            <a:t>КПЭ результата</a:t>
          </a:r>
          <a:endParaRPr lang="en-US" sz="3100" kern="1200" dirty="0">
            <a:solidFill>
              <a:schemeClr val="accent2">
                <a:lumMod val="75000"/>
              </a:schemeClr>
            </a:solidFill>
          </a:endParaRPr>
        </a:p>
      </dsp:txBody>
      <dsp:txXfrm>
        <a:off x="2886460" y="1446164"/>
        <a:ext cx="2456679" cy="1633633"/>
      </dsp:txXfrm>
    </dsp:sp>
    <dsp:sp modelId="{6E5CE6B3-786B-4D5C-9BC0-6A52E48EFA8C}">
      <dsp:nvSpPr>
        <dsp:cNvPr id="0" name=""/>
        <dsp:cNvSpPr/>
      </dsp:nvSpPr>
      <dsp:spPr>
        <a:xfrm>
          <a:off x="5595464" y="1357788"/>
          <a:ext cx="2633431" cy="181038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ru-RU" sz="3100" kern="1200" dirty="0"/>
            <a:t>Измерение</a:t>
          </a:r>
          <a:r>
            <a:rPr lang="en-US" sz="3100" kern="1200" dirty="0"/>
            <a:t>…</a:t>
          </a:r>
        </a:p>
      </dsp:txBody>
      <dsp:txXfrm>
        <a:off x="5683840" y="1446164"/>
        <a:ext cx="2456679" cy="1633633"/>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AF4E9-D6D3-4C6A-9C15-D1A083AE6205}">
      <dsp:nvSpPr>
        <dsp:cNvPr id="0" name=""/>
        <dsp:cNvSpPr/>
      </dsp:nvSpPr>
      <dsp:spPr>
        <a:xfrm>
          <a:off x="3637549" y="630"/>
          <a:ext cx="1319855" cy="1173684"/>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a:innerShdw blurRad="63500" dist="50800" dir="5400000">
            <a:prstClr val="black">
              <a:alpha val="50000"/>
            </a:prstClr>
          </a:inn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ru-RU" sz="1200" kern="1200" dirty="0"/>
            <a:t>Область применения</a:t>
          </a:r>
          <a:r>
            <a:rPr lang="en-US" sz="1200" kern="1200" dirty="0"/>
            <a:t> (</a:t>
          </a:r>
          <a:r>
            <a:rPr lang="ru-RU" sz="1200" kern="1200" dirty="0"/>
            <a:t>Качество</a:t>
          </a:r>
          <a:r>
            <a:rPr lang="en-US" sz="1200" kern="1200" dirty="0"/>
            <a:t>, </a:t>
          </a:r>
          <a:r>
            <a:rPr lang="ru-RU" sz="1200" kern="1200" dirty="0"/>
            <a:t>Изменения</a:t>
          </a:r>
          <a:r>
            <a:rPr lang="en-US" sz="1200" kern="1200" dirty="0"/>
            <a:t>…)</a:t>
          </a:r>
          <a:endParaRPr lang="en-GB" sz="1200" kern="1200" dirty="0"/>
        </a:p>
      </dsp:txBody>
      <dsp:txXfrm>
        <a:off x="3830837" y="172512"/>
        <a:ext cx="933279" cy="829920"/>
      </dsp:txXfrm>
    </dsp:sp>
    <dsp:sp modelId="{4714E704-1724-40CD-A664-77F186D9E9C5}">
      <dsp:nvSpPr>
        <dsp:cNvPr id="0" name=""/>
        <dsp:cNvSpPr/>
      </dsp:nvSpPr>
      <dsp:spPr>
        <a:xfrm rot="1800000">
          <a:off x="4934050" y="838926"/>
          <a:ext cx="284010"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939758" y="896849"/>
        <a:ext cx="198807" cy="237670"/>
      </dsp:txXfrm>
    </dsp:sp>
    <dsp:sp modelId="{E160EB85-7AE7-4137-A8E0-98575A3C79FD}">
      <dsp:nvSpPr>
        <dsp:cNvPr id="0" name=""/>
        <dsp:cNvSpPr/>
      </dsp:nvSpPr>
      <dsp:spPr>
        <a:xfrm>
          <a:off x="5236433" y="881550"/>
          <a:ext cx="1173684" cy="1173684"/>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innerShdw blurRad="63500" dist="50800" dir="5400000">
            <a:prstClr val="black">
              <a:alpha val="50000"/>
            </a:prstClr>
          </a:inn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ru-RU" sz="1600" kern="1200"/>
            <a:t>Время</a:t>
          </a:r>
          <a:endParaRPr lang="en-GB" sz="1600" kern="1200" dirty="0"/>
        </a:p>
      </dsp:txBody>
      <dsp:txXfrm>
        <a:off x="5408315" y="1053432"/>
        <a:ext cx="829920" cy="829920"/>
      </dsp:txXfrm>
    </dsp:sp>
    <dsp:sp modelId="{AB1AA8E8-05D1-4751-A4DD-31390BA57E04}">
      <dsp:nvSpPr>
        <dsp:cNvPr id="0" name=""/>
        <dsp:cNvSpPr/>
      </dsp:nvSpPr>
      <dsp:spPr>
        <a:xfrm rot="5400000">
          <a:off x="5667415" y="2142431"/>
          <a:ext cx="311722"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14174" y="2174897"/>
        <a:ext cx="218205" cy="237670"/>
      </dsp:txXfrm>
    </dsp:sp>
    <dsp:sp modelId="{0F1543BB-47CF-470B-A137-17E623F4CD71}">
      <dsp:nvSpPr>
        <dsp:cNvPr id="0" name=""/>
        <dsp:cNvSpPr/>
      </dsp:nvSpPr>
      <dsp:spPr>
        <a:xfrm>
          <a:off x="5026602" y="2643391"/>
          <a:ext cx="1593347" cy="1173684"/>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innerShdw blurRad="63500" dist="50800" dir="5400000">
            <a:prstClr val="black">
              <a:alpha val="50000"/>
            </a:prstClr>
          </a:inn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t>Денежные средства</a:t>
          </a:r>
          <a:endParaRPr lang="en-GB" sz="1600" kern="1200" dirty="0"/>
        </a:p>
      </dsp:txBody>
      <dsp:txXfrm>
        <a:off x="5259942" y="2815273"/>
        <a:ext cx="1126667" cy="829920"/>
      </dsp:txXfrm>
    </dsp:sp>
    <dsp:sp modelId="{0C497D08-3A50-4542-B061-D6CEE62FD8F1}">
      <dsp:nvSpPr>
        <dsp:cNvPr id="0" name=""/>
        <dsp:cNvSpPr/>
      </dsp:nvSpPr>
      <dsp:spPr>
        <a:xfrm rot="9000000">
          <a:off x="4961187" y="3477400"/>
          <a:ext cx="181867"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012092" y="3542984"/>
        <a:ext cx="127307" cy="237670"/>
      </dsp:txXfrm>
    </dsp:sp>
    <dsp:sp modelId="{0E7B2DC4-89E3-4B76-B3B7-93F6EBA4AE3B}">
      <dsp:nvSpPr>
        <dsp:cNvPr id="0" name=""/>
        <dsp:cNvSpPr/>
      </dsp:nvSpPr>
      <dsp:spPr>
        <a:xfrm>
          <a:off x="3551108" y="3524311"/>
          <a:ext cx="1492739" cy="1173684"/>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innerShdw blurRad="63500" dist="50800" dir="5400000">
            <a:prstClr val="black">
              <a:alpha val="50000"/>
            </a:prst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t>Претензии</a:t>
          </a:r>
          <a:r>
            <a:rPr lang="en-US" sz="1600" kern="1200" dirty="0"/>
            <a:t> </a:t>
          </a:r>
          <a:r>
            <a:rPr lang="ru-RU" sz="1600" kern="1200" dirty="0"/>
            <a:t>и</a:t>
          </a:r>
          <a:r>
            <a:rPr lang="en-US" sz="1600" kern="1200" dirty="0"/>
            <a:t> </a:t>
          </a:r>
          <a:r>
            <a:rPr lang="ru-RU" sz="1600" kern="1200" dirty="0"/>
            <a:t>споры</a:t>
          </a:r>
          <a:endParaRPr lang="en-GB" sz="1600" kern="1200" dirty="0"/>
        </a:p>
      </dsp:txBody>
      <dsp:txXfrm>
        <a:off x="3769715" y="3696193"/>
        <a:ext cx="1055525" cy="829920"/>
      </dsp:txXfrm>
    </dsp:sp>
    <dsp:sp modelId="{3BAE4DE5-9888-4830-B073-36623832F26D}">
      <dsp:nvSpPr>
        <dsp:cNvPr id="0" name=""/>
        <dsp:cNvSpPr/>
      </dsp:nvSpPr>
      <dsp:spPr>
        <a:xfrm rot="12600000">
          <a:off x="3366841" y="3449280"/>
          <a:ext cx="254575"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438097" y="3547597"/>
        <a:ext cx="178203" cy="237670"/>
      </dsp:txXfrm>
    </dsp:sp>
    <dsp:sp modelId="{C8F00AD1-9348-4324-982E-9051506243DB}">
      <dsp:nvSpPr>
        <dsp:cNvPr id="0" name=""/>
        <dsp:cNvSpPr/>
      </dsp:nvSpPr>
      <dsp:spPr>
        <a:xfrm>
          <a:off x="2184836" y="2643391"/>
          <a:ext cx="1173684" cy="1173684"/>
        </a:xfrm>
        <a:prstGeom prst="ellipse">
          <a:avLst/>
        </a:prstGeom>
        <a:solidFill>
          <a:srgbClr val="FF09E8"/>
        </a:solidFill>
        <a:ln w="6350" cap="flat" cmpd="sng" algn="ctr">
          <a:solidFill>
            <a:schemeClr val="dk1"/>
          </a:solidFill>
          <a:prstDash val="solid"/>
          <a:miter lim="800000"/>
        </a:ln>
        <a:effectLst>
          <a:innerShdw blurRad="63500" dist="50800" dir="5400000">
            <a:prstClr val="black">
              <a:alpha val="50000"/>
            </a:prstClr>
          </a:innerShdw>
        </a:effectLst>
      </dsp:spPr>
      <dsp:style>
        <a:lnRef idx="1">
          <a:schemeClr val="dk1"/>
        </a:lnRef>
        <a:fillRef idx="3">
          <a:schemeClr val="dk1"/>
        </a:fillRef>
        <a:effectRef idx="2">
          <a:schemeClr val="dk1"/>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ru-RU" sz="1100" kern="1200" dirty="0"/>
            <a:t>Взаимоотношения</a:t>
          </a:r>
          <a:endParaRPr lang="en-GB" sz="1100" kern="1200" dirty="0"/>
        </a:p>
      </dsp:txBody>
      <dsp:txXfrm>
        <a:off x="2356718" y="2815273"/>
        <a:ext cx="829920" cy="829920"/>
      </dsp:txXfrm>
    </dsp:sp>
    <dsp:sp modelId="{61739E28-98F3-4B79-AD3D-0EF643361907}">
      <dsp:nvSpPr>
        <dsp:cNvPr id="0" name=""/>
        <dsp:cNvSpPr/>
      </dsp:nvSpPr>
      <dsp:spPr>
        <a:xfrm rot="16200000">
          <a:off x="2615818" y="2160076"/>
          <a:ext cx="311722"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662577" y="2286059"/>
        <a:ext cx="218205" cy="237670"/>
      </dsp:txXfrm>
    </dsp:sp>
    <dsp:sp modelId="{9F27CADE-AD50-4157-8FF5-17D1D13D1208}">
      <dsp:nvSpPr>
        <dsp:cNvPr id="0" name=""/>
        <dsp:cNvSpPr/>
      </dsp:nvSpPr>
      <dsp:spPr>
        <a:xfrm>
          <a:off x="2184836" y="881550"/>
          <a:ext cx="1173684" cy="1173684"/>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innerShdw blurRad="63500" dist="50800" dir="5400000">
            <a:prstClr val="black">
              <a:alpha val="50000"/>
            </a:prstClr>
          </a:inn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Передача выгод</a:t>
          </a:r>
          <a:endParaRPr lang="en-GB" sz="1400" kern="1200" dirty="0"/>
        </a:p>
      </dsp:txBody>
      <dsp:txXfrm>
        <a:off x="2356718" y="1053432"/>
        <a:ext cx="829920" cy="829920"/>
      </dsp:txXfrm>
    </dsp:sp>
    <dsp:sp modelId="{3ED86DBA-B987-4BDB-A6E5-781D509840CA}">
      <dsp:nvSpPr>
        <dsp:cNvPr id="0" name=""/>
        <dsp:cNvSpPr/>
      </dsp:nvSpPr>
      <dsp:spPr>
        <a:xfrm rot="19800000">
          <a:off x="3362971" y="846964"/>
          <a:ext cx="284010" cy="3961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68679" y="947489"/>
        <a:ext cx="198807" cy="237670"/>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6B075-A571-41ED-A93F-3E9DDCCA5A22}">
      <dsp:nvSpPr>
        <dsp:cNvPr id="0" name=""/>
        <dsp:cNvSpPr/>
      </dsp:nvSpPr>
      <dsp:spPr>
        <a:xfrm>
          <a:off x="0" y="0"/>
          <a:ext cx="5922050" cy="184695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t>планирования, организации, управления и контроля производительности/исполнения и управления отношениями, а также прогнозирование, предотвращение и решение проблем для обеспечения того, чтобы сторона выполнила свои обязательства и достигла своих результатов.</a:t>
          </a:r>
          <a:endParaRPr lang="en-GB" sz="2000" kern="1200" dirty="0"/>
        </a:p>
      </dsp:txBody>
      <dsp:txXfrm>
        <a:off x="90161" y="90161"/>
        <a:ext cx="5741728" cy="1666633"/>
      </dsp:txXfrm>
    </dsp:sp>
    <dsp:sp modelId="{CC155E10-342D-4DC3-ACB5-D40FB78C7A7D}">
      <dsp:nvSpPr>
        <dsp:cNvPr id="0" name=""/>
        <dsp:cNvSpPr/>
      </dsp:nvSpPr>
      <dsp:spPr>
        <a:xfrm>
          <a:off x="2892" y="1939349"/>
          <a:ext cx="5922050" cy="1846955"/>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t>В договорах указаны наименования (Ф.И.О.), возможности, должности, обязанности, обязательства, ответственности, возмещение и т. д. ... заинтересованных сторон.</a:t>
          </a:r>
          <a:endParaRPr lang="en-GB" sz="2000" kern="1200" dirty="0"/>
        </a:p>
      </dsp:txBody>
      <dsp:txXfrm>
        <a:off x="93053" y="2029510"/>
        <a:ext cx="5741728" cy="16666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7A919-C932-4310-BBE6-90F11927E13F}">
      <dsp:nvSpPr>
        <dsp:cNvPr id="0" name=""/>
        <dsp:cNvSpPr/>
      </dsp:nvSpPr>
      <dsp:spPr>
        <a:xfrm>
          <a:off x="0" y="0"/>
          <a:ext cx="4233263" cy="423326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429BF-A1D3-4C6C-9703-8B5E6E74237E}">
      <dsp:nvSpPr>
        <dsp:cNvPr id="0" name=""/>
        <dsp:cNvSpPr/>
      </dsp:nvSpPr>
      <dsp:spPr>
        <a:xfrm>
          <a:off x="2116631" y="0"/>
          <a:ext cx="8156513" cy="42332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ru-RU" sz="2300" kern="1200" dirty="0"/>
            <a:t>Планирование закупок — это планирование заключения договоров или реализации проектов, направленных на достижение определенных результатов.</a:t>
          </a:r>
          <a:endParaRPr lang="en-GB" sz="2300" kern="1200" dirty="0"/>
        </a:p>
      </dsp:txBody>
      <dsp:txXfrm>
        <a:off x="2116631" y="0"/>
        <a:ext cx="8156513" cy="1269981"/>
      </dsp:txXfrm>
    </dsp:sp>
    <dsp:sp modelId="{F6429482-4870-4520-AA35-7E6F38A1FFE9}">
      <dsp:nvSpPr>
        <dsp:cNvPr id="0" name=""/>
        <dsp:cNvSpPr/>
      </dsp:nvSpPr>
      <dsp:spPr>
        <a:xfrm>
          <a:off x="740822" y="1269981"/>
          <a:ext cx="2751618" cy="275161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3E8BC-E39C-41CE-A178-77EC9FC734E7}">
      <dsp:nvSpPr>
        <dsp:cNvPr id="0" name=""/>
        <dsp:cNvSpPr/>
      </dsp:nvSpPr>
      <dsp:spPr>
        <a:xfrm>
          <a:off x="2116631" y="1269981"/>
          <a:ext cx="8156513" cy="27516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ru-RU" sz="2300" kern="1200" dirty="0"/>
            <a:t>Эти промежуточные результаты планируются в рамках стратегического плана закупок, чтобы обеспечить достижение результатов и последующих стратегических целей.</a:t>
          </a:r>
          <a:r>
            <a:rPr lang="en-US" sz="2300" kern="1200" dirty="0"/>
            <a:t> </a:t>
          </a:r>
          <a:endParaRPr lang="en-GB" sz="2300" kern="1200" dirty="0"/>
        </a:p>
      </dsp:txBody>
      <dsp:txXfrm>
        <a:off x="2116631" y="1269981"/>
        <a:ext cx="8156513" cy="1269977"/>
      </dsp:txXfrm>
    </dsp:sp>
    <dsp:sp modelId="{0B66120F-BA7A-49EA-A373-017E11706738}">
      <dsp:nvSpPr>
        <dsp:cNvPr id="0" name=""/>
        <dsp:cNvSpPr/>
      </dsp:nvSpPr>
      <dsp:spPr>
        <a:xfrm>
          <a:off x="1481643" y="2539959"/>
          <a:ext cx="1269977" cy="126997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DE3AD-6ACF-4E0D-B201-4BF4AACE8001}">
      <dsp:nvSpPr>
        <dsp:cNvPr id="0" name=""/>
        <dsp:cNvSpPr/>
      </dsp:nvSpPr>
      <dsp:spPr>
        <a:xfrm>
          <a:off x="2116631" y="2539959"/>
          <a:ext cx="8156513" cy="126997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ru-RU" sz="2300" kern="1200" dirty="0"/>
            <a:t>Как правило, план стратегический план закупок составляется на уровне портфеля, в то время как оперативный план закупок включает все результаты программы.</a:t>
          </a:r>
          <a:endParaRPr lang="en-GB" sz="2300" kern="1200" dirty="0"/>
        </a:p>
      </dsp:txBody>
      <dsp:txXfrm>
        <a:off x="2116631" y="2539959"/>
        <a:ext cx="8156513" cy="1269977"/>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9958D-87B9-4CA4-A804-9FEF8B9D5EB3}">
      <dsp:nvSpPr>
        <dsp:cNvPr id="0" name=""/>
        <dsp:cNvSpPr/>
      </dsp:nvSpPr>
      <dsp:spPr>
        <a:xfrm>
          <a:off x="2896196" y="0"/>
          <a:ext cx="5052589" cy="505258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5B53E-DAFC-45F9-9E4B-0BA15C80968A}">
      <dsp:nvSpPr>
        <dsp:cNvPr id="0" name=""/>
        <dsp:cNvSpPr/>
      </dsp:nvSpPr>
      <dsp:spPr>
        <a:xfrm>
          <a:off x="2823592" y="0"/>
          <a:ext cx="2339999" cy="233999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Убедитесь, что цель договора достигнута ... эффективно, результативно и с экономической точки зрения.</a:t>
          </a:r>
          <a:endParaRPr lang="en-GB" sz="2000" kern="1200" dirty="0"/>
        </a:p>
      </dsp:txBody>
      <dsp:txXfrm>
        <a:off x="2937821" y="114229"/>
        <a:ext cx="2111541" cy="2111541"/>
      </dsp:txXfrm>
    </dsp:sp>
    <dsp:sp modelId="{C67D9EA1-DF5D-420B-B16A-9E6E2AC5A728}">
      <dsp:nvSpPr>
        <dsp:cNvPr id="0" name=""/>
        <dsp:cNvSpPr/>
      </dsp:nvSpPr>
      <dsp:spPr>
        <a:xfrm>
          <a:off x="5628835" y="955"/>
          <a:ext cx="2339999" cy="233999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ru-RU" sz="1700" kern="1200" dirty="0"/>
            <a:t>Представление покупателя на законных основаниях и на договорной основе.</a:t>
          </a:r>
          <a:endParaRPr lang="en-GB" sz="1700" kern="1200" dirty="0"/>
        </a:p>
      </dsp:txBody>
      <dsp:txXfrm>
        <a:off x="5743064" y="115184"/>
        <a:ext cx="2111541" cy="2111541"/>
      </dsp:txXfrm>
    </dsp:sp>
    <dsp:sp modelId="{F49666FB-DF0A-4B11-841A-685E9F313316}">
      <dsp:nvSpPr>
        <dsp:cNvPr id="0" name=""/>
        <dsp:cNvSpPr/>
      </dsp:nvSpPr>
      <dsp:spPr>
        <a:xfrm>
          <a:off x="2823592" y="2701111"/>
          <a:ext cx="2339999" cy="2339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ru-RU" sz="1700" kern="1200" dirty="0"/>
            <a:t>Контроль соблюдения договорных административных и технических положений.</a:t>
          </a:r>
          <a:endParaRPr lang="en-GB" sz="1700" kern="1200" dirty="0"/>
        </a:p>
      </dsp:txBody>
      <dsp:txXfrm>
        <a:off x="2937821" y="2815340"/>
        <a:ext cx="2111541" cy="2111541"/>
      </dsp:txXfrm>
    </dsp:sp>
    <dsp:sp modelId="{5996169D-0A56-4962-9366-3A849AA59AA8}">
      <dsp:nvSpPr>
        <dsp:cNvPr id="0" name=""/>
        <dsp:cNvSpPr/>
      </dsp:nvSpPr>
      <dsp:spPr>
        <a:xfrm>
          <a:off x="5637289" y="2711633"/>
          <a:ext cx="2339999" cy="233999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Контроль рисков, предвидение изменений, решение проблем и контроль всего перечисленного в интересах покупателя.</a:t>
          </a:r>
          <a:endParaRPr lang="en-GB" sz="1600" kern="1200" dirty="0"/>
        </a:p>
      </dsp:txBody>
      <dsp:txXfrm>
        <a:off x="5751518" y="2825862"/>
        <a:ext cx="2111541" cy="2111541"/>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6922B-511D-443B-AA9F-6ED044EAB95E}">
      <dsp:nvSpPr>
        <dsp:cNvPr id="0" name=""/>
        <dsp:cNvSpPr/>
      </dsp:nvSpPr>
      <dsp:spPr>
        <a:xfrm>
          <a:off x="3008670" y="0"/>
          <a:ext cx="5771535" cy="577153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7162E-0502-479E-9434-3837DDDDBB66}">
      <dsp:nvSpPr>
        <dsp:cNvPr id="0" name=""/>
        <dsp:cNvSpPr/>
      </dsp:nvSpPr>
      <dsp:spPr>
        <a:xfrm>
          <a:off x="2659780" y="207678"/>
          <a:ext cx="2699998" cy="2519994"/>
        </a:xfrm>
        <a:prstGeom prst="roundRect">
          <a:avLst/>
        </a:prstGeom>
        <a:solidFill>
          <a:srgbClr val="A03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t>Управление отношениями, разрешение личных противостояний, разрешение споров и претензий дружеским путем, когда это возможно.</a:t>
          </a:r>
          <a:endParaRPr lang="en-GB" sz="1600" kern="1200" dirty="0"/>
        </a:p>
      </dsp:txBody>
      <dsp:txXfrm>
        <a:off x="2782796" y="330694"/>
        <a:ext cx="2453966" cy="2273962"/>
      </dsp:txXfrm>
    </dsp:sp>
    <dsp:sp modelId="{7EC8E9CF-10E3-4AB6-A5AE-35660C385FE4}">
      <dsp:nvSpPr>
        <dsp:cNvPr id="0" name=""/>
        <dsp:cNvSpPr/>
      </dsp:nvSpPr>
      <dsp:spPr>
        <a:xfrm>
          <a:off x="6425991" y="132521"/>
          <a:ext cx="2699998" cy="2519994"/>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Обеспечьте удовлетворительное завершение и после завершения роли и обязанности поставщика.</a:t>
          </a:r>
          <a:endParaRPr lang="en-GB" sz="2000" kern="1200" dirty="0"/>
        </a:p>
      </dsp:txBody>
      <dsp:txXfrm>
        <a:off x="6549007" y="255537"/>
        <a:ext cx="2453966" cy="2273962"/>
      </dsp:txXfrm>
    </dsp:sp>
    <dsp:sp modelId="{24807C85-1FB1-478D-848F-A104EC95DD05}">
      <dsp:nvSpPr>
        <dsp:cNvPr id="0" name=""/>
        <dsp:cNvSpPr/>
      </dsp:nvSpPr>
      <dsp:spPr>
        <a:xfrm>
          <a:off x="4530457" y="3129442"/>
          <a:ext cx="2699998" cy="251999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Контроль за передачей результатов пользователям или бенефициарам.</a:t>
          </a:r>
          <a:endParaRPr lang="en-GB" sz="2000" kern="1200" dirty="0"/>
        </a:p>
      </dsp:txBody>
      <dsp:txXfrm>
        <a:off x="4653473" y="3252458"/>
        <a:ext cx="2453966" cy="2273962"/>
      </dsp:txXfrm>
    </dsp:sp>
    <dsp:sp modelId="{544692D6-2A02-4915-8859-97E4F04A343C}">
      <dsp:nvSpPr>
        <dsp:cNvPr id="0" name=""/>
        <dsp:cNvSpPr/>
      </dsp:nvSpPr>
      <dsp:spPr>
        <a:xfrm>
          <a:off x="9328638" y="80183"/>
          <a:ext cx="2250899" cy="2250899"/>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54E04-FE2F-4833-8847-0CDD6AA2AB60}">
      <dsp:nvSpPr>
        <dsp:cNvPr id="0" name=""/>
        <dsp:cNvSpPr/>
      </dsp:nvSpPr>
      <dsp:spPr>
        <a:xfrm>
          <a:off x="871629" y="0"/>
          <a:ext cx="9878469" cy="393290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E5F26B-4396-4B03-882E-D015DFDB0C9F}">
      <dsp:nvSpPr>
        <dsp:cNvPr id="0" name=""/>
        <dsp:cNvSpPr/>
      </dsp:nvSpPr>
      <dsp:spPr>
        <a:xfrm>
          <a:off x="0" y="1161401"/>
          <a:ext cx="1366784" cy="157316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Аккредитив</a:t>
          </a:r>
          <a:endParaRPr lang="en-GB" sz="1300" kern="1200" dirty="0"/>
        </a:p>
      </dsp:txBody>
      <dsp:txXfrm>
        <a:off x="66721" y="1228122"/>
        <a:ext cx="1233342" cy="1439719"/>
      </dsp:txXfrm>
    </dsp:sp>
    <dsp:sp modelId="{E98B1C68-6FD6-467D-8480-F1BAD573FF07}">
      <dsp:nvSpPr>
        <dsp:cNvPr id="0" name=""/>
        <dsp:cNvSpPr/>
      </dsp:nvSpPr>
      <dsp:spPr>
        <a:xfrm>
          <a:off x="1469693" y="1179870"/>
          <a:ext cx="1366784" cy="157316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Корректировка цен</a:t>
          </a:r>
          <a:endParaRPr lang="en-GB" sz="1300" kern="1200" dirty="0"/>
        </a:p>
      </dsp:txBody>
      <dsp:txXfrm>
        <a:off x="1536414" y="1246591"/>
        <a:ext cx="1233342" cy="1439719"/>
      </dsp:txXfrm>
    </dsp:sp>
    <dsp:sp modelId="{F9F33D7A-E652-4BDB-A6C9-6628134962DC}">
      <dsp:nvSpPr>
        <dsp:cNvPr id="0" name=""/>
        <dsp:cNvSpPr/>
      </dsp:nvSpPr>
      <dsp:spPr>
        <a:xfrm>
          <a:off x="2932805" y="1179870"/>
          <a:ext cx="1366784" cy="15731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Условия страхования</a:t>
          </a:r>
          <a:endParaRPr lang="en-GB" sz="1300" kern="1200" dirty="0"/>
        </a:p>
      </dsp:txBody>
      <dsp:txXfrm>
        <a:off x="2999526" y="1246591"/>
        <a:ext cx="1233342" cy="1439719"/>
      </dsp:txXfrm>
    </dsp:sp>
    <dsp:sp modelId="{385420C1-2C65-4885-87C6-744EA42C79FD}">
      <dsp:nvSpPr>
        <dsp:cNvPr id="0" name=""/>
        <dsp:cNvSpPr/>
      </dsp:nvSpPr>
      <dsp:spPr>
        <a:xfrm>
          <a:off x="4395916" y="1179870"/>
          <a:ext cx="1366784" cy="1573161"/>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Внесение изменений</a:t>
          </a:r>
          <a:endParaRPr lang="en-GB" sz="1300" kern="1200" dirty="0"/>
        </a:p>
      </dsp:txBody>
      <dsp:txXfrm>
        <a:off x="4462637" y="1246591"/>
        <a:ext cx="1233342" cy="1439719"/>
      </dsp:txXfrm>
    </dsp:sp>
    <dsp:sp modelId="{01361EF4-6244-47B3-9342-429695C9EE96}">
      <dsp:nvSpPr>
        <dsp:cNvPr id="0" name=""/>
        <dsp:cNvSpPr/>
      </dsp:nvSpPr>
      <dsp:spPr>
        <a:xfrm>
          <a:off x="5859028" y="1179870"/>
          <a:ext cx="1366784" cy="157316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Просрочка</a:t>
          </a:r>
          <a:endParaRPr lang="en-GB" sz="1300" kern="1200" dirty="0"/>
        </a:p>
      </dsp:txBody>
      <dsp:txXfrm>
        <a:off x="5925749" y="1246591"/>
        <a:ext cx="1233342" cy="1439719"/>
      </dsp:txXfrm>
    </dsp:sp>
    <dsp:sp modelId="{B1594D37-693C-448C-9E8D-34B1816E7F79}">
      <dsp:nvSpPr>
        <dsp:cNvPr id="0" name=""/>
        <dsp:cNvSpPr/>
      </dsp:nvSpPr>
      <dsp:spPr>
        <a:xfrm>
          <a:off x="7322139" y="1179870"/>
          <a:ext cx="1366784" cy="1573161"/>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Споры и претензии</a:t>
          </a:r>
          <a:endParaRPr lang="en-GB" sz="1300" kern="1200" dirty="0"/>
        </a:p>
      </dsp:txBody>
      <dsp:txXfrm>
        <a:off x="7388860" y="1246591"/>
        <a:ext cx="1233342" cy="1439719"/>
      </dsp:txXfrm>
    </dsp:sp>
    <dsp:sp modelId="{A10F6BB5-B837-4DA5-BE45-719FEB15210C}">
      <dsp:nvSpPr>
        <dsp:cNvPr id="0" name=""/>
        <dsp:cNvSpPr/>
      </dsp:nvSpPr>
      <dsp:spPr>
        <a:xfrm>
          <a:off x="8785251" y="1179870"/>
          <a:ext cx="1366784" cy="157316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Проверка</a:t>
          </a:r>
          <a:endParaRPr lang="en-GB" sz="1300" kern="1200" dirty="0"/>
        </a:p>
      </dsp:txBody>
      <dsp:txXfrm>
        <a:off x="8851972" y="1246591"/>
        <a:ext cx="1233342" cy="1439719"/>
      </dsp:txXfrm>
    </dsp:sp>
    <dsp:sp modelId="{9888B30C-9858-4CCE-8BF0-B52A5C82DDCB}">
      <dsp:nvSpPr>
        <dsp:cNvPr id="0" name=""/>
        <dsp:cNvSpPr/>
      </dsp:nvSpPr>
      <dsp:spPr>
        <a:xfrm>
          <a:off x="10248362" y="1179870"/>
          <a:ext cx="1366784" cy="157316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ru-RU" sz="1300" kern="1200" dirty="0"/>
            <a:t>Стратегия УС</a:t>
          </a:r>
          <a:endParaRPr lang="en-GB" sz="1300" kern="1200" dirty="0"/>
        </a:p>
      </dsp:txBody>
      <dsp:txXfrm>
        <a:off x="10315083" y="1246591"/>
        <a:ext cx="1233342" cy="1439719"/>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42" y="7576"/>
          <a:ext cx="4038441" cy="71410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ru-RU" sz="1900" kern="1200" dirty="0"/>
            <a:t>Цена по договору, подлежащая корректировке</a:t>
          </a:r>
          <a:endParaRPr lang="en-US" sz="1900" kern="1200" dirty="0"/>
        </a:p>
      </dsp:txBody>
      <dsp:txXfrm>
        <a:off x="42" y="7576"/>
        <a:ext cx="4038441" cy="714102"/>
      </dsp:txXfrm>
    </dsp:sp>
    <dsp:sp modelId="{F9174E01-2620-4301-9BD3-BF4F848FA21A}">
      <dsp:nvSpPr>
        <dsp:cNvPr id="0" name=""/>
        <dsp:cNvSpPr/>
      </dsp:nvSpPr>
      <dsp:spPr>
        <a:xfrm>
          <a:off x="42" y="721678"/>
          <a:ext cx="4038441" cy="33379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i="1" kern="1200" dirty="0">
              <a:effectLst/>
              <a:latin typeface="+mn-lt"/>
              <a:ea typeface="+mn-ea"/>
              <a:cs typeface="+mn-cs"/>
            </a:rPr>
            <a:t>Обязательно для договоров, срок истечения которых превышает 18 месяцев</a:t>
          </a: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ru-RU" sz="1900" i="1" kern="1200" dirty="0">
              <a:effectLst/>
              <a:latin typeface="+mn-lt"/>
              <a:ea typeface="+mn-ea"/>
              <a:cs typeface="+mn-cs"/>
            </a:rPr>
            <a:t>Исключение: при нормальной торговой практике, которая подразумевает получение твердых цен для некоторых видов оборудования независимо от времени поставки</a:t>
          </a:r>
          <a:endParaRPr lang="en-US" sz="1900" kern="1200" dirty="0"/>
        </a:p>
        <a:p>
          <a:pPr marL="171450" lvl="1" indent="-171450" algn="l" defTabSz="844550">
            <a:lnSpc>
              <a:spcPct val="90000"/>
            </a:lnSpc>
            <a:spcBef>
              <a:spcPct val="0"/>
            </a:spcBef>
            <a:spcAft>
              <a:spcPct val="15000"/>
            </a:spcAft>
            <a:buChar char="•"/>
          </a:pPr>
          <a:endParaRPr lang="en-US" sz="1900" i="1" kern="1200" dirty="0">
            <a:effectLst/>
            <a:latin typeface="+mn-lt"/>
            <a:ea typeface="+mn-ea"/>
            <a:cs typeface="+mn-cs"/>
          </a:endParaRPr>
        </a:p>
      </dsp:txBody>
      <dsp:txXfrm>
        <a:off x="42" y="721678"/>
        <a:ext cx="4038441" cy="3337920"/>
      </dsp:txXfrm>
    </dsp:sp>
    <dsp:sp modelId="{1A2F9FE5-6893-4937-AFB6-3EA1BB9AB021}">
      <dsp:nvSpPr>
        <dsp:cNvPr id="0" name=""/>
        <dsp:cNvSpPr/>
      </dsp:nvSpPr>
      <dsp:spPr>
        <a:xfrm>
          <a:off x="4603865" y="7576"/>
          <a:ext cx="4038441" cy="71410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ru-RU" sz="1900" kern="1200" dirty="0"/>
            <a:t>Методы</a:t>
          </a:r>
          <a:endParaRPr lang="en-US" sz="1900" kern="1200" dirty="0"/>
        </a:p>
      </dsp:txBody>
      <dsp:txXfrm>
        <a:off x="4603865" y="7576"/>
        <a:ext cx="4038441" cy="714102"/>
      </dsp:txXfrm>
    </dsp:sp>
    <dsp:sp modelId="{4433689F-B444-490B-BE16-BAC57E636C02}">
      <dsp:nvSpPr>
        <dsp:cNvPr id="0" name=""/>
        <dsp:cNvSpPr/>
      </dsp:nvSpPr>
      <dsp:spPr>
        <a:xfrm>
          <a:off x="4603865" y="721678"/>
          <a:ext cx="4038441" cy="333792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0" lvl="1" indent="0" algn="l" defTabSz="844550">
            <a:lnSpc>
              <a:spcPct val="150000"/>
            </a:lnSpc>
            <a:spcBef>
              <a:spcPct val="0"/>
            </a:spcBef>
            <a:spcAft>
              <a:spcPct val="15000"/>
            </a:spcAft>
            <a:buChar char="•"/>
          </a:pPr>
          <a:r>
            <a:rPr lang="ru-RU" sz="1900" b="0" kern="1200" dirty="0"/>
            <a:t> Документальное подтверждение</a:t>
          </a:r>
          <a:endParaRPr lang="en-US" sz="1900" b="0" kern="1200" dirty="0"/>
        </a:p>
        <a:p>
          <a:pPr marL="0" lvl="1" indent="0" algn="l" defTabSz="844550">
            <a:lnSpc>
              <a:spcPct val="150000"/>
            </a:lnSpc>
            <a:spcBef>
              <a:spcPct val="0"/>
            </a:spcBef>
            <a:spcAft>
              <a:spcPct val="15000"/>
            </a:spcAft>
            <a:buChar char="•"/>
          </a:pPr>
          <a:r>
            <a:rPr lang="en-US" sz="1900" b="0" kern="1200" dirty="0"/>
            <a:t> </a:t>
          </a:r>
          <a:r>
            <a:rPr lang="ru-RU" sz="1900" b="0" kern="1200" dirty="0"/>
            <a:t>Формула корректировки цен</a:t>
          </a:r>
          <a:endParaRPr lang="en-US" sz="1900" b="0" kern="1200" dirty="0"/>
        </a:p>
        <a:p>
          <a:pPr marL="0" lvl="1" indent="0" algn="l" defTabSz="844550">
            <a:lnSpc>
              <a:spcPct val="150000"/>
            </a:lnSpc>
            <a:spcBef>
              <a:spcPct val="0"/>
            </a:spcBef>
            <a:spcAft>
              <a:spcPct val="15000"/>
            </a:spcAft>
            <a:buChar char="•"/>
          </a:pPr>
          <a:r>
            <a:rPr lang="en-US" sz="1900" b="0" kern="1200" dirty="0"/>
            <a:t> </a:t>
          </a:r>
          <a:r>
            <a:rPr lang="ru-RU" sz="1900" b="0" kern="1200" dirty="0"/>
            <a:t>Мин/макс. предельные значения</a:t>
          </a:r>
          <a:endParaRPr lang="en-US" sz="1900" b="0" kern="1200" dirty="0"/>
        </a:p>
        <a:p>
          <a:pPr marL="0" lvl="1" indent="0" algn="l" defTabSz="844550">
            <a:lnSpc>
              <a:spcPct val="150000"/>
            </a:lnSpc>
            <a:spcBef>
              <a:spcPct val="0"/>
            </a:spcBef>
            <a:spcAft>
              <a:spcPct val="15000"/>
            </a:spcAft>
            <a:buChar char="•"/>
          </a:pPr>
          <a:r>
            <a:rPr lang="ru-RU" sz="1900" b="0" kern="1200" dirty="0"/>
            <a:t> </a:t>
          </a:r>
          <a:r>
            <a:rPr lang="ru-RU" sz="1900" b="0" kern="1200" dirty="0" err="1"/>
            <a:t>Мультиформула</a:t>
          </a:r>
          <a:endParaRPr lang="en-US" sz="1900" b="0" kern="1200" dirty="0"/>
        </a:p>
        <a:p>
          <a:pPr marL="0" lvl="1" indent="0" algn="l" defTabSz="844550">
            <a:lnSpc>
              <a:spcPct val="150000"/>
            </a:lnSpc>
            <a:spcBef>
              <a:spcPct val="0"/>
            </a:spcBef>
            <a:spcAft>
              <a:spcPct val="15000"/>
            </a:spcAft>
            <a:buChar char="•"/>
          </a:pPr>
          <a:r>
            <a:rPr lang="en-US" sz="1900" b="0" kern="1200" dirty="0"/>
            <a:t> </a:t>
          </a:r>
          <a:r>
            <a:rPr lang="ru-RU" sz="1900" b="0" kern="1200" dirty="0"/>
            <a:t>Происхождение индексов</a:t>
          </a:r>
          <a:endParaRPr lang="en-US" sz="1900" b="0" kern="1200" dirty="0"/>
        </a:p>
        <a:p>
          <a:pPr marL="228600" lvl="1" indent="0" algn="l" defTabSz="844550">
            <a:lnSpc>
              <a:spcPct val="90000"/>
            </a:lnSpc>
            <a:spcBef>
              <a:spcPct val="0"/>
            </a:spcBef>
            <a:spcAft>
              <a:spcPct val="15000"/>
            </a:spcAft>
            <a:buChar char="•"/>
          </a:pPr>
          <a:endParaRPr lang="en-US" sz="1900" b="1" kern="1200" dirty="0"/>
        </a:p>
      </dsp:txBody>
      <dsp:txXfrm>
        <a:off x="4603865" y="721678"/>
        <a:ext cx="4038441" cy="3337920"/>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2403202" y="2766"/>
          <a:ext cx="3874122" cy="1008856"/>
        </a:xfrm>
        <a:prstGeom prst="rect">
          <a:avLst/>
        </a:prstGeom>
        <a:blipFill rotWithShape="0">
          <a:blip xmlns:r="http://schemas.openxmlformats.org/officeDocument/2006/relationships" r:embed="rId1"/>
          <a:stretch>
            <a:fillRect/>
          </a:stretch>
        </a:blipFill>
        <a:ln w="762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endParaRPr lang="en-US" sz="1700" b="1" i="1" kern="1200" dirty="0">
            <a:solidFill>
              <a:schemeClr val="tx1"/>
            </a:solidFill>
          </a:endParaRPr>
        </a:p>
      </dsp:txBody>
      <dsp:txXfrm>
        <a:off x="2403202" y="2766"/>
        <a:ext cx="3874122" cy="1008856"/>
      </dsp:txXfrm>
    </dsp:sp>
    <dsp:sp modelId="{F9174E01-2620-4301-9BD3-BF4F848FA21A}">
      <dsp:nvSpPr>
        <dsp:cNvPr id="0" name=""/>
        <dsp:cNvSpPr/>
      </dsp:nvSpPr>
      <dsp:spPr>
        <a:xfrm>
          <a:off x="0" y="1400623"/>
          <a:ext cx="8851900" cy="2854800"/>
        </a:xfrm>
        <a:prstGeom prst="rect">
          <a:avLst/>
        </a:prstGeom>
        <a:solidFill>
          <a:schemeClr val="accent6">
            <a:lumMod val="40000"/>
            <a:lumOff val="60000"/>
            <a:alpha val="9000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30238">
            <a:lnSpc>
              <a:spcPct val="90000"/>
            </a:lnSpc>
            <a:spcBef>
              <a:spcPct val="0"/>
            </a:spcBef>
            <a:spcAft>
              <a:spcPct val="15000"/>
            </a:spcAft>
            <a:buChar char="•"/>
            <a:tabLst>
              <a:tab pos="536575" algn="l"/>
            </a:tabLst>
          </a:pPr>
          <a:r>
            <a:rPr lang="ru-RU" sz="1400" b="0" i="1" kern="1200" dirty="0"/>
            <a:t>P1 = сумма корректировки
P0 = базовая цена по договору
a = фиксированный процент, представляющий прибыль и Н/Р в договорной цене 
b = расчетный процент составляющей трудовых ресурсов в договорной цене 
c = расчетный процент составляющей машин и оборудования в договорной цене 
L0 = коэффициент трудовых ресурсов, применимых к соответствующей отрасли в стране происхождения на основную дату.
L1 = коэффициент трудовых ресурсов, применимых к соответствующей отрасли в стране происхождения на дату корректировки.
M0, M1= материальные коэффициенты для основного сырья в стране происхождения на основную дату и дату корректировки соответственно.
Сумма трех коэффициентов a, b и c = 1</a:t>
          </a:r>
          <a:endParaRPr lang="en-US" sz="1400" b="0" i="1" kern="1200" dirty="0"/>
        </a:p>
      </dsp:txBody>
      <dsp:txXfrm>
        <a:off x="0" y="1400623"/>
        <a:ext cx="8851900" cy="2854800"/>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F473D-4A65-41DA-99BE-76509B184A5F}">
      <dsp:nvSpPr>
        <dsp:cNvPr id="0" name=""/>
        <dsp:cNvSpPr/>
      </dsp:nvSpPr>
      <dsp:spPr>
        <a:xfrm flipH="1">
          <a:off x="4136068" y="-393818"/>
          <a:ext cx="1857147" cy="2015145"/>
        </a:xfrm>
        <a:prstGeom prst="downArrow">
          <a:avLst>
            <a:gd name="adj1" fmla="val 50000"/>
            <a:gd name="adj2" fmla="val 35000"/>
          </a:avLst>
        </a:prstGeom>
        <a:solidFill>
          <a:srgbClr val="FF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ru-RU" sz="1500" kern="1200" dirty="0"/>
            <a:t>Тип: застрахованный, совместно застрахованный</a:t>
          </a:r>
          <a:endParaRPr lang="en-GB" sz="1500" kern="1200" dirty="0"/>
        </a:p>
      </dsp:txBody>
      <dsp:txXfrm>
        <a:off x="4600355" y="-393818"/>
        <a:ext cx="928573" cy="1690144"/>
      </dsp:txXfrm>
    </dsp:sp>
    <dsp:sp modelId="{3FFE2121-9BA6-47B7-8E26-218258BA4D99}">
      <dsp:nvSpPr>
        <dsp:cNvPr id="0" name=""/>
        <dsp:cNvSpPr/>
      </dsp:nvSpPr>
      <dsp:spPr>
        <a:xfrm rot="3085714">
          <a:off x="5714864" y="160194"/>
          <a:ext cx="1439995" cy="2139239"/>
        </a:xfrm>
        <a:prstGeom prst="downArrow">
          <a:avLst>
            <a:gd name="adj1" fmla="val 50000"/>
            <a:gd name="adj2" fmla="val 35000"/>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ru-RU" sz="1500" kern="1200" dirty="0"/>
            <a:t>Товары застрахованы, ценовая основа</a:t>
          </a:r>
          <a:endParaRPr lang="en-GB" sz="1500" kern="1200" dirty="0"/>
        </a:p>
      </dsp:txBody>
      <dsp:txXfrm rot="-5400000">
        <a:off x="5589752" y="791255"/>
        <a:ext cx="1887240" cy="719997"/>
      </dsp:txXfrm>
    </dsp:sp>
    <dsp:sp modelId="{FC81A4F1-BC89-4AE1-B711-288A069AEFB7}">
      <dsp:nvSpPr>
        <dsp:cNvPr id="0" name=""/>
        <dsp:cNvSpPr/>
      </dsp:nvSpPr>
      <dsp:spPr>
        <a:xfrm rot="6171429">
          <a:off x="5880281" y="1619930"/>
          <a:ext cx="1439995" cy="2015145"/>
        </a:xfrm>
        <a:prstGeom prst="downArrow">
          <a:avLst>
            <a:gd name="adj1" fmla="val 50000"/>
            <a:gd name="adj2" fmla="val 35000"/>
          </a:avLst>
        </a:prstGeom>
        <a:solidFill>
          <a:srgbClr val="00B0F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ru-RU" sz="1500" kern="1200" dirty="0"/>
            <a:t>Длительность риска</a:t>
          </a:r>
          <a:endParaRPr lang="en-GB" sz="1500" kern="1200" dirty="0"/>
        </a:p>
      </dsp:txBody>
      <dsp:txXfrm rot="-5400000">
        <a:off x="5841546" y="2295541"/>
        <a:ext cx="1763146" cy="719997"/>
      </dsp:txXfrm>
    </dsp:sp>
    <dsp:sp modelId="{12169AF0-19AA-4FF1-B263-0AF4B456095E}">
      <dsp:nvSpPr>
        <dsp:cNvPr id="0" name=""/>
        <dsp:cNvSpPr/>
      </dsp:nvSpPr>
      <dsp:spPr>
        <a:xfrm rot="9257143">
          <a:off x="4957792" y="2780553"/>
          <a:ext cx="1662757" cy="2015145"/>
        </a:xfrm>
        <a:prstGeom prst="downArrow">
          <a:avLst>
            <a:gd name="adj1" fmla="val 50000"/>
            <a:gd name="adj2" fmla="val 35000"/>
          </a:avLst>
        </a:prstGeom>
        <a:solidFill>
          <a:srgbClr val="00B05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ru-RU" sz="1100" kern="1200" dirty="0"/>
            <a:t>Условия и оговорки о продлении</a:t>
          </a:r>
          <a:endParaRPr lang="en-GB" sz="1100" kern="1200" dirty="0"/>
        </a:p>
      </dsp:txBody>
      <dsp:txXfrm rot="10800000">
        <a:off x="5436607" y="3057127"/>
        <a:ext cx="831379" cy="1724163"/>
      </dsp:txXfrm>
    </dsp:sp>
    <dsp:sp modelId="{F8973CF5-ABCF-47D0-886B-B808ACAE0559}">
      <dsp:nvSpPr>
        <dsp:cNvPr id="0" name=""/>
        <dsp:cNvSpPr/>
      </dsp:nvSpPr>
      <dsp:spPr>
        <a:xfrm rot="12342857">
          <a:off x="3538656" y="2780553"/>
          <a:ext cx="1602911" cy="2015145"/>
        </a:xfrm>
        <a:prstGeom prst="downArrow">
          <a:avLst>
            <a:gd name="adj1" fmla="val 50000"/>
            <a:gd name="adj2" fmla="val 35000"/>
          </a:avLst>
        </a:prstGeom>
        <a:solidFill>
          <a:srgbClr val="92D05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ru-RU" sz="1100" kern="1200" dirty="0"/>
            <a:t>Порядок </a:t>
          </a:r>
          <a:r>
            <a:rPr lang="ru-RU" sz="1100" kern="1200" dirty="0" err="1"/>
            <a:t>урегули-рования</a:t>
          </a:r>
          <a:r>
            <a:rPr lang="ru-RU" sz="1100" kern="1200" dirty="0"/>
            <a:t> претензий</a:t>
          </a:r>
          <a:endParaRPr lang="en-GB" sz="1100" kern="1200" dirty="0"/>
        </a:p>
      </dsp:txBody>
      <dsp:txXfrm rot="10800000">
        <a:off x="3878530" y="3047172"/>
        <a:ext cx="801455" cy="1734636"/>
      </dsp:txXfrm>
    </dsp:sp>
    <dsp:sp modelId="{18349970-50CA-45AA-AE5B-5F8763E8562E}">
      <dsp:nvSpPr>
        <dsp:cNvPr id="0" name=""/>
        <dsp:cNvSpPr/>
      </dsp:nvSpPr>
      <dsp:spPr>
        <a:xfrm rot="15428571">
          <a:off x="2716641" y="1647633"/>
          <a:ext cx="1439995" cy="2015145"/>
        </a:xfrm>
        <a:prstGeom prst="downArrow">
          <a:avLst>
            <a:gd name="adj1" fmla="val 50000"/>
            <a:gd name="adj2" fmla="val 35000"/>
          </a:avLst>
        </a:prstGeom>
        <a:solidFill>
          <a:srgbClr val="FFFF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Выпуск транспортной накладной</a:t>
          </a:r>
          <a:endParaRPr lang="en-GB" sz="1500" kern="1200" dirty="0">
            <a:solidFill>
              <a:schemeClr val="tx1"/>
            </a:solidFill>
          </a:endParaRPr>
        </a:p>
      </dsp:txBody>
      <dsp:txXfrm rot="5400000">
        <a:off x="2432226" y="2323244"/>
        <a:ext cx="1763146" cy="719997"/>
      </dsp:txXfrm>
    </dsp:sp>
    <dsp:sp modelId="{CA2701D8-F4CB-4AB6-9A2A-B988D5828526}">
      <dsp:nvSpPr>
        <dsp:cNvPr id="0" name=""/>
        <dsp:cNvSpPr/>
      </dsp:nvSpPr>
      <dsp:spPr>
        <a:xfrm rot="18514286">
          <a:off x="3064627" y="243415"/>
          <a:ext cx="1439995" cy="2015145"/>
        </a:xfrm>
        <a:prstGeom prst="downArrow">
          <a:avLst>
            <a:gd name="adj1" fmla="val 50000"/>
            <a:gd name="adj2" fmla="val 35000"/>
          </a:avLst>
        </a:prstGeom>
        <a:solidFill>
          <a:srgbClr val="FFC000"/>
        </a:solidFill>
        <a:ln w="12700" cap="flat" cmpd="sng" algn="ctr">
          <a:solidFill>
            <a:srgbClr val="FFC000"/>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Другие пункты</a:t>
          </a:r>
          <a:endParaRPr lang="en-GB" sz="1500" kern="1200" dirty="0">
            <a:solidFill>
              <a:schemeClr val="tx1"/>
            </a:solidFill>
          </a:endParaRPr>
        </a:p>
      </dsp:txBody>
      <dsp:txXfrm rot="5400000">
        <a:off x="2804542" y="812429"/>
        <a:ext cx="1763146" cy="719997"/>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A2A64-E259-4D05-A3F3-5F632B5CF14E}">
      <dsp:nvSpPr>
        <dsp:cNvPr id="0" name=""/>
        <dsp:cNvSpPr/>
      </dsp:nvSpPr>
      <dsp:spPr>
        <a:xfrm>
          <a:off x="570407" y="829995"/>
          <a:ext cx="933268" cy="790157"/>
        </a:xfrm>
        <a:prstGeom prst="ellipse">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ru-RU" sz="800" kern="1200" dirty="0">
              <a:solidFill>
                <a:schemeClr val="tx1"/>
              </a:solidFill>
            </a:rPr>
            <a:t>Изучение возможностей</a:t>
          </a:r>
          <a:endParaRPr lang="en-GB" sz="800" kern="1200" dirty="0">
            <a:solidFill>
              <a:schemeClr val="tx1"/>
            </a:solidFill>
          </a:endParaRPr>
        </a:p>
      </dsp:txBody>
      <dsp:txXfrm>
        <a:off x="707081" y="945711"/>
        <a:ext cx="659920" cy="558725"/>
      </dsp:txXfrm>
    </dsp:sp>
    <dsp:sp modelId="{E2508AAA-D60F-48C9-9E88-76CE9B036BC5}">
      <dsp:nvSpPr>
        <dsp:cNvPr id="0" name=""/>
        <dsp:cNvSpPr/>
      </dsp:nvSpPr>
      <dsp:spPr>
        <a:xfrm rot="5441113">
          <a:off x="828577" y="1801352"/>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8B2E05D3-AFC7-4865-8279-6266531C897B}">
      <dsp:nvSpPr>
        <dsp:cNvPr id="0" name=""/>
        <dsp:cNvSpPr/>
      </dsp:nvSpPr>
      <dsp:spPr>
        <a:xfrm>
          <a:off x="548804" y="2174538"/>
          <a:ext cx="945174" cy="718288"/>
        </a:xfrm>
        <a:prstGeom prst="ellipse">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ru-RU" sz="800" kern="1200" dirty="0"/>
            <a:t>Проверка размеров</a:t>
          </a:r>
          <a:endParaRPr lang="en-GB" sz="800" kern="1200" dirty="0"/>
        </a:p>
      </dsp:txBody>
      <dsp:txXfrm>
        <a:off x="687222" y="2279729"/>
        <a:ext cx="668338" cy="507906"/>
      </dsp:txXfrm>
    </dsp:sp>
    <dsp:sp modelId="{4E593909-B397-4085-8CF5-2F66D9C8A919}">
      <dsp:nvSpPr>
        <dsp:cNvPr id="0" name=""/>
        <dsp:cNvSpPr/>
      </dsp:nvSpPr>
      <dsp:spPr>
        <a:xfrm rot="5400339">
          <a:off x="820970" y="3094293"/>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42B88EF4-9B1C-475D-B50E-61DE880ADCA4}">
      <dsp:nvSpPr>
        <dsp:cNvPr id="0" name=""/>
        <dsp:cNvSpPr/>
      </dsp:nvSpPr>
      <dsp:spPr>
        <a:xfrm>
          <a:off x="0" y="3487740"/>
          <a:ext cx="2042481" cy="1149058"/>
        </a:xfrm>
        <a:prstGeom prst="ellipse">
          <a:avLst/>
        </a:prstGeom>
        <a:solidFill>
          <a:srgbClr val="FFFF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ru-RU" sz="1000" kern="1200" dirty="0">
              <a:solidFill>
                <a:schemeClr val="tx1"/>
              </a:solidFill>
            </a:rPr>
            <a:t>Габаритные размеры, допустимые отклонения, выравнивание поверхности, центрирование, прямолинейность и т. д.</a:t>
          </a:r>
          <a:endParaRPr lang="en-GB" sz="1000" kern="1200" dirty="0">
            <a:solidFill>
              <a:schemeClr val="tx1"/>
            </a:solidFill>
          </a:endParaRPr>
        </a:p>
      </dsp:txBody>
      <dsp:txXfrm>
        <a:off x="299114" y="3656016"/>
        <a:ext cx="1444253" cy="812506"/>
      </dsp:txXfrm>
    </dsp:sp>
    <dsp:sp modelId="{6553FF0A-DA84-417B-ACDD-EDE9D84C5ECB}">
      <dsp:nvSpPr>
        <dsp:cNvPr id="0" name=""/>
        <dsp:cNvSpPr/>
      </dsp:nvSpPr>
      <dsp:spPr>
        <a:xfrm rot="21158706">
          <a:off x="2180700" y="3784999"/>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3023A613-3F5D-46DB-BF84-2D345873F07F}">
      <dsp:nvSpPr>
        <dsp:cNvPr id="0" name=""/>
        <dsp:cNvSpPr/>
      </dsp:nvSpPr>
      <dsp:spPr>
        <a:xfrm>
          <a:off x="2718867" y="2782884"/>
          <a:ext cx="2312138" cy="1822079"/>
        </a:xfrm>
        <a:prstGeom prst="ellipse">
          <a:avLst/>
        </a:prstGeom>
        <a:solidFill>
          <a:srgbClr val="92D05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rtl="0">
            <a:lnSpc>
              <a:spcPct val="90000"/>
            </a:lnSpc>
            <a:spcBef>
              <a:spcPct val="0"/>
            </a:spcBef>
            <a:spcAft>
              <a:spcPct val="35000"/>
            </a:spcAft>
            <a:buNone/>
          </a:pPr>
          <a:r>
            <a:rPr lang="ru-RU" sz="1000" u="sng" kern="1200" dirty="0">
              <a:solidFill>
                <a:schemeClr val="tx1"/>
              </a:solidFill>
            </a:rPr>
            <a:t>Проверка рабочих характеристик</a:t>
          </a:r>
          <a:endParaRPr lang="en-GB" sz="1000" kern="1200" dirty="0">
            <a:solidFill>
              <a:schemeClr val="tx1"/>
            </a:solidFill>
          </a:endParaRPr>
        </a:p>
        <a:p>
          <a:pPr marL="57150" lvl="1" indent="-57150" algn="l" defTabSz="444500" rtl="0">
            <a:lnSpc>
              <a:spcPct val="90000"/>
            </a:lnSpc>
            <a:spcBef>
              <a:spcPct val="0"/>
            </a:spcBef>
            <a:spcAft>
              <a:spcPct val="15000"/>
            </a:spcAft>
            <a:buChar char="•"/>
          </a:pPr>
          <a:r>
            <a:rPr lang="ru-RU" sz="1000" kern="1200" dirty="0">
              <a:solidFill>
                <a:schemeClr val="tx1"/>
              </a:solidFill>
            </a:rPr>
            <a:t>Проверка в помещениях поставщиков на стендах измеренных данных, скорректированных данных, и вычисленных рабочих характеристик  на соответствие значениям в спецификациях</a:t>
          </a:r>
          <a:endParaRPr lang="en-GB" sz="1000" kern="1200" dirty="0">
            <a:solidFill>
              <a:schemeClr val="tx1"/>
            </a:solidFill>
          </a:endParaRPr>
        </a:p>
      </dsp:txBody>
      <dsp:txXfrm>
        <a:off x="3057472" y="3049721"/>
        <a:ext cx="1634928" cy="1288405"/>
      </dsp:txXfrm>
    </dsp:sp>
    <dsp:sp modelId="{5351B8AB-DD4F-4480-A33B-0FC35B7B3E5D}">
      <dsp:nvSpPr>
        <dsp:cNvPr id="0" name=""/>
        <dsp:cNvSpPr/>
      </dsp:nvSpPr>
      <dsp:spPr>
        <a:xfrm rot="16157729">
          <a:off x="3660946" y="2483452"/>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D8FCA772-F429-4D3A-B684-0C1EB02B9F0C}">
      <dsp:nvSpPr>
        <dsp:cNvPr id="0" name=""/>
        <dsp:cNvSpPr/>
      </dsp:nvSpPr>
      <dsp:spPr>
        <a:xfrm>
          <a:off x="2396369" y="481537"/>
          <a:ext cx="2901707" cy="1917488"/>
        </a:xfrm>
        <a:prstGeom prst="ellipse">
          <a:avLst/>
        </a:prstGeom>
        <a:solidFill>
          <a:srgbClr val="00B05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ru-RU" sz="1100" u="sng" kern="1200" dirty="0"/>
            <a:t>Визуальный осмотр оборудования</a:t>
          </a:r>
          <a:endParaRPr lang="en-GB" sz="1100" kern="1200" dirty="0"/>
        </a:p>
        <a:p>
          <a:pPr marL="57150" lvl="1" indent="-57150" algn="l" defTabSz="488950" rtl="0">
            <a:lnSpc>
              <a:spcPct val="90000"/>
            </a:lnSpc>
            <a:spcBef>
              <a:spcPct val="0"/>
            </a:spcBef>
            <a:spcAft>
              <a:spcPct val="15000"/>
            </a:spcAft>
            <a:buChar char="•"/>
          </a:pPr>
          <a:r>
            <a:rPr lang="ru-RU" sz="1100" kern="1200" dirty="0"/>
            <a:t>Проверка компонентов, готовых к упаковке: соответствие, детали, количество, внешний вид, фирменные таблички, краска и технические характеристики</a:t>
          </a:r>
          <a:endParaRPr lang="en-GB" sz="1100" kern="1200" dirty="0"/>
        </a:p>
      </dsp:txBody>
      <dsp:txXfrm>
        <a:off x="2821314" y="762347"/>
        <a:ext cx="2051817" cy="1355868"/>
      </dsp:txXfrm>
    </dsp:sp>
    <dsp:sp modelId="{E21F1E9C-37F1-45C1-A48C-359ACAE32F7D}">
      <dsp:nvSpPr>
        <dsp:cNvPr id="0" name=""/>
        <dsp:cNvSpPr/>
      </dsp:nvSpPr>
      <dsp:spPr>
        <a:xfrm rot="257984" flipV="1">
          <a:off x="5398465" y="1188493"/>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C52DB42-0074-4F7F-AE84-E3A8385233B4}">
      <dsp:nvSpPr>
        <dsp:cNvPr id="0" name=""/>
        <dsp:cNvSpPr/>
      </dsp:nvSpPr>
      <dsp:spPr>
        <a:xfrm>
          <a:off x="5933835" y="263976"/>
          <a:ext cx="2496389" cy="1851150"/>
        </a:xfrm>
        <a:prstGeom prst="ellipse">
          <a:avLst/>
        </a:prstGeom>
        <a:solidFill>
          <a:srgbClr val="00B0F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rtl="0">
            <a:lnSpc>
              <a:spcPct val="90000"/>
            </a:lnSpc>
            <a:spcBef>
              <a:spcPct val="0"/>
            </a:spcBef>
            <a:spcAft>
              <a:spcPct val="35000"/>
            </a:spcAft>
            <a:buNone/>
          </a:pPr>
          <a:r>
            <a:rPr lang="ru-RU" sz="1000" u="sng" kern="1200" dirty="0">
              <a:solidFill>
                <a:schemeClr val="tx1"/>
              </a:solidFill>
            </a:rPr>
            <a:t>Проверка упаковки и маркировки</a:t>
          </a:r>
          <a:endParaRPr lang="en-GB" sz="1000" u="sng" kern="1200" dirty="0">
            <a:solidFill>
              <a:schemeClr val="tx1"/>
            </a:solidFill>
          </a:endParaRPr>
        </a:p>
        <a:p>
          <a:pPr marL="57150" lvl="1" indent="-57150" algn="l" defTabSz="444500" rtl="0">
            <a:lnSpc>
              <a:spcPct val="90000"/>
            </a:lnSpc>
            <a:spcBef>
              <a:spcPct val="0"/>
            </a:spcBef>
            <a:spcAft>
              <a:spcPct val="15000"/>
            </a:spcAft>
            <a:buChar char="•"/>
          </a:pPr>
          <a:r>
            <a:rPr lang="ru-RU" sz="1000" kern="1200" dirty="0">
              <a:solidFill>
                <a:schemeClr val="tx1"/>
              </a:solidFill>
            </a:rPr>
            <a:t>Проверка оборудования перед упаковкой, проверка упаковочного материала, фиксаторов, защитных устройств, </a:t>
          </a:r>
          <a:r>
            <a:rPr lang="ru-RU" sz="1000" kern="1200" dirty="0" err="1">
              <a:solidFill>
                <a:schemeClr val="tx1"/>
              </a:solidFill>
            </a:rPr>
            <a:t>дессикаторов</a:t>
          </a:r>
          <a:r>
            <a:rPr lang="ru-RU" sz="1000" kern="1200" dirty="0">
              <a:solidFill>
                <a:schemeClr val="tx1"/>
              </a:solidFill>
            </a:rPr>
            <a:t>, символов на упаковке и документации</a:t>
          </a:r>
          <a:endParaRPr lang="en-GB" sz="1000" kern="1200" dirty="0">
            <a:solidFill>
              <a:schemeClr val="tx1"/>
            </a:solidFill>
          </a:endParaRPr>
        </a:p>
      </dsp:txBody>
      <dsp:txXfrm>
        <a:off x="6299423" y="535071"/>
        <a:ext cx="1765213" cy="1308960"/>
      </dsp:txXfrm>
    </dsp:sp>
    <dsp:sp modelId="{E9CCE7B3-E759-4B50-ABE3-A1A74716A712}">
      <dsp:nvSpPr>
        <dsp:cNvPr id="0" name=""/>
        <dsp:cNvSpPr/>
      </dsp:nvSpPr>
      <dsp:spPr>
        <a:xfrm rot="5649196">
          <a:off x="6910089" y="2364094"/>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08AD5C7F-EDC5-45D5-8D03-5F1C626650CC}">
      <dsp:nvSpPr>
        <dsp:cNvPr id="0" name=""/>
        <dsp:cNvSpPr/>
      </dsp:nvSpPr>
      <dsp:spPr>
        <a:xfrm>
          <a:off x="5657955" y="2804724"/>
          <a:ext cx="2662023" cy="2087093"/>
        </a:xfrm>
        <a:prstGeom prst="ellipse">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rtl="0">
            <a:lnSpc>
              <a:spcPct val="90000"/>
            </a:lnSpc>
            <a:spcBef>
              <a:spcPct val="0"/>
            </a:spcBef>
            <a:spcAft>
              <a:spcPct val="35000"/>
            </a:spcAft>
            <a:buNone/>
          </a:pPr>
          <a:r>
            <a:rPr lang="ru-RU" sz="1000" u="sng" kern="1200" dirty="0"/>
            <a:t>Контроль погрузочных работ</a:t>
          </a:r>
          <a:endParaRPr lang="en-GB" sz="1000" u="sng" kern="1200" dirty="0"/>
        </a:p>
        <a:p>
          <a:pPr marL="57150" lvl="1" indent="-57150" algn="l" defTabSz="444500" rtl="0">
            <a:lnSpc>
              <a:spcPct val="90000"/>
            </a:lnSpc>
            <a:spcBef>
              <a:spcPct val="0"/>
            </a:spcBef>
            <a:spcAft>
              <a:spcPct val="15000"/>
            </a:spcAft>
            <a:buChar char="•"/>
          </a:pPr>
          <a:r>
            <a:rPr lang="ru-RU" sz="1000" kern="1200" dirty="0"/>
            <a:t>Проверка упаковочного материала, чистоты контейнера/грузовика/ железнодорожного вагона, погрузочных работ, утилизации, складирования грузов, средств защиты и транспортных документов</a:t>
          </a:r>
          <a:endParaRPr lang="en-GB" sz="1000" kern="1200" dirty="0"/>
        </a:p>
      </dsp:txBody>
      <dsp:txXfrm>
        <a:off x="6047799" y="3110372"/>
        <a:ext cx="1882335" cy="1475797"/>
      </dsp:txXfrm>
    </dsp:sp>
    <dsp:sp modelId="{CEE03398-1741-420B-A9AE-7B1CFB9BACB3}">
      <dsp:nvSpPr>
        <dsp:cNvPr id="0" name=""/>
        <dsp:cNvSpPr/>
      </dsp:nvSpPr>
      <dsp:spPr>
        <a:xfrm rot="20109134">
          <a:off x="8173281" y="3094599"/>
          <a:ext cx="400711" cy="203499"/>
        </a:xfrm>
        <a:prstGeom prst="stripedRightArrow">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DC47EC2A-9847-4531-9551-296B17F4AACC}">
      <dsp:nvSpPr>
        <dsp:cNvPr id="0" name=""/>
        <dsp:cNvSpPr/>
      </dsp:nvSpPr>
      <dsp:spPr>
        <a:xfrm>
          <a:off x="8897638" y="1276141"/>
          <a:ext cx="2669676" cy="2140268"/>
        </a:xfrm>
        <a:prstGeom prst="ellipse">
          <a:avLst/>
        </a:prstGeom>
        <a:solidFill>
          <a:srgbClr val="FF09E8"/>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533400" rtl="0">
            <a:lnSpc>
              <a:spcPct val="90000"/>
            </a:lnSpc>
            <a:spcBef>
              <a:spcPct val="0"/>
            </a:spcBef>
            <a:spcAft>
              <a:spcPct val="35000"/>
            </a:spcAft>
            <a:buNone/>
          </a:pPr>
          <a:r>
            <a:rPr lang="ru-RU" sz="1200" u="sng" kern="1200" dirty="0">
              <a:solidFill>
                <a:schemeClr val="tx1"/>
              </a:solidFill>
            </a:rPr>
            <a:t>Приемочные испытания</a:t>
          </a:r>
          <a:endParaRPr lang="en-GB" sz="1200" u="sng" kern="1200" dirty="0">
            <a:solidFill>
              <a:schemeClr val="tx1"/>
            </a:solidFill>
          </a:endParaRPr>
        </a:p>
        <a:p>
          <a:pPr marL="114300" lvl="1" indent="-114300" algn="l" defTabSz="533400" rtl="0">
            <a:lnSpc>
              <a:spcPct val="90000"/>
            </a:lnSpc>
            <a:spcBef>
              <a:spcPct val="0"/>
            </a:spcBef>
            <a:spcAft>
              <a:spcPct val="15000"/>
            </a:spcAft>
            <a:buChar char="•"/>
          </a:pPr>
          <a:r>
            <a:rPr lang="ru-RU" sz="1200" kern="1200" dirty="0">
              <a:solidFill>
                <a:schemeClr val="tx1"/>
              </a:solidFill>
            </a:rPr>
            <a:t>Проверка программы испытания, оборудование, измерительных приборов и методов испытания, отчетность по результатам  результаты испытания рабочих характеристик</a:t>
          </a:r>
          <a:endParaRPr lang="en-GB" sz="1200" kern="1200" dirty="0">
            <a:solidFill>
              <a:schemeClr val="tx1"/>
            </a:solidFill>
          </a:endParaRPr>
        </a:p>
      </dsp:txBody>
      <dsp:txXfrm>
        <a:off x="9288603" y="1589576"/>
        <a:ext cx="1887746" cy="1513398"/>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CA35C-BEBA-4819-8FA5-4699DBF3D4FA}">
      <dsp:nvSpPr>
        <dsp:cNvPr id="0" name=""/>
        <dsp:cNvSpPr/>
      </dsp:nvSpPr>
      <dsp:spPr>
        <a:xfrm>
          <a:off x="-30988" y="504622"/>
          <a:ext cx="1619993" cy="1620004"/>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Некорректно составленные договора</a:t>
          </a:r>
          <a:endParaRPr lang="en-GB" sz="1200" kern="1200" dirty="0"/>
        </a:p>
      </dsp:txBody>
      <dsp:txXfrm>
        <a:off x="206254" y="741866"/>
        <a:ext cx="1145509" cy="1145516"/>
      </dsp:txXfrm>
    </dsp:sp>
    <dsp:sp modelId="{5AE16DF3-F4B8-40B4-AB61-DEE3E05C2361}">
      <dsp:nvSpPr>
        <dsp:cNvPr id="0" name=""/>
        <dsp:cNvSpPr/>
      </dsp:nvSpPr>
      <dsp:spPr>
        <a:xfrm>
          <a:off x="770604" y="1543859"/>
          <a:ext cx="1619993" cy="1620004"/>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Высокая степень сложности</a:t>
          </a:r>
          <a:endParaRPr lang="en-GB" sz="1200" kern="1200" dirty="0"/>
        </a:p>
      </dsp:txBody>
      <dsp:txXfrm>
        <a:off x="1007846" y="1781103"/>
        <a:ext cx="1145509" cy="1145516"/>
      </dsp:txXfrm>
    </dsp:sp>
    <dsp:sp modelId="{42E77B19-F5D8-4A11-8979-9BDD02436FE4}">
      <dsp:nvSpPr>
        <dsp:cNvPr id="0" name=""/>
        <dsp:cNvSpPr/>
      </dsp:nvSpPr>
      <dsp:spPr>
        <a:xfrm>
          <a:off x="1571801" y="504622"/>
          <a:ext cx="1619993" cy="1620004"/>
        </a:xfrm>
        <a:prstGeom prst="ellipse">
          <a:avLst/>
        </a:prstGeom>
        <a:solidFill>
          <a:srgbClr val="FF09E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Нехватка финансов и времени</a:t>
          </a:r>
          <a:endParaRPr lang="en-GB" sz="1200" kern="1200" dirty="0"/>
        </a:p>
      </dsp:txBody>
      <dsp:txXfrm>
        <a:off x="1809043" y="741866"/>
        <a:ext cx="1145509" cy="1145516"/>
      </dsp:txXfrm>
    </dsp:sp>
    <dsp:sp modelId="{ACFBCB09-1FEC-4C23-95D7-580F26670AF0}">
      <dsp:nvSpPr>
        <dsp:cNvPr id="0" name=""/>
        <dsp:cNvSpPr/>
      </dsp:nvSpPr>
      <dsp:spPr>
        <a:xfrm>
          <a:off x="2373395" y="1543859"/>
          <a:ext cx="1619993" cy="1620004"/>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Недобросовестность</a:t>
          </a:r>
          <a:endParaRPr lang="en-GB" sz="1200" kern="1200" dirty="0"/>
        </a:p>
      </dsp:txBody>
      <dsp:txXfrm>
        <a:off x="2610637" y="1781103"/>
        <a:ext cx="1145509" cy="1145516"/>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BDB21-F655-47E6-BC08-EB73244EF156}">
      <dsp:nvSpPr>
        <dsp:cNvPr id="0" name=""/>
        <dsp:cNvSpPr/>
      </dsp:nvSpPr>
      <dsp:spPr>
        <a:xfrm>
          <a:off x="934860" y="935"/>
          <a:ext cx="2276759" cy="1010258"/>
        </a:xfrm>
        <a:prstGeom prst="roundRect">
          <a:avLst>
            <a:gd name="adj" fmla="val 10000"/>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Договорные претензии основаны на пунктах договора</a:t>
          </a:r>
          <a:endParaRPr lang="en-GB" sz="1800" kern="1200" dirty="0"/>
        </a:p>
      </dsp:txBody>
      <dsp:txXfrm>
        <a:off x="964449" y="30524"/>
        <a:ext cx="2217581" cy="951080"/>
      </dsp:txXfrm>
    </dsp:sp>
    <dsp:sp modelId="{EE3B09CC-77D6-4C3E-A32B-E654E9205D44}">
      <dsp:nvSpPr>
        <dsp:cNvPr id="0" name=""/>
        <dsp:cNvSpPr/>
      </dsp:nvSpPr>
      <dsp:spPr>
        <a:xfrm>
          <a:off x="1162536" y="1011194"/>
          <a:ext cx="227675" cy="812121"/>
        </a:xfrm>
        <a:custGeom>
          <a:avLst/>
          <a:gdLst/>
          <a:ahLst/>
          <a:cxnLst/>
          <a:rect l="0" t="0" r="0" b="0"/>
          <a:pathLst>
            <a:path>
              <a:moveTo>
                <a:pt x="0" y="0"/>
              </a:moveTo>
              <a:lnTo>
                <a:pt x="0" y="812121"/>
              </a:lnTo>
              <a:lnTo>
                <a:pt x="227675" y="8121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8903D-C8FA-49D2-B7BF-BE01462D8E6D}">
      <dsp:nvSpPr>
        <dsp:cNvPr id="0" name=""/>
        <dsp:cNvSpPr/>
      </dsp:nvSpPr>
      <dsp:spPr>
        <a:xfrm>
          <a:off x="1390212" y="1263759"/>
          <a:ext cx="1800006" cy="11191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Проект четких и лаконичных пунктов</a:t>
          </a:r>
          <a:endParaRPr lang="en-US" sz="2000" kern="1200" dirty="0">
            <a:solidFill>
              <a:schemeClr val="tx1"/>
            </a:solidFill>
          </a:endParaRPr>
        </a:p>
      </dsp:txBody>
      <dsp:txXfrm>
        <a:off x="1422990" y="1296537"/>
        <a:ext cx="1734450" cy="1053557"/>
      </dsp:txXfrm>
    </dsp:sp>
    <dsp:sp modelId="{EAE2CB9B-5181-4E27-94FB-D0050A7CA5DC}">
      <dsp:nvSpPr>
        <dsp:cNvPr id="0" name=""/>
        <dsp:cNvSpPr/>
      </dsp:nvSpPr>
      <dsp:spPr>
        <a:xfrm>
          <a:off x="1162536" y="1011194"/>
          <a:ext cx="707960" cy="2828619"/>
        </a:xfrm>
        <a:custGeom>
          <a:avLst/>
          <a:gdLst/>
          <a:ahLst/>
          <a:cxnLst/>
          <a:rect l="0" t="0" r="0" b="0"/>
          <a:pathLst>
            <a:path>
              <a:moveTo>
                <a:pt x="0" y="0"/>
              </a:moveTo>
              <a:lnTo>
                <a:pt x="0" y="2828619"/>
              </a:lnTo>
              <a:lnTo>
                <a:pt x="707960" y="2828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DDA3A7-6AA5-4B1A-A3FC-0997C6FF88BB}">
      <dsp:nvSpPr>
        <dsp:cNvPr id="0" name=""/>
        <dsp:cNvSpPr/>
      </dsp:nvSpPr>
      <dsp:spPr>
        <a:xfrm>
          <a:off x="1870497" y="2879027"/>
          <a:ext cx="1800006" cy="19215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solidFill>
                <a:schemeClr val="tx1"/>
              </a:solidFill>
            </a:rPr>
            <a:t>Компетентность в вопросах права на компенсационные выплаты</a:t>
          </a:r>
          <a:endParaRPr lang="en-US" sz="1600" kern="1200" dirty="0">
            <a:solidFill>
              <a:schemeClr val="tx1"/>
            </a:solidFill>
          </a:endParaRPr>
        </a:p>
      </dsp:txBody>
      <dsp:txXfrm>
        <a:off x="1923217" y="2931747"/>
        <a:ext cx="1694566" cy="1816132"/>
      </dsp:txXfrm>
    </dsp:sp>
    <dsp:sp modelId="{DAC148BB-5685-421A-8DA3-F8325254FEF0}">
      <dsp:nvSpPr>
        <dsp:cNvPr id="0" name=""/>
        <dsp:cNvSpPr/>
      </dsp:nvSpPr>
      <dsp:spPr>
        <a:xfrm>
          <a:off x="3716748" y="935"/>
          <a:ext cx="2159993" cy="1010258"/>
        </a:xfrm>
        <a:prstGeom prst="roundRect">
          <a:avLst>
            <a:gd name="adj" fmla="val 10000"/>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ru-RU" altLang="en-US" sz="1800" kern="1200" dirty="0">
              <a:solidFill>
                <a:schemeClr val="tx1"/>
              </a:solidFill>
            </a:rPr>
            <a:t>Претензии возникают в результате событий</a:t>
          </a:r>
          <a:endParaRPr lang="en-GB" sz="1800" kern="1200" dirty="0">
            <a:solidFill>
              <a:schemeClr val="tx1"/>
            </a:solidFill>
          </a:endParaRPr>
        </a:p>
      </dsp:txBody>
      <dsp:txXfrm>
        <a:off x="3746337" y="30524"/>
        <a:ext cx="2100815" cy="951080"/>
      </dsp:txXfrm>
    </dsp:sp>
    <dsp:sp modelId="{68C61CE9-0F5C-4246-950D-AF2846AE283E}">
      <dsp:nvSpPr>
        <dsp:cNvPr id="0" name=""/>
        <dsp:cNvSpPr/>
      </dsp:nvSpPr>
      <dsp:spPr>
        <a:xfrm>
          <a:off x="3932748" y="1011194"/>
          <a:ext cx="215999" cy="878536"/>
        </a:xfrm>
        <a:custGeom>
          <a:avLst/>
          <a:gdLst/>
          <a:ahLst/>
          <a:cxnLst/>
          <a:rect l="0" t="0" r="0" b="0"/>
          <a:pathLst>
            <a:path>
              <a:moveTo>
                <a:pt x="0" y="0"/>
              </a:moveTo>
              <a:lnTo>
                <a:pt x="0" y="878536"/>
              </a:lnTo>
              <a:lnTo>
                <a:pt x="215999" y="8785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A0A3AC-4616-435C-977A-29FEEF1D14BB}">
      <dsp:nvSpPr>
        <dsp:cNvPr id="0" name=""/>
        <dsp:cNvSpPr/>
      </dsp:nvSpPr>
      <dsp:spPr>
        <a:xfrm>
          <a:off x="4148747" y="1263759"/>
          <a:ext cx="2340001" cy="12519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Тщательный контроль за реализацией проекта</a:t>
          </a:r>
          <a:endParaRPr lang="en-US" altLang="en-US" sz="2000" kern="1200" dirty="0">
            <a:solidFill>
              <a:schemeClr val="tx1"/>
            </a:solidFill>
          </a:endParaRPr>
        </a:p>
      </dsp:txBody>
      <dsp:txXfrm>
        <a:off x="4185415" y="1300427"/>
        <a:ext cx="2266665" cy="1178606"/>
      </dsp:txXfrm>
    </dsp:sp>
    <dsp:sp modelId="{0B20F49F-B516-45EB-B460-8707450D61DD}">
      <dsp:nvSpPr>
        <dsp:cNvPr id="0" name=""/>
        <dsp:cNvSpPr/>
      </dsp:nvSpPr>
      <dsp:spPr>
        <a:xfrm>
          <a:off x="3932748" y="1011194"/>
          <a:ext cx="215999" cy="2467849"/>
        </a:xfrm>
        <a:custGeom>
          <a:avLst/>
          <a:gdLst/>
          <a:ahLst/>
          <a:cxnLst/>
          <a:rect l="0" t="0" r="0" b="0"/>
          <a:pathLst>
            <a:path>
              <a:moveTo>
                <a:pt x="0" y="0"/>
              </a:moveTo>
              <a:lnTo>
                <a:pt x="0" y="2467849"/>
              </a:lnTo>
              <a:lnTo>
                <a:pt x="215999" y="2467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21EA89-1F91-4464-84F1-709289CC7544}">
      <dsp:nvSpPr>
        <dsp:cNvPr id="0" name=""/>
        <dsp:cNvSpPr/>
      </dsp:nvSpPr>
      <dsp:spPr>
        <a:xfrm>
          <a:off x="4148747" y="2768266"/>
          <a:ext cx="2340001" cy="14215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Ведение соответствующих и точных записей</a:t>
          </a:r>
          <a:endParaRPr lang="en-GB" sz="2000" kern="1200" dirty="0">
            <a:solidFill>
              <a:schemeClr val="tx1"/>
            </a:solidFill>
          </a:endParaRPr>
        </a:p>
      </dsp:txBody>
      <dsp:txXfrm>
        <a:off x="4190383" y="2809902"/>
        <a:ext cx="2256729" cy="1338283"/>
      </dsp:txXfrm>
    </dsp:sp>
    <dsp:sp modelId="{DDFF0446-9CD9-45FB-9335-5D649D06DAFD}">
      <dsp:nvSpPr>
        <dsp:cNvPr id="0" name=""/>
        <dsp:cNvSpPr/>
      </dsp:nvSpPr>
      <dsp:spPr>
        <a:xfrm>
          <a:off x="6561879" y="935"/>
          <a:ext cx="2159993" cy="1010258"/>
        </a:xfrm>
        <a:prstGeom prst="roundRect">
          <a:avLst>
            <a:gd name="adj" fmla="val 10000"/>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ru-RU" altLang="en-US" sz="1800" kern="1200" dirty="0">
              <a:solidFill>
                <a:schemeClr val="tx1"/>
              </a:solidFill>
            </a:rPr>
            <a:t>Претензии охватывают время, стоимость и/или прибыль</a:t>
          </a:r>
          <a:endParaRPr lang="en-US" altLang="en-US" sz="1800" kern="1200" dirty="0">
            <a:solidFill>
              <a:schemeClr val="tx1"/>
            </a:solidFill>
          </a:endParaRPr>
        </a:p>
      </dsp:txBody>
      <dsp:txXfrm>
        <a:off x="6591468" y="30524"/>
        <a:ext cx="2100815" cy="951080"/>
      </dsp:txXfrm>
    </dsp:sp>
    <dsp:sp modelId="{B0BE9698-CEE0-4320-AF83-53479FF65613}">
      <dsp:nvSpPr>
        <dsp:cNvPr id="0" name=""/>
        <dsp:cNvSpPr/>
      </dsp:nvSpPr>
      <dsp:spPr>
        <a:xfrm>
          <a:off x="6777878" y="1011194"/>
          <a:ext cx="193046" cy="826543"/>
        </a:xfrm>
        <a:custGeom>
          <a:avLst/>
          <a:gdLst/>
          <a:ahLst/>
          <a:cxnLst/>
          <a:rect l="0" t="0" r="0" b="0"/>
          <a:pathLst>
            <a:path>
              <a:moveTo>
                <a:pt x="0" y="0"/>
              </a:moveTo>
              <a:lnTo>
                <a:pt x="0" y="826543"/>
              </a:lnTo>
              <a:lnTo>
                <a:pt x="193046" y="8265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88D7AD-782D-4A21-8373-24F7F1118AB2}">
      <dsp:nvSpPr>
        <dsp:cNvPr id="0" name=""/>
        <dsp:cNvSpPr/>
      </dsp:nvSpPr>
      <dsp:spPr>
        <a:xfrm>
          <a:off x="6970925" y="1332608"/>
          <a:ext cx="3240004" cy="1010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Ведение подробных и актуальных графиков</a:t>
          </a:r>
          <a:endParaRPr lang="en-US" altLang="en-US" sz="2000" kern="1200" dirty="0">
            <a:solidFill>
              <a:schemeClr val="tx1"/>
            </a:solidFill>
          </a:endParaRPr>
        </a:p>
      </dsp:txBody>
      <dsp:txXfrm>
        <a:off x="7000514" y="1362197"/>
        <a:ext cx="3180826" cy="951080"/>
      </dsp:txXfrm>
    </dsp:sp>
    <dsp:sp modelId="{C487A931-B98B-44F7-8A69-7CE21F994D2C}">
      <dsp:nvSpPr>
        <dsp:cNvPr id="0" name=""/>
        <dsp:cNvSpPr/>
      </dsp:nvSpPr>
      <dsp:spPr>
        <a:xfrm>
          <a:off x="6777878" y="1011194"/>
          <a:ext cx="215999" cy="2020517"/>
        </a:xfrm>
        <a:custGeom>
          <a:avLst/>
          <a:gdLst/>
          <a:ahLst/>
          <a:cxnLst/>
          <a:rect l="0" t="0" r="0" b="0"/>
          <a:pathLst>
            <a:path>
              <a:moveTo>
                <a:pt x="0" y="0"/>
              </a:moveTo>
              <a:lnTo>
                <a:pt x="0" y="2020517"/>
              </a:lnTo>
              <a:lnTo>
                <a:pt x="215999" y="20205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53755-412A-4CD2-BD98-A34960E9B016}">
      <dsp:nvSpPr>
        <dsp:cNvPr id="0" name=""/>
        <dsp:cNvSpPr/>
      </dsp:nvSpPr>
      <dsp:spPr>
        <a:xfrm>
          <a:off x="6993878" y="2526582"/>
          <a:ext cx="3240004" cy="1010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Контроль за графиками</a:t>
          </a:r>
          <a:endParaRPr lang="en-US" altLang="en-US" sz="2000" kern="1200" dirty="0">
            <a:solidFill>
              <a:schemeClr val="tx1"/>
            </a:solidFill>
          </a:endParaRPr>
        </a:p>
      </dsp:txBody>
      <dsp:txXfrm>
        <a:off x="7023467" y="2556171"/>
        <a:ext cx="3180826" cy="951080"/>
      </dsp:txXfrm>
    </dsp:sp>
    <dsp:sp modelId="{B670931E-1283-4AB0-87DC-4FAFBF79F03D}">
      <dsp:nvSpPr>
        <dsp:cNvPr id="0" name=""/>
        <dsp:cNvSpPr/>
      </dsp:nvSpPr>
      <dsp:spPr>
        <a:xfrm>
          <a:off x="6777878" y="1011194"/>
          <a:ext cx="215999" cy="3283340"/>
        </a:xfrm>
        <a:custGeom>
          <a:avLst/>
          <a:gdLst/>
          <a:ahLst/>
          <a:cxnLst/>
          <a:rect l="0" t="0" r="0" b="0"/>
          <a:pathLst>
            <a:path>
              <a:moveTo>
                <a:pt x="0" y="0"/>
              </a:moveTo>
              <a:lnTo>
                <a:pt x="0" y="3283340"/>
              </a:lnTo>
              <a:lnTo>
                <a:pt x="215999" y="3283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DF5EE-35CC-41E7-B06F-F4A87B7BA828}">
      <dsp:nvSpPr>
        <dsp:cNvPr id="0" name=""/>
        <dsp:cNvSpPr/>
      </dsp:nvSpPr>
      <dsp:spPr>
        <a:xfrm>
          <a:off x="6993878" y="3789405"/>
          <a:ext cx="3240004" cy="1010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Ведение подробных и актуальных записей о расходах</a:t>
          </a:r>
          <a:endParaRPr lang="en-US" altLang="en-US" sz="2000" kern="1200" dirty="0">
            <a:solidFill>
              <a:schemeClr val="tx1"/>
            </a:solidFill>
          </a:endParaRPr>
        </a:p>
      </dsp:txBody>
      <dsp:txXfrm>
        <a:off x="7023467" y="3818994"/>
        <a:ext cx="3180826" cy="951080"/>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A6342-410B-4DAC-9755-478379D6793A}">
      <dsp:nvSpPr>
        <dsp:cNvPr id="0" name=""/>
        <dsp:cNvSpPr/>
      </dsp:nvSpPr>
      <dsp:spPr>
        <a:xfrm>
          <a:off x="-4329682" y="-664173"/>
          <a:ext cx="5158427" cy="5158427"/>
        </a:xfrm>
        <a:prstGeom prst="blockArc">
          <a:avLst>
            <a:gd name="adj1" fmla="val 18900000"/>
            <a:gd name="adj2" fmla="val 2700000"/>
            <a:gd name="adj3" fmla="val 41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A1A879-D105-4E15-B9B0-D54AFEFE586E}">
      <dsp:nvSpPr>
        <dsp:cNvPr id="0" name=""/>
        <dsp:cNvSpPr/>
      </dsp:nvSpPr>
      <dsp:spPr>
        <a:xfrm>
          <a:off x="532978" y="383008"/>
          <a:ext cx="9694267" cy="766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025" tIns="58420" rIns="58420" bIns="58420" numCol="1" spcCol="1270" anchor="ctr" anchorCtr="0">
          <a:noAutofit/>
        </a:bodyPr>
        <a:lstStyle/>
        <a:p>
          <a:pPr marL="0" lvl="0" indent="0" algn="l" defTabSz="1022350" rtl="0">
            <a:lnSpc>
              <a:spcPct val="90000"/>
            </a:lnSpc>
            <a:spcBef>
              <a:spcPct val="0"/>
            </a:spcBef>
            <a:spcAft>
              <a:spcPct val="35000"/>
            </a:spcAft>
            <a:buNone/>
          </a:pPr>
          <a:r>
            <a:rPr lang="ru-RU" sz="2300" b="1" kern="1200" dirty="0">
              <a:solidFill>
                <a:schemeClr val="tx1"/>
              </a:solidFill>
            </a:rPr>
            <a:t>Вопрос</a:t>
          </a:r>
          <a:r>
            <a:rPr lang="en-US" sz="2300" b="1" kern="1200" dirty="0">
              <a:solidFill>
                <a:schemeClr val="tx1"/>
              </a:solidFill>
            </a:rPr>
            <a:t> 1: </a:t>
          </a:r>
          <a:r>
            <a:rPr lang="ru-RU" sz="2300" kern="1200" dirty="0">
              <a:solidFill>
                <a:schemeClr val="tx1"/>
              </a:solidFill>
            </a:rPr>
            <a:t>Имеет ли поставщик право получить компенсацию за уже изготовленные парты; каким образом?</a:t>
          </a:r>
          <a:endParaRPr lang="en-GB" sz="2300" kern="1200" dirty="0">
            <a:solidFill>
              <a:schemeClr val="tx1"/>
            </a:solidFill>
          </a:endParaRPr>
        </a:p>
      </dsp:txBody>
      <dsp:txXfrm>
        <a:off x="532978" y="383008"/>
        <a:ext cx="9694267" cy="766016"/>
      </dsp:txXfrm>
    </dsp:sp>
    <dsp:sp modelId="{C9E0D03B-58B6-438C-AB1D-A29F64CF73B6}">
      <dsp:nvSpPr>
        <dsp:cNvPr id="0" name=""/>
        <dsp:cNvSpPr/>
      </dsp:nvSpPr>
      <dsp:spPr>
        <a:xfrm>
          <a:off x="54218" y="287256"/>
          <a:ext cx="957520" cy="95752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AA7A77-B1BE-4847-B130-199E990EC74E}">
      <dsp:nvSpPr>
        <dsp:cNvPr id="0" name=""/>
        <dsp:cNvSpPr/>
      </dsp:nvSpPr>
      <dsp:spPr>
        <a:xfrm>
          <a:off x="811424" y="1532032"/>
          <a:ext cx="9415820" cy="7660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025" tIns="58420" rIns="58420" bIns="58420" numCol="1" spcCol="1270" anchor="ctr" anchorCtr="0">
          <a:noAutofit/>
        </a:bodyPr>
        <a:lstStyle/>
        <a:p>
          <a:pPr marL="0" lvl="0" indent="0" algn="l" defTabSz="1022350" rtl="0">
            <a:lnSpc>
              <a:spcPct val="90000"/>
            </a:lnSpc>
            <a:spcBef>
              <a:spcPct val="0"/>
            </a:spcBef>
            <a:spcAft>
              <a:spcPct val="35000"/>
            </a:spcAft>
            <a:buNone/>
          </a:pPr>
          <a:r>
            <a:rPr lang="ru-RU" sz="2300" b="1" kern="1200" dirty="0">
              <a:solidFill>
                <a:schemeClr val="tx1"/>
              </a:solidFill>
            </a:rPr>
            <a:t>Вопрос</a:t>
          </a:r>
          <a:r>
            <a:rPr lang="en-US" sz="2300" b="1" kern="1200" dirty="0">
              <a:solidFill>
                <a:schemeClr val="tx1"/>
              </a:solidFill>
            </a:rPr>
            <a:t> 2: </a:t>
          </a:r>
          <a:r>
            <a:rPr lang="ru-RU" sz="2300" kern="1200" dirty="0">
              <a:solidFill>
                <a:schemeClr val="tx1"/>
              </a:solidFill>
            </a:rPr>
            <a:t>Имеет ли поставщик право получить компенсацию за парты, которые находятся в процессе производства; каким образом?</a:t>
          </a:r>
          <a:endParaRPr lang="en-GB" sz="2300" kern="1200" dirty="0">
            <a:solidFill>
              <a:schemeClr val="tx1"/>
            </a:solidFill>
          </a:endParaRPr>
        </a:p>
      </dsp:txBody>
      <dsp:txXfrm>
        <a:off x="811424" y="1532032"/>
        <a:ext cx="9415820" cy="766016"/>
      </dsp:txXfrm>
    </dsp:sp>
    <dsp:sp modelId="{B4ADC0DD-66B7-4111-ABA4-D818740A0BFD}">
      <dsp:nvSpPr>
        <dsp:cNvPr id="0" name=""/>
        <dsp:cNvSpPr/>
      </dsp:nvSpPr>
      <dsp:spPr>
        <a:xfrm>
          <a:off x="332664" y="1436280"/>
          <a:ext cx="957520" cy="95752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BEB5D1-3309-426C-A8C5-1938B827FC7D}">
      <dsp:nvSpPr>
        <dsp:cNvPr id="0" name=""/>
        <dsp:cNvSpPr/>
      </dsp:nvSpPr>
      <dsp:spPr>
        <a:xfrm>
          <a:off x="532978" y="2681056"/>
          <a:ext cx="9694267" cy="7660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025" tIns="58420" rIns="58420" bIns="58420" numCol="1" spcCol="1270" anchor="ctr" anchorCtr="0">
          <a:noAutofit/>
        </a:bodyPr>
        <a:lstStyle/>
        <a:p>
          <a:pPr marL="0" lvl="0" indent="0" algn="l" defTabSz="1022350" rtl="0">
            <a:lnSpc>
              <a:spcPct val="90000"/>
            </a:lnSpc>
            <a:spcBef>
              <a:spcPct val="0"/>
            </a:spcBef>
            <a:spcAft>
              <a:spcPct val="35000"/>
            </a:spcAft>
            <a:buNone/>
          </a:pPr>
          <a:r>
            <a:rPr lang="ru-RU" sz="2300" b="1" kern="1200" dirty="0">
              <a:solidFill>
                <a:schemeClr val="tx1"/>
              </a:solidFill>
            </a:rPr>
            <a:t>Вопрос</a:t>
          </a:r>
          <a:r>
            <a:rPr lang="en-US" sz="2300" b="1" kern="1200" dirty="0">
              <a:solidFill>
                <a:schemeClr val="tx1"/>
              </a:solidFill>
            </a:rPr>
            <a:t> 3: </a:t>
          </a:r>
          <a:r>
            <a:rPr lang="ru-RU" sz="2300" kern="1200" dirty="0">
              <a:solidFill>
                <a:schemeClr val="tx1"/>
              </a:solidFill>
            </a:rPr>
            <a:t>Согласны ли вы продлить срок выполнения работ поставщиком; на какое время?</a:t>
          </a:r>
          <a:endParaRPr lang="en-GB" sz="2300" kern="1200" dirty="0">
            <a:solidFill>
              <a:schemeClr val="tx1"/>
            </a:solidFill>
          </a:endParaRPr>
        </a:p>
      </dsp:txBody>
      <dsp:txXfrm>
        <a:off x="532978" y="2681056"/>
        <a:ext cx="9694267" cy="766016"/>
      </dsp:txXfrm>
    </dsp:sp>
    <dsp:sp modelId="{E22D184D-3D9C-4C9F-B5DD-113731DD01E5}">
      <dsp:nvSpPr>
        <dsp:cNvPr id="0" name=""/>
        <dsp:cNvSpPr/>
      </dsp:nvSpPr>
      <dsp:spPr>
        <a:xfrm>
          <a:off x="54218" y="2585304"/>
          <a:ext cx="957520" cy="95752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26D1D-413E-43F4-B83A-4EC0020E80F3}">
      <dsp:nvSpPr>
        <dsp:cNvPr id="0" name=""/>
        <dsp:cNvSpPr/>
      </dsp:nvSpPr>
      <dsp:spPr>
        <a:xfrm>
          <a:off x="5141" y="624194"/>
          <a:ext cx="2248096" cy="29848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Выберите (1) стратегическую ЦЕЛЬ для одного из портфелей, над которыми вы работаете.</a:t>
          </a:r>
          <a:endParaRPr lang="en-GB" sz="1600" kern="1200" dirty="0"/>
        </a:p>
      </dsp:txBody>
      <dsp:txXfrm>
        <a:off x="70985" y="690038"/>
        <a:ext cx="2116408" cy="2853187"/>
      </dsp:txXfrm>
    </dsp:sp>
    <dsp:sp modelId="{CE301D0A-9C2B-410F-BA29-0E5F50A06ED4}">
      <dsp:nvSpPr>
        <dsp:cNvPr id="0" name=""/>
        <dsp:cNvSpPr/>
      </dsp:nvSpPr>
      <dsp:spPr>
        <a:xfrm>
          <a:off x="2478048" y="1837868"/>
          <a:ext cx="476596" cy="5575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478048" y="1949373"/>
        <a:ext cx="333617" cy="334517"/>
      </dsp:txXfrm>
    </dsp:sp>
    <dsp:sp modelId="{6BA2FF2E-03DF-4CC6-9709-1D022EDF3A59}">
      <dsp:nvSpPr>
        <dsp:cNvPr id="0" name=""/>
        <dsp:cNvSpPr/>
      </dsp:nvSpPr>
      <dsp:spPr>
        <a:xfrm>
          <a:off x="3152477" y="624194"/>
          <a:ext cx="2248096" cy="29848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Для этой цели выберите (3) РЕЗУЛЬТАТЫ реализации программы</a:t>
          </a:r>
          <a:endParaRPr lang="en-GB" sz="1600" kern="1200" dirty="0"/>
        </a:p>
      </dsp:txBody>
      <dsp:txXfrm>
        <a:off x="3218321" y="690038"/>
        <a:ext cx="2116408" cy="2853187"/>
      </dsp:txXfrm>
    </dsp:sp>
    <dsp:sp modelId="{48A5C780-7FB0-4A11-BFB5-5AF3D9338C34}">
      <dsp:nvSpPr>
        <dsp:cNvPr id="0" name=""/>
        <dsp:cNvSpPr/>
      </dsp:nvSpPr>
      <dsp:spPr>
        <a:xfrm>
          <a:off x="5625383" y="1837868"/>
          <a:ext cx="476596" cy="5575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625383" y="1949373"/>
        <a:ext cx="333617" cy="334517"/>
      </dsp:txXfrm>
    </dsp:sp>
    <dsp:sp modelId="{6D28C089-9880-475A-909C-09A0AB109C56}">
      <dsp:nvSpPr>
        <dsp:cNvPr id="0" name=""/>
        <dsp:cNvSpPr/>
      </dsp:nvSpPr>
      <dsp:spPr>
        <a:xfrm>
          <a:off x="6299812" y="624194"/>
          <a:ext cx="2248096" cy="29848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Для (1) результата разработайте 5 РЕЗУЛЬТАТОВ реализации проекта.</a:t>
          </a:r>
          <a:endParaRPr lang="en-GB" sz="1600" kern="1200" dirty="0"/>
        </a:p>
      </dsp:txBody>
      <dsp:txXfrm>
        <a:off x="6365656" y="690038"/>
        <a:ext cx="2116408" cy="2853187"/>
      </dsp:txXfrm>
    </dsp:sp>
    <dsp:sp modelId="{AE6CD9BF-3E33-4806-A479-625B6BEE90B3}">
      <dsp:nvSpPr>
        <dsp:cNvPr id="0" name=""/>
        <dsp:cNvSpPr/>
      </dsp:nvSpPr>
      <dsp:spPr>
        <a:xfrm>
          <a:off x="8772718" y="1837868"/>
          <a:ext cx="476596" cy="5575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772718" y="1949373"/>
        <a:ext cx="333617" cy="334517"/>
      </dsp:txXfrm>
    </dsp:sp>
    <dsp:sp modelId="{5CC61B37-6065-4AD3-97A8-C4E042AC5560}">
      <dsp:nvSpPr>
        <dsp:cNvPr id="0" name=""/>
        <dsp:cNvSpPr/>
      </dsp:nvSpPr>
      <dsp:spPr>
        <a:xfrm>
          <a:off x="9447147" y="624194"/>
          <a:ext cx="2248096" cy="29848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Подсказка: получение ваших (5) результатов реализации проекта помогает достичь выбранного вами результата реализации программы, который, в свою очередь, способствует достижению вашей ЦЕЛИ.</a:t>
          </a:r>
          <a:endParaRPr lang="en-GB" sz="1600" kern="1200" dirty="0"/>
        </a:p>
      </dsp:txBody>
      <dsp:txXfrm>
        <a:off x="9512991" y="690038"/>
        <a:ext cx="2116408" cy="2853187"/>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9374B-6562-458E-9647-A0D327BACA0C}">
      <dsp:nvSpPr>
        <dsp:cNvPr id="0" name=""/>
        <dsp:cNvSpPr/>
      </dsp:nvSpPr>
      <dsp:spPr>
        <a:xfrm>
          <a:off x="0" y="136615"/>
          <a:ext cx="10225547" cy="327710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i="1" kern="1200" dirty="0"/>
            <a:t>Договорные цены являются фиксированными и не подлежат пересмотру в течение всего срока действия договора. Однако, если после даты за 28 дней до последней даты подачи заявок на торги в стране, в которой осуществляются поставки или должны быть предоставлены изменения в любом национальном или государственном законе, постановлении, указе или другом законодательстве, регламенте или нормативно-правовом акте любого местного или другого должным образом учрежденного органа власти, или осуществляется введение любого такого государственного закона, постановления, указа, законодательства, регламента или подзаконного акта, которое влечет за собой увеличение или сокращение расходов для Поставщика при исполнении договора, такая дополнительная или уменьшенная стоимость определяется покупателем на основании обоснованного запроса поставщика и добавляется к цене договора или вычитается из нее».</a:t>
          </a:r>
          <a:endParaRPr lang="en-GB" sz="1800" kern="1200" dirty="0"/>
        </a:p>
      </dsp:txBody>
      <dsp:txXfrm>
        <a:off x="159975" y="296590"/>
        <a:ext cx="9905597" cy="2957152"/>
      </dsp:txXfrm>
    </dsp:sp>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77221-2071-4FE5-976B-7AE465BB6A33}">
      <dsp:nvSpPr>
        <dsp:cNvPr id="0" name=""/>
        <dsp:cNvSpPr/>
      </dsp:nvSpPr>
      <dsp:spPr>
        <a:xfrm>
          <a:off x="770905" y="0"/>
          <a:ext cx="8736927" cy="2163097"/>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A3CF0-4DAD-4A40-A683-A4732AFF9B57}">
      <dsp:nvSpPr>
        <dsp:cNvPr id="0" name=""/>
        <dsp:cNvSpPr/>
      </dsp:nvSpPr>
      <dsp:spPr>
        <a:xfrm>
          <a:off x="4878" y="452281"/>
          <a:ext cx="10268980" cy="125853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u-RU" sz="2400" b="1" kern="1200" dirty="0">
              <a:solidFill>
                <a:schemeClr val="tx1"/>
              </a:solidFill>
            </a:rPr>
            <a:t>Вопрос</a:t>
          </a:r>
          <a:r>
            <a:rPr lang="en-US" sz="2400" b="1" kern="1200" dirty="0">
              <a:solidFill>
                <a:schemeClr val="tx1"/>
              </a:solidFill>
            </a:rPr>
            <a:t> 4:</a:t>
          </a:r>
          <a:r>
            <a:rPr lang="en-US" sz="2400" kern="1200" dirty="0">
              <a:solidFill>
                <a:schemeClr val="tx1"/>
              </a:solidFill>
            </a:rPr>
            <a:t>?</a:t>
          </a:r>
          <a:r>
            <a:rPr lang="ru-RU" sz="2400" kern="1200" dirty="0">
              <a:solidFill>
                <a:schemeClr val="tx1"/>
              </a:solidFill>
            </a:rPr>
            <a:t> Считаете ли вы, что запрос поставщика является обоснованным на основании изменения законодательства? Почему? Как бы вы ответили?</a:t>
          </a:r>
          <a:endParaRPr lang="en-GB" sz="2400" kern="1200" dirty="0">
            <a:solidFill>
              <a:schemeClr val="tx1"/>
            </a:solidFill>
          </a:endParaRPr>
        </a:p>
      </dsp:txBody>
      <dsp:txXfrm>
        <a:off x="66315" y="513718"/>
        <a:ext cx="10146106" cy="1135659"/>
      </dsp:txXfrm>
    </dsp:sp>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84E7C-4638-4243-B18E-2C9A00227BA1}">
      <dsp:nvSpPr>
        <dsp:cNvPr id="0" name=""/>
        <dsp:cNvSpPr/>
      </dsp:nvSpPr>
      <dsp:spPr>
        <a:xfrm>
          <a:off x="770905" y="0"/>
          <a:ext cx="8736927" cy="2045109"/>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4EC17-F74C-4C62-BDEB-AD0486D96B22}">
      <dsp:nvSpPr>
        <dsp:cNvPr id="0" name=""/>
        <dsp:cNvSpPr/>
      </dsp:nvSpPr>
      <dsp:spPr>
        <a:xfrm>
          <a:off x="2373" y="452284"/>
          <a:ext cx="10273991" cy="11405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ru-RU" sz="2300" b="1" kern="1200" dirty="0">
              <a:solidFill>
                <a:schemeClr val="tx1"/>
              </a:solidFill>
            </a:rPr>
            <a:t>Вопрос</a:t>
          </a:r>
          <a:r>
            <a:rPr lang="en-US" sz="2300" b="1" kern="1200" dirty="0">
              <a:solidFill>
                <a:schemeClr val="tx1"/>
              </a:solidFill>
            </a:rPr>
            <a:t> 5: </a:t>
          </a:r>
          <a:r>
            <a:rPr lang="ru-RU" sz="2300" kern="1200" dirty="0">
              <a:solidFill>
                <a:schemeClr val="tx1"/>
              </a:solidFill>
            </a:rPr>
            <a:t>Считаете ли вы, что запрос поставщика является обоснованным на основании вопроса экономического равновесия. Почему? Как бы вы ответили?</a:t>
          </a:r>
          <a:endParaRPr lang="en-GB" sz="2300" kern="1200" dirty="0">
            <a:solidFill>
              <a:schemeClr val="tx1"/>
            </a:solidFill>
          </a:endParaRPr>
        </a:p>
      </dsp:txBody>
      <dsp:txXfrm>
        <a:off x="58050" y="507961"/>
        <a:ext cx="10162637" cy="1029186"/>
      </dsp:txXfrm>
    </dsp:sp>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E9CD6-CA4B-474F-86C9-5B2A8881E692}">
      <dsp:nvSpPr>
        <dsp:cNvPr id="0" name=""/>
        <dsp:cNvSpPr/>
      </dsp:nvSpPr>
      <dsp:spPr>
        <a:xfrm>
          <a:off x="832546" y="0"/>
          <a:ext cx="9435527" cy="1809136"/>
        </a:xfrm>
        <a:prstGeom prst="roundRect">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43E17-2433-48C0-8E3B-276F762319CA}">
      <dsp:nvSpPr>
        <dsp:cNvPr id="0" name=""/>
        <dsp:cNvSpPr/>
      </dsp:nvSpPr>
      <dsp:spPr>
        <a:xfrm>
          <a:off x="4710" y="403477"/>
          <a:ext cx="11091199" cy="10021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ru-RU" sz="2800" b="1" kern="1200" dirty="0">
              <a:solidFill>
                <a:schemeClr val="tx1"/>
              </a:solidFill>
            </a:rPr>
            <a:t>Вопрос</a:t>
          </a:r>
          <a:r>
            <a:rPr lang="en-US" sz="2800" b="1" kern="1200" dirty="0">
              <a:solidFill>
                <a:schemeClr val="tx1"/>
              </a:solidFill>
            </a:rPr>
            <a:t> 6: </a:t>
          </a:r>
          <a:r>
            <a:rPr lang="ru-RU" sz="2800" kern="1200" dirty="0">
              <a:solidFill>
                <a:schemeClr val="tx1"/>
              </a:solidFill>
            </a:rPr>
            <a:t>Проанализируйте приведенную выше претензию и каков будет ваш ответ?</a:t>
          </a:r>
          <a:endParaRPr lang="en-GB" sz="2800" kern="1200" dirty="0">
            <a:solidFill>
              <a:schemeClr val="tx1"/>
            </a:solidFill>
          </a:endParaRPr>
        </a:p>
      </dsp:txBody>
      <dsp:txXfrm>
        <a:off x="53632" y="452399"/>
        <a:ext cx="10993355" cy="904337"/>
      </dsp:txXfrm>
    </dsp:sp>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CDC27-9872-43F4-8810-E83D781A4BED}">
      <dsp:nvSpPr>
        <dsp:cNvPr id="0" name=""/>
        <dsp:cNvSpPr/>
      </dsp:nvSpPr>
      <dsp:spPr>
        <a:xfrm>
          <a:off x="513981" y="0"/>
          <a:ext cx="5825121" cy="1027783"/>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55F15-9784-4507-9254-AE11E0C37D08}">
      <dsp:nvSpPr>
        <dsp:cNvPr id="0" name=""/>
        <dsp:cNvSpPr/>
      </dsp:nvSpPr>
      <dsp:spPr>
        <a:xfrm>
          <a:off x="1455" y="148177"/>
          <a:ext cx="6850173" cy="7314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ru-RU" sz="2600" b="1" kern="1200" dirty="0">
              <a:solidFill>
                <a:schemeClr val="tx1"/>
              </a:solidFill>
            </a:rPr>
            <a:t>Вопрос</a:t>
          </a:r>
          <a:r>
            <a:rPr lang="en-US" sz="2600" b="1" kern="1200" dirty="0">
              <a:solidFill>
                <a:schemeClr val="tx1"/>
              </a:solidFill>
            </a:rPr>
            <a:t> 7: </a:t>
          </a:r>
          <a:r>
            <a:rPr lang="ru-RU" sz="2600" kern="1200" dirty="0">
              <a:solidFill>
                <a:schemeClr val="tx1"/>
              </a:solidFill>
            </a:rPr>
            <a:t>Проанализируйте обе точки зрения</a:t>
          </a:r>
          <a:endParaRPr lang="en-GB" sz="2600" kern="1200" dirty="0">
            <a:solidFill>
              <a:schemeClr val="tx1"/>
            </a:solidFill>
          </a:endParaRPr>
        </a:p>
      </dsp:txBody>
      <dsp:txXfrm>
        <a:off x="37160" y="183882"/>
        <a:ext cx="6778763" cy="660017"/>
      </dsp:txXfrm>
    </dsp:sp>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AABD9-D085-440A-876C-E76A52BBAD45}">
      <dsp:nvSpPr>
        <dsp:cNvPr id="0" name=""/>
        <dsp:cNvSpPr/>
      </dsp:nvSpPr>
      <dsp:spPr>
        <a:xfrm>
          <a:off x="0" y="431481"/>
          <a:ext cx="8229600"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3FE4513-7534-4858-A1A5-32C4F7E26B52}">
      <dsp:nvSpPr>
        <dsp:cNvPr id="0" name=""/>
        <dsp:cNvSpPr/>
      </dsp:nvSpPr>
      <dsp:spPr>
        <a:xfrm>
          <a:off x="411480" y="62481"/>
          <a:ext cx="5399983" cy="7380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ru-RU" sz="2000" kern="1200" dirty="0"/>
            <a:t>Основные роли и обязанности</a:t>
          </a:r>
          <a:endParaRPr lang="en-US" sz="2000" kern="1200" dirty="0"/>
        </a:p>
      </dsp:txBody>
      <dsp:txXfrm>
        <a:off x="447506" y="98507"/>
        <a:ext cx="5327931" cy="665948"/>
      </dsp:txXfrm>
    </dsp:sp>
    <dsp:sp modelId="{A70C3EA0-FFFE-4B5A-B2FB-52340AA7B243}">
      <dsp:nvSpPr>
        <dsp:cNvPr id="0" name=""/>
        <dsp:cNvSpPr/>
      </dsp:nvSpPr>
      <dsp:spPr>
        <a:xfrm>
          <a:off x="0" y="1565481"/>
          <a:ext cx="8229600"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CDA598-010D-47A8-B07B-9281CF031B38}">
      <dsp:nvSpPr>
        <dsp:cNvPr id="0" name=""/>
        <dsp:cNvSpPr/>
      </dsp:nvSpPr>
      <dsp:spPr>
        <a:xfrm>
          <a:off x="411480" y="1196481"/>
          <a:ext cx="5399983" cy="738000"/>
        </a:xfrm>
        <a:prstGeom prst="roundRect">
          <a:avLst/>
        </a:prstGeom>
        <a:solidFill>
          <a:srgbClr val="00B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ru-RU" sz="2000" kern="1200" dirty="0"/>
            <a:t>ключевые даты по договору и этапы исполнения</a:t>
          </a:r>
          <a:endParaRPr lang="en-US" sz="2000" kern="1200" dirty="0"/>
        </a:p>
      </dsp:txBody>
      <dsp:txXfrm>
        <a:off x="447506" y="1232507"/>
        <a:ext cx="5327931" cy="665948"/>
      </dsp:txXfrm>
    </dsp:sp>
    <dsp:sp modelId="{28EAFA01-01F9-43A1-A0EC-BDBA39D9E6CC}">
      <dsp:nvSpPr>
        <dsp:cNvPr id="0" name=""/>
        <dsp:cNvSpPr/>
      </dsp:nvSpPr>
      <dsp:spPr>
        <a:xfrm>
          <a:off x="0" y="2699481"/>
          <a:ext cx="8229600"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A7B5243-27DE-44CF-8640-20F7799478C2}">
      <dsp:nvSpPr>
        <dsp:cNvPr id="0" name=""/>
        <dsp:cNvSpPr/>
      </dsp:nvSpPr>
      <dsp:spPr>
        <a:xfrm>
          <a:off x="411480" y="2330481"/>
          <a:ext cx="5399983" cy="738000"/>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ru-RU" sz="2000" kern="1200" dirty="0"/>
            <a:t>бюджет и этапы оплаты</a:t>
          </a:r>
          <a:endParaRPr lang="en-US" sz="2000" kern="1200" dirty="0"/>
        </a:p>
      </dsp:txBody>
      <dsp:txXfrm>
        <a:off x="447506" y="2366507"/>
        <a:ext cx="5327931" cy="665948"/>
      </dsp:txXfrm>
    </dsp:sp>
    <dsp:sp modelId="{B334FFDF-950B-451A-B97A-89AE977181CB}">
      <dsp:nvSpPr>
        <dsp:cNvPr id="0" name=""/>
        <dsp:cNvSpPr/>
      </dsp:nvSpPr>
      <dsp:spPr>
        <a:xfrm>
          <a:off x="0" y="3833481"/>
          <a:ext cx="8229600"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0F747E-FBB6-48FF-B2F8-ADA1740DD261}">
      <dsp:nvSpPr>
        <dsp:cNvPr id="0" name=""/>
        <dsp:cNvSpPr/>
      </dsp:nvSpPr>
      <dsp:spPr>
        <a:xfrm>
          <a:off x="411480" y="3464481"/>
          <a:ext cx="5399983" cy="738000"/>
        </a:xfrm>
        <a:prstGeom prst="roundRect">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ru-RU" sz="2000" kern="1200" dirty="0"/>
            <a:t>требования к ведению учета</a:t>
          </a:r>
          <a:endParaRPr lang="en-US" sz="2000" kern="1200" dirty="0"/>
        </a:p>
      </dsp:txBody>
      <dsp:txXfrm>
        <a:off x="447506" y="3500507"/>
        <a:ext cx="5327931" cy="665948"/>
      </dsp:txXfrm>
    </dsp:sp>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AABD9-D085-440A-876C-E76A52BBAD45}">
      <dsp:nvSpPr>
        <dsp:cNvPr id="0" name=""/>
        <dsp:cNvSpPr/>
      </dsp:nvSpPr>
      <dsp:spPr>
        <a:xfrm>
          <a:off x="0" y="296950"/>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3FE4513-7534-4858-A1A5-32C4F7E26B52}">
      <dsp:nvSpPr>
        <dsp:cNvPr id="0" name=""/>
        <dsp:cNvSpPr/>
      </dsp:nvSpPr>
      <dsp:spPr>
        <a:xfrm>
          <a:off x="346165" y="101933"/>
          <a:ext cx="7322335" cy="3247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Определение потенциальных рисков</a:t>
          </a:r>
          <a:endParaRPr lang="en-US" sz="2400" kern="1200" dirty="0"/>
        </a:p>
      </dsp:txBody>
      <dsp:txXfrm>
        <a:off x="362017" y="117785"/>
        <a:ext cx="7290631" cy="293016"/>
      </dsp:txXfrm>
    </dsp:sp>
    <dsp:sp modelId="{A70C3EA0-FFFE-4B5A-B2FB-52340AA7B243}">
      <dsp:nvSpPr>
        <dsp:cNvPr id="0" name=""/>
        <dsp:cNvSpPr/>
      </dsp:nvSpPr>
      <dsp:spPr>
        <a:xfrm>
          <a:off x="0" y="795910"/>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CDA598-010D-47A8-B07B-9281CF031B38}">
      <dsp:nvSpPr>
        <dsp:cNvPr id="0" name=""/>
        <dsp:cNvSpPr/>
      </dsp:nvSpPr>
      <dsp:spPr>
        <a:xfrm>
          <a:off x="383770" y="624315"/>
          <a:ext cx="7116563" cy="3247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Ключевые контакты, роли и обязанности</a:t>
          </a:r>
          <a:endParaRPr lang="en-US" sz="2400" kern="1200" dirty="0"/>
        </a:p>
      </dsp:txBody>
      <dsp:txXfrm>
        <a:off x="399622" y="640167"/>
        <a:ext cx="7084859" cy="293016"/>
      </dsp:txXfrm>
    </dsp:sp>
    <dsp:sp modelId="{28EAFA01-01F9-43A1-A0EC-BDBA39D9E6CC}">
      <dsp:nvSpPr>
        <dsp:cNvPr id="0" name=""/>
        <dsp:cNvSpPr/>
      </dsp:nvSpPr>
      <dsp:spPr>
        <a:xfrm>
          <a:off x="0" y="1340110"/>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A7B5243-27DE-44CF-8640-20F7799478C2}">
      <dsp:nvSpPr>
        <dsp:cNvPr id="0" name=""/>
        <dsp:cNvSpPr/>
      </dsp:nvSpPr>
      <dsp:spPr>
        <a:xfrm>
          <a:off x="411480" y="1132510"/>
          <a:ext cx="7557949" cy="36995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Коммуникации и порядок предоставления отчетности</a:t>
          </a:r>
          <a:endParaRPr lang="en-US" sz="2400" kern="1200" dirty="0"/>
        </a:p>
      </dsp:txBody>
      <dsp:txXfrm>
        <a:off x="429540" y="1150570"/>
        <a:ext cx="7521829" cy="333839"/>
      </dsp:txXfrm>
    </dsp:sp>
    <dsp:sp modelId="{B334FFDF-950B-451A-B97A-89AE977181CB}">
      <dsp:nvSpPr>
        <dsp:cNvPr id="0" name=""/>
        <dsp:cNvSpPr/>
      </dsp:nvSpPr>
      <dsp:spPr>
        <a:xfrm>
          <a:off x="0" y="1826919"/>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0F747E-FBB6-48FF-B2F8-ADA1740DD261}">
      <dsp:nvSpPr>
        <dsp:cNvPr id="0" name=""/>
        <dsp:cNvSpPr/>
      </dsp:nvSpPr>
      <dsp:spPr>
        <a:xfrm>
          <a:off x="411480" y="1676710"/>
          <a:ext cx="5660310" cy="312568"/>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Основные условия договора</a:t>
          </a:r>
          <a:endParaRPr lang="en-US" sz="2400" kern="1200" dirty="0"/>
        </a:p>
      </dsp:txBody>
      <dsp:txXfrm>
        <a:off x="426738" y="1691968"/>
        <a:ext cx="5629794" cy="282052"/>
      </dsp:txXfrm>
    </dsp:sp>
    <dsp:sp modelId="{E5F9A0AC-4B50-4EF3-B1D7-9EB5D62F31E2}">
      <dsp:nvSpPr>
        <dsp:cNvPr id="0" name=""/>
        <dsp:cNvSpPr/>
      </dsp:nvSpPr>
      <dsp:spPr>
        <a:xfrm>
          <a:off x="0" y="2338845"/>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3CF78D5-1F82-4148-900F-C1A6A734171A}">
      <dsp:nvSpPr>
        <dsp:cNvPr id="0" name=""/>
        <dsp:cNvSpPr/>
      </dsp:nvSpPr>
      <dsp:spPr>
        <a:xfrm>
          <a:off x="411480" y="2163519"/>
          <a:ext cx="6848516" cy="337686"/>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Этапы договора, включая основные этапы</a:t>
          </a:r>
          <a:endParaRPr lang="en-US" sz="2400" kern="1200" dirty="0"/>
        </a:p>
      </dsp:txBody>
      <dsp:txXfrm>
        <a:off x="427964" y="2180003"/>
        <a:ext cx="6815548" cy="304718"/>
      </dsp:txXfrm>
    </dsp:sp>
    <dsp:sp modelId="{24553974-C9F9-4C32-9C30-6213AB0A610C}">
      <dsp:nvSpPr>
        <dsp:cNvPr id="0" name=""/>
        <dsp:cNvSpPr/>
      </dsp:nvSpPr>
      <dsp:spPr>
        <a:xfrm>
          <a:off x="0" y="2837805"/>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E2A6942-1338-4827-BDB7-317224AFF40F}">
      <dsp:nvSpPr>
        <dsp:cNvPr id="0" name=""/>
        <dsp:cNvSpPr/>
      </dsp:nvSpPr>
      <dsp:spPr>
        <a:xfrm>
          <a:off x="411480" y="2675445"/>
          <a:ext cx="5760720" cy="3247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Основные товары по договору</a:t>
          </a:r>
          <a:endParaRPr lang="en-US" sz="2400" kern="1200" dirty="0"/>
        </a:p>
      </dsp:txBody>
      <dsp:txXfrm>
        <a:off x="427332" y="2691297"/>
        <a:ext cx="5729016" cy="293016"/>
      </dsp:txXfrm>
    </dsp:sp>
    <dsp:sp modelId="{72E0B42C-79C3-4081-B41E-C886A5BC6C9A}">
      <dsp:nvSpPr>
        <dsp:cNvPr id="0" name=""/>
        <dsp:cNvSpPr/>
      </dsp:nvSpPr>
      <dsp:spPr>
        <a:xfrm>
          <a:off x="0" y="3336765"/>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8404D57-2F1F-475F-9F0F-D8502CBE2051}">
      <dsp:nvSpPr>
        <dsp:cNvPr id="0" name=""/>
        <dsp:cNvSpPr/>
      </dsp:nvSpPr>
      <dsp:spPr>
        <a:xfrm>
          <a:off x="411480" y="3174405"/>
          <a:ext cx="5760720" cy="3247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КПЭ</a:t>
          </a:r>
          <a:r>
            <a:rPr lang="en-US" sz="2400" kern="1200" dirty="0"/>
            <a:t> </a:t>
          </a:r>
          <a:r>
            <a:rPr lang="ru-RU" sz="2400" kern="1200" dirty="0"/>
            <a:t>и процесс измерения</a:t>
          </a:r>
          <a:endParaRPr lang="en-US" sz="2400" kern="1200" dirty="0"/>
        </a:p>
      </dsp:txBody>
      <dsp:txXfrm>
        <a:off x="427332" y="3190257"/>
        <a:ext cx="5729016" cy="293016"/>
      </dsp:txXfrm>
    </dsp:sp>
    <dsp:sp modelId="{D08958BC-7E6B-4217-AB59-A469BC46014E}">
      <dsp:nvSpPr>
        <dsp:cNvPr id="0" name=""/>
        <dsp:cNvSpPr/>
      </dsp:nvSpPr>
      <dsp:spPr>
        <a:xfrm>
          <a:off x="0" y="3877971"/>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93387E2-2567-41C5-A661-6B742FE6AEB0}">
      <dsp:nvSpPr>
        <dsp:cNvPr id="0" name=""/>
        <dsp:cNvSpPr/>
      </dsp:nvSpPr>
      <dsp:spPr>
        <a:xfrm>
          <a:off x="391790" y="3673365"/>
          <a:ext cx="7835792" cy="366966"/>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ru-RU" sz="2400" kern="1200" dirty="0"/>
            <a:t>Механизмы контроля за изменением условий договора</a:t>
          </a:r>
          <a:endParaRPr lang="en-US" sz="2400" kern="1200" dirty="0"/>
        </a:p>
      </dsp:txBody>
      <dsp:txXfrm>
        <a:off x="409704" y="3691279"/>
        <a:ext cx="7799964" cy="331138"/>
      </dsp:txXfrm>
    </dsp:sp>
    <dsp:sp modelId="{CB42B64B-30B0-45E6-9B2A-C19F40376C52}">
      <dsp:nvSpPr>
        <dsp:cNvPr id="0" name=""/>
        <dsp:cNvSpPr/>
      </dsp:nvSpPr>
      <dsp:spPr>
        <a:xfrm>
          <a:off x="0" y="4376931"/>
          <a:ext cx="8229600" cy="277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50B9338-4822-488A-92AA-A27A83A576E3}">
      <dsp:nvSpPr>
        <dsp:cNvPr id="0" name=""/>
        <dsp:cNvSpPr/>
      </dsp:nvSpPr>
      <dsp:spPr>
        <a:xfrm>
          <a:off x="411480" y="4214571"/>
          <a:ext cx="5760720" cy="3247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066800" rtl="0">
            <a:lnSpc>
              <a:spcPct val="90000"/>
            </a:lnSpc>
            <a:spcBef>
              <a:spcPct val="0"/>
            </a:spcBef>
            <a:spcAft>
              <a:spcPct val="35000"/>
            </a:spcAft>
            <a:buNone/>
          </a:pPr>
          <a:r>
            <a:rPr lang="ru-RU" sz="2400" kern="1200" dirty="0"/>
            <a:t>Требования к ведению учета</a:t>
          </a:r>
          <a:endParaRPr lang="en-US" sz="2400" kern="1200" dirty="0"/>
        </a:p>
      </dsp:txBody>
      <dsp:txXfrm>
        <a:off x="427332" y="4230423"/>
        <a:ext cx="5729016" cy="293016"/>
      </dsp:txXfrm>
    </dsp:sp>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D6C40-2F47-4212-8808-BE531FD53E77}">
      <dsp:nvSpPr>
        <dsp:cNvPr id="0" name=""/>
        <dsp:cNvSpPr/>
      </dsp:nvSpPr>
      <dsp:spPr>
        <a:xfrm>
          <a:off x="-5116992" y="-783865"/>
          <a:ext cx="6093694" cy="6093694"/>
        </a:xfrm>
        <a:prstGeom prst="blockArc">
          <a:avLst>
            <a:gd name="adj1" fmla="val 18900000"/>
            <a:gd name="adj2" fmla="val 2700000"/>
            <a:gd name="adj3" fmla="val 35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4FAFF-382B-4441-8AC8-E823AB69D0E7}">
      <dsp:nvSpPr>
        <dsp:cNvPr id="0" name=""/>
        <dsp:cNvSpPr/>
      </dsp:nvSpPr>
      <dsp:spPr>
        <a:xfrm>
          <a:off x="426798" y="238337"/>
          <a:ext cx="6904167"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rtl="0">
            <a:lnSpc>
              <a:spcPct val="90000"/>
            </a:lnSpc>
            <a:spcBef>
              <a:spcPct val="0"/>
            </a:spcBef>
            <a:spcAft>
              <a:spcPct val="35000"/>
            </a:spcAft>
            <a:buNone/>
          </a:pPr>
          <a:r>
            <a:rPr lang="ru-RU" sz="2000" kern="1200" dirty="0"/>
            <a:t>риски, управляемые или смягченные до того, как они материализуются</a:t>
          </a:r>
          <a:endParaRPr lang="en-US" sz="2000" kern="1200" dirty="0"/>
        </a:p>
      </dsp:txBody>
      <dsp:txXfrm>
        <a:off x="426798" y="238337"/>
        <a:ext cx="6904167" cy="476493"/>
      </dsp:txXfrm>
    </dsp:sp>
    <dsp:sp modelId="{10A46E27-11B4-49C9-A4B0-3ABF58D989EB}">
      <dsp:nvSpPr>
        <dsp:cNvPr id="0" name=""/>
        <dsp:cNvSpPr/>
      </dsp:nvSpPr>
      <dsp:spPr>
        <a:xfrm>
          <a:off x="66507" y="178775"/>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6DB88D-A0A7-4F63-B473-175D9394AE6F}">
      <dsp:nvSpPr>
        <dsp:cNvPr id="0" name=""/>
        <dsp:cNvSpPr/>
      </dsp:nvSpPr>
      <dsp:spPr>
        <a:xfrm>
          <a:off x="756263" y="952986"/>
          <a:ext cx="6512219"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t>работы по договору выполнены в срок и в рамках бюджета</a:t>
          </a:r>
          <a:endParaRPr lang="en-US" sz="2000" kern="1200" dirty="0"/>
        </a:p>
      </dsp:txBody>
      <dsp:txXfrm>
        <a:off x="756263" y="952986"/>
        <a:ext cx="6512219" cy="476493"/>
      </dsp:txXfrm>
    </dsp:sp>
    <dsp:sp modelId="{640377EE-EB67-483E-BB9E-67D0923D4B29}">
      <dsp:nvSpPr>
        <dsp:cNvPr id="0" name=""/>
        <dsp:cNvSpPr/>
      </dsp:nvSpPr>
      <dsp:spPr>
        <a:xfrm>
          <a:off x="458455" y="893425"/>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E799F9-A126-4458-989D-14806AE90D7E}">
      <dsp:nvSpPr>
        <dsp:cNvPr id="0" name=""/>
        <dsp:cNvSpPr/>
      </dsp:nvSpPr>
      <dsp:spPr>
        <a:xfrm>
          <a:off x="935492" y="1667636"/>
          <a:ext cx="6332991"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t>изменения в договоре должным образом обоснованы</a:t>
          </a:r>
          <a:endParaRPr lang="en-US" sz="2000" kern="1200" dirty="0"/>
        </a:p>
      </dsp:txBody>
      <dsp:txXfrm>
        <a:off x="935492" y="1667636"/>
        <a:ext cx="6332991" cy="476493"/>
      </dsp:txXfrm>
    </dsp:sp>
    <dsp:sp modelId="{21BE086F-8E90-4AAE-B380-88362B15FF00}">
      <dsp:nvSpPr>
        <dsp:cNvPr id="0" name=""/>
        <dsp:cNvSpPr/>
      </dsp:nvSpPr>
      <dsp:spPr>
        <a:xfrm>
          <a:off x="637683" y="1608074"/>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7ADF02-F047-4000-906D-1ECA5FED1FB0}">
      <dsp:nvSpPr>
        <dsp:cNvPr id="0" name=""/>
        <dsp:cNvSpPr/>
      </dsp:nvSpPr>
      <dsp:spPr>
        <a:xfrm>
          <a:off x="935492" y="2381833"/>
          <a:ext cx="6332991"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t>результат выполнения работ по договору</a:t>
          </a:r>
          <a:r>
            <a:rPr lang="en-US" sz="2000" kern="1200" dirty="0"/>
            <a:t> </a:t>
          </a:r>
          <a:r>
            <a:rPr lang="ru-RU" sz="2000" kern="1200" dirty="0"/>
            <a:t> соответствует первоначальным целям</a:t>
          </a:r>
          <a:endParaRPr lang="en-US" sz="2000" kern="1200" dirty="0"/>
        </a:p>
      </dsp:txBody>
      <dsp:txXfrm>
        <a:off x="935492" y="2381833"/>
        <a:ext cx="6332991" cy="476493"/>
      </dsp:txXfrm>
    </dsp:sp>
    <dsp:sp modelId="{571D2145-9DB8-4579-B416-A8125E46292F}">
      <dsp:nvSpPr>
        <dsp:cNvPr id="0" name=""/>
        <dsp:cNvSpPr/>
      </dsp:nvSpPr>
      <dsp:spPr>
        <a:xfrm>
          <a:off x="637683" y="2322271"/>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D81883-BB18-4F5A-ACCC-C1373EDF9301}">
      <dsp:nvSpPr>
        <dsp:cNvPr id="0" name=""/>
        <dsp:cNvSpPr/>
      </dsp:nvSpPr>
      <dsp:spPr>
        <a:xfrm>
          <a:off x="756263" y="3096482"/>
          <a:ext cx="6512219"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t>тех. и ком. требования выполнены/перевыполнены в рамках бюджета</a:t>
          </a:r>
          <a:r>
            <a:rPr lang="en-US" sz="2000" kern="1200" dirty="0"/>
            <a:t> </a:t>
          </a:r>
        </a:p>
      </dsp:txBody>
      <dsp:txXfrm>
        <a:off x="756263" y="3096482"/>
        <a:ext cx="6512219" cy="476493"/>
      </dsp:txXfrm>
    </dsp:sp>
    <dsp:sp modelId="{A3DC4AA1-8456-4F54-A455-B99823B8982F}">
      <dsp:nvSpPr>
        <dsp:cNvPr id="0" name=""/>
        <dsp:cNvSpPr/>
      </dsp:nvSpPr>
      <dsp:spPr>
        <a:xfrm>
          <a:off x="458455" y="3036921"/>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14826B-9145-44B2-AADD-159B2CA37F4D}">
      <dsp:nvSpPr>
        <dsp:cNvPr id="0" name=""/>
        <dsp:cNvSpPr/>
      </dsp:nvSpPr>
      <dsp:spPr>
        <a:xfrm>
          <a:off x="364315" y="3811132"/>
          <a:ext cx="6904167" cy="4764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21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t>окончательная цена по договору выгодно отличается от ориентировочной цены</a:t>
          </a:r>
          <a:endParaRPr lang="en-US" sz="2000" kern="1200" dirty="0"/>
        </a:p>
      </dsp:txBody>
      <dsp:txXfrm>
        <a:off x="364315" y="3811132"/>
        <a:ext cx="6904167" cy="476493"/>
      </dsp:txXfrm>
    </dsp:sp>
    <dsp:sp modelId="{82E87511-805F-4660-886F-DBE026557908}">
      <dsp:nvSpPr>
        <dsp:cNvPr id="0" name=""/>
        <dsp:cNvSpPr/>
      </dsp:nvSpPr>
      <dsp:spPr>
        <a:xfrm>
          <a:off x="66507" y="3751570"/>
          <a:ext cx="595616" cy="59561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B1966-5657-44DF-9D7F-B487DE2124B5}">
      <dsp:nvSpPr>
        <dsp:cNvPr id="0" name=""/>
        <dsp:cNvSpPr/>
      </dsp:nvSpPr>
      <dsp:spPr>
        <a:xfrm>
          <a:off x="0" y="0"/>
          <a:ext cx="7509328" cy="744894"/>
        </a:xfrm>
        <a:prstGeom prst="roundRect">
          <a:avLst/>
        </a:prstGeom>
        <a:solidFill>
          <a:srgbClr val="92D050"/>
        </a:solidFill>
        <a:ln w="57150" cap="flat" cmpd="sng" algn="ctr">
          <a:solidFill>
            <a:schemeClr val="tx1"/>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Контроль за исполнением договоров</a:t>
          </a:r>
          <a:r>
            <a:rPr lang="en-US" sz="2000" kern="1200" dirty="0">
              <a:sym typeface="Wingdings" panose="05000000000000000000" pitchFamily="2" charset="2"/>
            </a:rPr>
            <a:t></a:t>
          </a:r>
          <a:r>
            <a:rPr lang="en-US" sz="2000" kern="1200" dirty="0"/>
            <a:t> </a:t>
          </a:r>
          <a:r>
            <a:rPr lang="ru-RU" sz="2000" kern="1200" dirty="0"/>
            <a:t>Управление договорами</a:t>
          </a:r>
          <a:r>
            <a:rPr lang="en-US" sz="2000" kern="1200" dirty="0"/>
            <a:t>:</a:t>
          </a:r>
          <a:endParaRPr lang="en-GB" sz="2000" kern="1200" dirty="0"/>
        </a:p>
      </dsp:txBody>
      <dsp:txXfrm>
        <a:off x="36363" y="36363"/>
        <a:ext cx="7436602" cy="672168"/>
      </dsp:txXfrm>
    </dsp:sp>
    <dsp:sp modelId="{32DF10FD-9651-433C-B2DF-6BB286E345A1}">
      <dsp:nvSpPr>
        <dsp:cNvPr id="0" name=""/>
        <dsp:cNvSpPr/>
      </dsp:nvSpPr>
      <dsp:spPr>
        <a:xfrm>
          <a:off x="0" y="747564"/>
          <a:ext cx="7509328" cy="298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421" tIns="25400" rIns="142240" bIns="25400" numCol="1" spcCol="1270" anchor="t" anchorCtr="0">
          <a:noAutofit/>
        </a:bodyPr>
        <a:lstStyle/>
        <a:p>
          <a:pPr marL="228600" lvl="1" indent="-228600" algn="l" defTabSz="889000" rtl="0">
            <a:lnSpc>
              <a:spcPct val="90000"/>
            </a:lnSpc>
            <a:spcBef>
              <a:spcPct val="0"/>
            </a:spcBef>
            <a:spcAft>
              <a:spcPct val="20000"/>
            </a:spcAft>
            <a:buChar char="•"/>
          </a:pPr>
          <a:endParaRPr lang="en-GB" sz="2000" kern="1200" dirty="0"/>
        </a:p>
        <a:p>
          <a:pPr marL="228600" lvl="1" indent="-228600" algn="l" defTabSz="889000" rtl="0">
            <a:lnSpc>
              <a:spcPct val="90000"/>
            </a:lnSpc>
            <a:spcBef>
              <a:spcPct val="0"/>
            </a:spcBef>
            <a:spcAft>
              <a:spcPct val="20000"/>
            </a:spcAft>
            <a:buChar char="•"/>
          </a:pPr>
          <a:r>
            <a:rPr lang="ru-RU" sz="2000" kern="1200" dirty="0"/>
            <a:t>Ключевой вклад в успешное завершение
Нельзя недооценивать
Четкие документированные процедуры для обеспечения полного понимания и избежания неясностей
Надлежащая документация по контролю за исполнением  договоров, охватывающая все этапы, а также управление активами
«Управление по исключениям»… авторизация/разрешение</a:t>
          </a:r>
          <a:endParaRPr lang="en-GB" sz="2000" kern="1200" dirty="0"/>
        </a:p>
        <a:p>
          <a:pPr marL="228600" lvl="1" indent="-228600" algn="l" defTabSz="889000" rtl="0">
            <a:lnSpc>
              <a:spcPct val="90000"/>
            </a:lnSpc>
            <a:spcBef>
              <a:spcPct val="0"/>
            </a:spcBef>
            <a:spcAft>
              <a:spcPct val="20000"/>
            </a:spcAft>
            <a:buChar char="•"/>
          </a:pPr>
          <a:endParaRPr lang="en-GB" sz="2000" kern="1200" dirty="0"/>
        </a:p>
      </dsp:txBody>
      <dsp:txXfrm>
        <a:off x="0" y="747564"/>
        <a:ext cx="7509328" cy="2989784"/>
      </dsp:txXfrm>
    </dsp:sp>
    <dsp:sp modelId="{5150278D-4B48-4AC9-86A0-B4252AE9D841}">
      <dsp:nvSpPr>
        <dsp:cNvPr id="0" name=""/>
        <dsp:cNvSpPr/>
      </dsp:nvSpPr>
      <dsp:spPr>
        <a:xfrm>
          <a:off x="0" y="3737349"/>
          <a:ext cx="7509328" cy="744894"/>
        </a:xfrm>
        <a:prstGeom prst="roundRect">
          <a:avLst/>
        </a:prstGeom>
        <a:solidFill>
          <a:srgbClr val="FFC000"/>
        </a:solidFill>
        <a:ln w="38100" cap="flat" cmpd="sng" algn="ctr">
          <a:solidFill>
            <a:schemeClr val="tx1"/>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Совершенствование и улучшение процессов: хорошо для обеих сторон </a:t>
          </a:r>
          <a:r>
            <a:rPr lang="en-US" sz="2000" kern="1200" dirty="0">
              <a:sym typeface="Wingdings" panose="05000000000000000000" pitchFamily="2" charset="2"/>
            </a:rPr>
            <a:t></a:t>
          </a:r>
          <a:r>
            <a:rPr lang="ru-RU" sz="2000" kern="1200" dirty="0"/>
            <a:t> стремиться к постоянному совершенствованию</a:t>
          </a:r>
          <a:endParaRPr lang="en-GB" sz="2000" kern="1200" dirty="0"/>
        </a:p>
      </dsp:txBody>
      <dsp:txXfrm>
        <a:off x="36363" y="3773712"/>
        <a:ext cx="7436602" cy="672168"/>
      </dsp:txXfrm>
    </dsp:sp>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290D3-5262-42FD-894F-9692A1648577}">
      <dsp:nvSpPr>
        <dsp:cNvPr id="0" name=""/>
        <dsp:cNvSpPr/>
      </dsp:nvSpPr>
      <dsp:spPr>
        <a:xfrm>
          <a:off x="955405" y="0"/>
          <a:ext cx="7509571" cy="936000"/>
        </a:xfrm>
        <a:prstGeom prst="round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Прогнозирование спорных моментов</a:t>
          </a:r>
          <a:endParaRPr lang="en-GB" sz="2000" kern="1200" dirty="0">
            <a:solidFill>
              <a:schemeClr val="tx1"/>
            </a:solidFill>
          </a:endParaRPr>
        </a:p>
      </dsp:txBody>
      <dsp:txXfrm>
        <a:off x="1001097" y="45692"/>
        <a:ext cx="7418187" cy="844616"/>
      </dsp:txXfrm>
    </dsp:sp>
    <dsp:sp modelId="{CCFE73A1-7A79-4990-8FDE-9F654160224F}">
      <dsp:nvSpPr>
        <dsp:cNvPr id="0" name=""/>
        <dsp:cNvSpPr/>
      </dsp:nvSpPr>
      <dsp:spPr>
        <a:xfrm>
          <a:off x="975176" y="1127287"/>
          <a:ext cx="7509571" cy="936000"/>
        </a:xfrm>
        <a:prstGeom prst="roundRect">
          <a:avLst/>
        </a:prstGeom>
        <a:solidFill>
          <a:srgbClr val="A03A9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Избегание скрытых споров</a:t>
          </a:r>
          <a:endParaRPr lang="en-GB" sz="2000" kern="1200" dirty="0">
            <a:solidFill>
              <a:schemeClr val="tx1"/>
            </a:solidFill>
          </a:endParaRPr>
        </a:p>
      </dsp:txBody>
      <dsp:txXfrm>
        <a:off x="1020868" y="1172979"/>
        <a:ext cx="7418187" cy="844616"/>
      </dsp:txXfrm>
    </dsp:sp>
    <dsp:sp modelId="{4273898E-BFA8-4D38-8B2E-7C3580B1D70E}">
      <dsp:nvSpPr>
        <dsp:cNvPr id="0" name=""/>
        <dsp:cNvSpPr/>
      </dsp:nvSpPr>
      <dsp:spPr>
        <a:xfrm>
          <a:off x="937147" y="2198051"/>
          <a:ext cx="7509571" cy="936000"/>
        </a:xfrm>
        <a:prstGeom prst="round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Ускорение исполнения договора </a:t>
          </a:r>
          <a:r>
            <a:rPr lang="en-US" sz="2000" kern="1200" dirty="0">
              <a:solidFill>
                <a:schemeClr val="tx1"/>
              </a:solidFill>
            </a:rPr>
            <a:t>(</a:t>
          </a:r>
          <a:r>
            <a:rPr lang="ru-RU" sz="2000" kern="1200" dirty="0">
              <a:solidFill>
                <a:schemeClr val="tx1"/>
              </a:solidFill>
            </a:rPr>
            <a:t>возможно со средствами поощрения</a:t>
          </a:r>
          <a:r>
            <a:rPr lang="en-US" sz="2000" kern="1200" dirty="0">
              <a:solidFill>
                <a:schemeClr val="tx1"/>
              </a:solidFill>
            </a:rPr>
            <a:t>)</a:t>
          </a:r>
          <a:endParaRPr lang="en-GB" sz="2000" kern="1200" dirty="0">
            <a:solidFill>
              <a:schemeClr val="tx1"/>
            </a:solidFill>
          </a:endParaRPr>
        </a:p>
      </dsp:txBody>
      <dsp:txXfrm>
        <a:off x="982839" y="2243743"/>
        <a:ext cx="7418187" cy="844616"/>
      </dsp:txXfrm>
    </dsp:sp>
    <dsp:sp modelId="{53323887-CC1C-4E21-BD8E-774AB251DC8F}">
      <dsp:nvSpPr>
        <dsp:cNvPr id="0" name=""/>
        <dsp:cNvSpPr/>
      </dsp:nvSpPr>
      <dsp:spPr>
        <a:xfrm>
          <a:off x="975176" y="3287287"/>
          <a:ext cx="7509571" cy="936000"/>
        </a:xfrm>
        <a:prstGeom prst="round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Открытие новых должностных позиций </a:t>
          </a:r>
          <a:r>
            <a:rPr lang="en-US" sz="2000" kern="1200" dirty="0">
              <a:solidFill>
                <a:schemeClr val="tx1"/>
              </a:solidFill>
            </a:rPr>
            <a:t>(</a:t>
          </a:r>
          <a:r>
            <a:rPr lang="ru-RU" sz="2000" kern="1200" dirty="0">
              <a:solidFill>
                <a:schemeClr val="tx1"/>
              </a:solidFill>
            </a:rPr>
            <a:t>н-р,</a:t>
          </a:r>
          <a:r>
            <a:rPr lang="en-US" sz="2000" kern="1200" dirty="0">
              <a:solidFill>
                <a:schemeClr val="tx1"/>
              </a:solidFill>
            </a:rPr>
            <a:t> </a:t>
          </a:r>
          <a:r>
            <a:rPr lang="ru-RU" sz="2000" kern="1200" dirty="0">
              <a:solidFill>
                <a:schemeClr val="tx1"/>
              </a:solidFill>
            </a:rPr>
            <a:t>специалист по управлению рисками</a:t>
          </a:r>
          <a:r>
            <a:rPr lang="en-US" sz="2000" kern="1200" dirty="0">
              <a:solidFill>
                <a:schemeClr val="tx1"/>
              </a:solidFill>
            </a:rPr>
            <a:t>)</a:t>
          </a:r>
          <a:endParaRPr lang="en-GB" sz="2000" kern="1200" dirty="0">
            <a:solidFill>
              <a:schemeClr val="tx1"/>
            </a:solidFill>
          </a:endParaRPr>
        </a:p>
      </dsp:txBody>
      <dsp:txXfrm>
        <a:off x="1020868" y="3332979"/>
        <a:ext cx="7418187" cy="844616"/>
      </dsp:txXfrm>
    </dsp:sp>
    <dsp:sp modelId="{105DDA51-D02B-42AE-8565-29F6A2F99E5E}">
      <dsp:nvSpPr>
        <dsp:cNvPr id="0" name=""/>
        <dsp:cNvSpPr/>
      </dsp:nvSpPr>
      <dsp:spPr>
        <a:xfrm>
          <a:off x="975176" y="4367287"/>
          <a:ext cx="7509571" cy="936000"/>
        </a:xfrm>
        <a:prstGeom prst="roundRect">
          <a:avLst/>
        </a:prstGeom>
        <a:solidFill>
          <a:schemeClr val="accent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Включение управленческой отчетности в качестве ключевых задач (например, обновленный рабочий план и т. д.)</a:t>
          </a:r>
          <a:endParaRPr lang="en-GB" sz="2000" kern="1200" dirty="0">
            <a:solidFill>
              <a:schemeClr val="tx1"/>
            </a:solidFill>
          </a:endParaRPr>
        </a:p>
      </dsp:txBody>
      <dsp:txXfrm>
        <a:off x="1020868" y="4412979"/>
        <a:ext cx="7418187" cy="8446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81A02-2B0C-4939-B282-1CCD22A5C096}">
      <dsp:nvSpPr>
        <dsp:cNvPr id="0" name=""/>
        <dsp:cNvSpPr/>
      </dsp:nvSpPr>
      <dsp:spPr>
        <a:xfrm rot="5400000">
          <a:off x="-149834" y="152032"/>
          <a:ext cx="998894" cy="699225"/>
        </a:xfrm>
        <a:prstGeom prst="chevron">
          <a:avLst/>
        </a:prstGeom>
        <a:solidFill>
          <a:srgbClr val="99FF6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1</a:t>
          </a:r>
        </a:p>
      </dsp:txBody>
      <dsp:txXfrm rot="-5400000">
        <a:off x="1" y="351811"/>
        <a:ext cx="699225" cy="299669"/>
      </dsp:txXfrm>
    </dsp:sp>
    <dsp:sp modelId="{6F8173C3-CFFD-43FC-9578-B68F417DF905}">
      <dsp:nvSpPr>
        <dsp:cNvPr id="0" name=""/>
        <dsp:cNvSpPr/>
      </dsp:nvSpPr>
      <dsp:spPr>
        <a:xfrm rot="5400000">
          <a:off x="4139772" y="-3438347"/>
          <a:ext cx="649281" cy="7530374"/>
        </a:xfrm>
        <a:prstGeom prst="round2SameRect">
          <a:avLst/>
        </a:prstGeom>
        <a:solidFill>
          <a:schemeClr val="dk2">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ru-RU" sz="3800" kern="1200" dirty="0">
              <a:solidFill>
                <a:schemeClr val="tx1"/>
              </a:solidFill>
            </a:rPr>
            <a:t>Кадровые ресурсы</a:t>
          </a:r>
          <a:endParaRPr lang="en-US" sz="3800" kern="1200" dirty="0">
            <a:solidFill>
              <a:schemeClr val="tx1"/>
            </a:solidFill>
          </a:endParaRPr>
        </a:p>
      </dsp:txBody>
      <dsp:txXfrm rot="-5400000">
        <a:off x="699226" y="33894"/>
        <a:ext cx="7498679" cy="585891"/>
      </dsp:txXfrm>
    </dsp:sp>
    <dsp:sp modelId="{B75A562B-DC5B-430E-B422-7997402803B1}">
      <dsp:nvSpPr>
        <dsp:cNvPr id="0" name=""/>
        <dsp:cNvSpPr/>
      </dsp:nvSpPr>
      <dsp:spPr>
        <a:xfrm rot="5400000">
          <a:off x="-149834" y="1032700"/>
          <a:ext cx="998894" cy="699225"/>
        </a:xfrm>
        <a:prstGeom prst="chevron">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2</a:t>
          </a:r>
        </a:p>
      </dsp:txBody>
      <dsp:txXfrm rot="-5400000">
        <a:off x="1" y="1232479"/>
        <a:ext cx="699225" cy="299669"/>
      </dsp:txXfrm>
    </dsp:sp>
    <dsp:sp modelId="{B8C3407C-34DE-4A05-8AB6-80242B7EF30B}">
      <dsp:nvSpPr>
        <dsp:cNvPr id="0" name=""/>
        <dsp:cNvSpPr/>
      </dsp:nvSpPr>
      <dsp:spPr>
        <a:xfrm rot="5400000">
          <a:off x="4139772" y="-2557679"/>
          <a:ext cx="649281" cy="7530374"/>
        </a:xfrm>
        <a:prstGeom prst="round2SameRect">
          <a:avLst/>
        </a:prstGeom>
        <a:solidFill>
          <a:schemeClr val="dk2">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ru-RU" sz="3800" kern="1200" dirty="0">
              <a:solidFill>
                <a:schemeClr val="tx1"/>
              </a:solidFill>
            </a:rPr>
            <a:t>Организационный опыт</a:t>
          </a:r>
          <a:endParaRPr lang="en-US" sz="3800" kern="1200" dirty="0">
            <a:solidFill>
              <a:schemeClr val="tx1"/>
            </a:solidFill>
          </a:endParaRPr>
        </a:p>
      </dsp:txBody>
      <dsp:txXfrm rot="-5400000">
        <a:off x="699226" y="914562"/>
        <a:ext cx="7498679" cy="585891"/>
      </dsp:txXfrm>
    </dsp:sp>
    <dsp:sp modelId="{FF5D78ED-A008-4D47-91A3-A2188A8FB76F}">
      <dsp:nvSpPr>
        <dsp:cNvPr id="0" name=""/>
        <dsp:cNvSpPr/>
      </dsp:nvSpPr>
      <dsp:spPr>
        <a:xfrm rot="5400000">
          <a:off x="-149834" y="1913368"/>
          <a:ext cx="998894" cy="699225"/>
        </a:xfrm>
        <a:prstGeom prst="chevron">
          <a:avLst/>
        </a:prstGeom>
        <a:solidFill>
          <a:schemeClr val="accent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3</a:t>
          </a:r>
        </a:p>
      </dsp:txBody>
      <dsp:txXfrm rot="-5400000">
        <a:off x="1" y="2113147"/>
        <a:ext cx="699225" cy="299669"/>
      </dsp:txXfrm>
    </dsp:sp>
    <dsp:sp modelId="{47B8DDFA-B849-45D8-A694-038A515FE770}">
      <dsp:nvSpPr>
        <dsp:cNvPr id="0" name=""/>
        <dsp:cNvSpPr/>
      </dsp:nvSpPr>
      <dsp:spPr>
        <a:xfrm rot="5400000">
          <a:off x="4139772" y="-1677012"/>
          <a:ext cx="649281" cy="7530374"/>
        </a:xfrm>
        <a:prstGeom prst="round2SameRect">
          <a:avLst/>
        </a:prstGeom>
        <a:solidFill>
          <a:schemeClr val="dk2">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ru-RU" sz="3800" kern="1200" dirty="0">
              <a:solidFill>
                <a:schemeClr val="tx1"/>
              </a:solidFill>
            </a:rPr>
            <a:t>Материальные ресурсы</a:t>
          </a:r>
          <a:endParaRPr lang="en-US" sz="3800" kern="1200" dirty="0">
            <a:solidFill>
              <a:schemeClr val="tx1"/>
            </a:solidFill>
          </a:endParaRPr>
        </a:p>
      </dsp:txBody>
      <dsp:txXfrm rot="-5400000">
        <a:off x="699226" y="1795229"/>
        <a:ext cx="7498679" cy="585891"/>
      </dsp:txXfrm>
    </dsp:sp>
    <dsp:sp modelId="{DBD7705E-1230-4270-92C3-76FB0C26BB08}">
      <dsp:nvSpPr>
        <dsp:cNvPr id="0" name=""/>
        <dsp:cNvSpPr/>
      </dsp:nvSpPr>
      <dsp:spPr>
        <a:xfrm rot="5400000">
          <a:off x="-149834" y="2794036"/>
          <a:ext cx="998894" cy="699225"/>
        </a:xfrm>
        <a:prstGeom prst="chevron">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4</a:t>
          </a:r>
        </a:p>
      </dsp:txBody>
      <dsp:txXfrm rot="-5400000">
        <a:off x="1" y="2993815"/>
        <a:ext cx="699225" cy="299669"/>
      </dsp:txXfrm>
    </dsp:sp>
    <dsp:sp modelId="{ABC32C87-FFCE-4F29-A7D9-6721B0C8FE51}">
      <dsp:nvSpPr>
        <dsp:cNvPr id="0" name=""/>
        <dsp:cNvSpPr/>
      </dsp:nvSpPr>
      <dsp:spPr>
        <a:xfrm rot="5400000">
          <a:off x="4139772" y="-796344"/>
          <a:ext cx="649281" cy="7530374"/>
        </a:xfrm>
        <a:prstGeom prst="round2SameRect">
          <a:avLst/>
        </a:prstGeom>
        <a:solidFill>
          <a:schemeClr val="dk2">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ru-RU" sz="3800" kern="1200" dirty="0">
              <a:solidFill>
                <a:schemeClr val="tx1"/>
              </a:solidFill>
            </a:rPr>
            <a:t>Потребности</a:t>
          </a:r>
          <a:endParaRPr lang="en-US" sz="3800" kern="1200" dirty="0">
            <a:solidFill>
              <a:schemeClr val="tx1"/>
            </a:solidFill>
          </a:endParaRPr>
        </a:p>
      </dsp:txBody>
      <dsp:txXfrm rot="-5400000">
        <a:off x="699226" y="2675897"/>
        <a:ext cx="7498679" cy="585891"/>
      </dsp:txXfrm>
    </dsp:sp>
    <dsp:sp modelId="{07745529-5388-4140-8E51-7339F52E60B8}">
      <dsp:nvSpPr>
        <dsp:cNvPr id="0" name=""/>
        <dsp:cNvSpPr/>
      </dsp:nvSpPr>
      <dsp:spPr>
        <a:xfrm rot="5400000">
          <a:off x="-149834" y="3674704"/>
          <a:ext cx="998894" cy="699225"/>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sym typeface="Wingdings" panose="05000000000000000000" pitchFamily="2" charset="2"/>
            </a:rPr>
            <a:t></a:t>
          </a:r>
          <a:endParaRPr lang="en-US" sz="1900" kern="1200" dirty="0">
            <a:solidFill>
              <a:schemeClr val="tx1"/>
            </a:solidFill>
          </a:endParaRPr>
        </a:p>
      </dsp:txBody>
      <dsp:txXfrm rot="-5400000">
        <a:off x="1" y="3874483"/>
        <a:ext cx="699225" cy="299669"/>
      </dsp:txXfrm>
    </dsp:sp>
    <dsp:sp modelId="{087A77A0-CBDD-4FAA-AB83-7369BE5092B7}">
      <dsp:nvSpPr>
        <dsp:cNvPr id="0" name=""/>
        <dsp:cNvSpPr/>
      </dsp:nvSpPr>
      <dsp:spPr>
        <a:xfrm rot="5400000">
          <a:off x="4139772" y="84323"/>
          <a:ext cx="649281" cy="7530374"/>
        </a:xfrm>
        <a:prstGeom prst="round2SameRect">
          <a:avLst/>
        </a:prstGeom>
        <a:solidFill>
          <a:schemeClr val="dk2">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solidFill>
                <a:schemeClr val="tx1"/>
              </a:solidFill>
            </a:rPr>
            <a:t>SWOT</a:t>
          </a:r>
          <a:r>
            <a:rPr lang="ru-RU" sz="3800" kern="1200" dirty="0">
              <a:solidFill>
                <a:schemeClr val="tx1"/>
              </a:solidFill>
            </a:rPr>
            <a:t>-анализ</a:t>
          </a:r>
          <a:endParaRPr lang="en-US" sz="3800" kern="1200" dirty="0">
            <a:solidFill>
              <a:schemeClr val="tx1"/>
            </a:solidFill>
          </a:endParaRPr>
        </a:p>
      </dsp:txBody>
      <dsp:txXfrm rot="-5400000">
        <a:off x="699226" y="3556565"/>
        <a:ext cx="7498679" cy="5858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B3A38-5E5F-42B4-B300-17C81FA53B21}">
      <dsp:nvSpPr>
        <dsp:cNvPr id="0" name=""/>
        <dsp:cNvSpPr/>
      </dsp:nvSpPr>
      <dsp:spPr>
        <a:xfrm>
          <a:off x="4018" y="982"/>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Создать/купить/взять в аренду</a:t>
          </a:r>
          <a:endParaRPr lang="en-GB" sz="800" kern="1200" dirty="0"/>
        </a:p>
      </dsp:txBody>
      <dsp:txXfrm>
        <a:off x="30042" y="27006"/>
        <a:ext cx="2910608" cy="481057"/>
      </dsp:txXfrm>
    </dsp:sp>
    <dsp:sp modelId="{F6F284D0-FDE7-475D-9157-D5BEFAA2C428}">
      <dsp:nvSpPr>
        <dsp:cNvPr id="0" name=""/>
        <dsp:cNvSpPr/>
      </dsp:nvSpPr>
      <dsp:spPr>
        <a:xfrm>
          <a:off x="4841502" y="0"/>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Управление рисками</a:t>
          </a:r>
          <a:endParaRPr lang="en-GB" sz="800" kern="1200" dirty="0"/>
        </a:p>
      </dsp:txBody>
      <dsp:txXfrm>
        <a:off x="4867526" y="26024"/>
        <a:ext cx="2910608" cy="481057"/>
      </dsp:txXfrm>
    </dsp:sp>
    <dsp:sp modelId="{32742C8F-65A1-452A-A97F-6FF4E20E25AC}">
      <dsp:nvSpPr>
        <dsp:cNvPr id="0" name=""/>
        <dsp:cNvSpPr/>
      </dsp:nvSpPr>
      <dsp:spPr>
        <a:xfrm>
          <a:off x="4018" y="870738"/>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Методы реализации</a:t>
          </a:r>
          <a:r>
            <a:rPr lang="en-US" sz="800" kern="1200" dirty="0"/>
            <a:t>: </a:t>
          </a:r>
          <a:r>
            <a:rPr lang="ru-RU" sz="800" kern="1200" dirty="0"/>
            <a:t>Проектирование-торги-строительство</a:t>
          </a:r>
          <a:r>
            <a:rPr lang="en-US" sz="800" kern="1200" dirty="0"/>
            <a:t>, </a:t>
          </a:r>
          <a:r>
            <a:rPr lang="ru-RU" sz="800" kern="1200" dirty="0"/>
            <a:t>Проектирование-строительство</a:t>
          </a:r>
          <a:r>
            <a:rPr lang="en-US" sz="800" kern="1200" dirty="0"/>
            <a:t>, </a:t>
          </a:r>
          <a:r>
            <a:rPr lang="ru-RU" sz="800" kern="1200" dirty="0"/>
            <a:t>Проектирование-закупки -строительство</a:t>
          </a:r>
          <a:r>
            <a:rPr lang="en-US" sz="800" kern="1200" dirty="0"/>
            <a:t>, </a:t>
          </a:r>
          <a:r>
            <a:rPr lang="ru-RU" sz="800" kern="1200" dirty="0"/>
            <a:t>строительство под ключ</a:t>
          </a:r>
          <a:r>
            <a:rPr lang="en-US" sz="800" kern="1200" dirty="0"/>
            <a:t>, </a:t>
          </a:r>
          <a:r>
            <a:rPr lang="ru-RU" sz="800" kern="1200" dirty="0"/>
            <a:t>и т.д.</a:t>
          </a:r>
          <a:r>
            <a:rPr lang="en-US" sz="800" kern="1200" dirty="0"/>
            <a:t>?</a:t>
          </a:r>
          <a:endParaRPr lang="en-GB" sz="800" kern="1200" dirty="0"/>
        </a:p>
      </dsp:txBody>
      <dsp:txXfrm>
        <a:off x="30042" y="896762"/>
        <a:ext cx="2910608" cy="481057"/>
      </dsp:txXfrm>
    </dsp:sp>
    <dsp:sp modelId="{B80DA8E9-7B1A-4BD4-A75B-F4468D1C6082}">
      <dsp:nvSpPr>
        <dsp:cNvPr id="0" name=""/>
        <dsp:cNvSpPr/>
      </dsp:nvSpPr>
      <dsp:spPr>
        <a:xfrm>
          <a:off x="4880816" y="922049"/>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Части и пакеты</a:t>
          </a:r>
          <a:endParaRPr lang="en-GB" sz="800" kern="1200" dirty="0"/>
        </a:p>
      </dsp:txBody>
      <dsp:txXfrm>
        <a:off x="4906840" y="948073"/>
        <a:ext cx="2910608" cy="481057"/>
      </dsp:txXfrm>
    </dsp:sp>
    <dsp:sp modelId="{9945E44D-2D87-4EE6-BF84-911925211A1A}">
      <dsp:nvSpPr>
        <dsp:cNvPr id="0" name=""/>
        <dsp:cNvSpPr/>
      </dsp:nvSpPr>
      <dsp:spPr>
        <a:xfrm>
          <a:off x="0" y="1758331"/>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Тип проекта</a:t>
          </a:r>
          <a:r>
            <a:rPr lang="en-US" sz="800" kern="1200" dirty="0"/>
            <a:t>: </a:t>
          </a:r>
          <a:r>
            <a:rPr lang="ru-RU" sz="800" kern="1200" dirty="0"/>
            <a:t>Поставки, услуги, работы, ИКТ?</a:t>
          </a:r>
          <a:endParaRPr lang="en-GB" sz="800" kern="1200" dirty="0"/>
        </a:p>
      </dsp:txBody>
      <dsp:txXfrm>
        <a:off x="26024" y="1784355"/>
        <a:ext cx="2910608" cy="481057"/>
      </dsp:txXfrm>
    </dsp:sp>
    <dsp:sp modelId="{87540F98-0F7F-4764-B375-F82F0CA71C33}">
      <dsp:nvSpPr>
        <dsp:cNvPr id="0" name=""/>
        <dsp:cNvSpPr/>
      </dsp:nvSpPr>
      <dsp:spPr>
        <a:xfrm>
          <a:off x="4910324" y="1889923"/>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Типы договоров</a:t>
          </a:r>
          <a:r>
            <a:rPr lang="en-US" sz="800" kern="1200" dirty="0"/>
            <a:t>: </a:t>
          </a:r>
          <a:r>
            <a:rPr lang="ru-RU" sz="800" kern="1200" dirty="0"/>
            <a:t>договор с паушальной ценой</a:t>
          </a:r>
          <a:r>
            <a:rPr lang="en-US" sz="800" kern="1200" dirty="0"/>
            <a:t>, </a:t>
          </a:r>
          <a:r>
            <a:rPr lang="ru-RU" sz="800" kern="1200" dirty="0"/>
            <a:t>ведомость объемов работ</a:t>
          </a:r>
          <a:r>
            <a:rPr lang="en-US" sz="800" kern="1200" dirty="0"/>
            <a:t>, </a:t>
          </a:r>
          <a:r>
            <a:rPr lang="ru-RU" sz="800" kern="1200" dirty="0"/>
            <a:t>договор на основе фиксированного вознаграждения и т.д.</a:t>
          </a:r>
          <a:r>
            <a:rPr lang="en-US" sz="800" kern="1200" dirty="0"/>
            <a:t>?</a:t>
          </a:r>
          <a:endParaRPr lang="en-GB" sz="800" kern="1200" dirty="0"/>
        </a:p>
      </dsp:txBody>
      <dsp:txXfrm>
        <a:off x="4936348" y="1915947"/>
        <a:ext cx="2910608" cy="481057"/>
      </dsp:txXfrm>
    </dsp:sp>
    <dsp:sp modelId="{ED4FCB91-AB3F-4C20-8BB9-7BD778A13AE5}">
      <dsp:nvSpPr>
        <dsp:cNvPr id="0" name=""/>
        <dsp:cNvSpPr/>
      </dsp:nvSpPr>
      <dsp:spPr>
        <a:xfrm rot="5400000">
          <a:off x="3569015" y="945454"/>
          <a:ext cx="986675" cy="5261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ru-RU" sz="1800" kern="1200" dirty="0"/>
            <a:t>Факторы, способствующие участию
Возможности создания рынка
Поддержка МСП</a:t>
          </a:r>
          <a:endParaRPr lang="en-GB" sz="1800" kern="1200" dirty="0"/>
        </a:p>
      </dsp:txBody>
      <dsp:txXfrm rot="-5400000">
        <a:off x="1431453" y="3131182"/>
        <a:ext cx="5213634" cy="890343"/>
      </dsp:txXfrm>
    </dsp:sp>
    <dsp:sp modelId="{17BB9070-5C8B-4985-98BB-6B0F61AE6021}">
      <dsp:nvSpPr>
        <dsp:cNvPr id="0" name=""/>
        <dsp:cNvSpPr/>
      </dsp:nvSpPr>
      <dsp:spPr>
        <a:xfrm>
          <a:off x="2430339" y="2609979"/>
          <a:ext cx="2959762"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Рыночные факторы</a:t>
          </a:r>
          <a:endParaRPr lang="en-GB" sz="800" kern="1200" dirty="0"/>
        </a:p>
      </dsp:txBody>
      <dsp:txXfrm>
        <a:off x="2456363" y="2636003"/>
        <a:ext cx="2907714" cy="481057"/>
      </dsp:txXfrm>
    </dsp:sp>
    <dsp:sp modelId="{A88FBED9-586E-4063-865C-51470A76D950}">
      <dsp:nvSpPr>
        <dsp:cNvPr id="0" name=""/>
        <dsp:cNvSpPr/>
      </dsp:nvSpPr>
      <dsp:spPr>
        <a:xfrm>
          <a:off x="2546391" y="4344572"/>
          <a:ext cx="2962656" cy="533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30480" bIns="15240" numCol="1" spcCol="1270" anchor="ctr" anchorCtr="0">
          <a:noAutofit/>
        </a:bodyPr>
        <a:lstStyle/>
        <a:p>
          <a:pPr marL="0" lvl="0" indent="0" algn="ctr" defTabSz="355600" rtl="0">
            <a:lnSpc>
              <a:spcPct val="90000"/>
            </a:lnSpc>
            <a:spcBef>
              <a:spcPct val="0"/>
            </a:spcBef>
            <a:spcAft>
              <a:spcPct val="35000"/>
            </a:spcAft>
            <a:buNone/>
          </a:pPr>
          <a:r>
            <a:rPr lang="ru-RU" sz="800" kern="1200" dirty="0"/>
            <a:t>Социальные и экологические соображения</a:t>
          </a:r>
          <a:endParaRPr lang="en-GB" sz="800" kern="1200" dirty="0"/>
        </a:p>
      </dsp:txBody>
      <dsp:txXfrm>
        <a:off x="2572415" y="4370596"/>
        <a:ext cx="2910608" cy="4810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B7C92-072F-4D75-BD31-41DC99648EAC}">
      <dsp:nvSpPr>
        <dsp:cNvPr id="0" name=""/>
        <dsp:cNvSpPr/>
      </dsp:nvSpPr>
      <dsp:spPr>
        <a:xfrm>
          <a:off x="0" y="141644"/>
          <a:ext cx="9379973" cy="8950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t>Все материалы должны быть новыми, неиспользованными, последних или текущих моделей, если не предусмотрено иное</a:t>
          </a:r>
          <a:endParaRPr lang="en-GB" sz="1600" kern="1200" dirty="0"/>
        </a:p>
      </dsp:txBody>
      <dsp:txXfrm>
        <a:off x="43693" y="185337"/>
        <a:ext cx="9292587" cy="807664"/>
      </dsp:txXfrm>
    </dsp:sp>
    <dsp:sp modelId="{5758B8FD-0EA4-490C-829B-5910DAC8F694}">
      <dsp:nvSpPr>
        <dsp:cNvPr id="0" name=""/>
        <dsp:cNvSpPr/>
      </dsp:nvSpPr>
      <dsp:spPr>
        <a:xfrm>
          <a:off x="0" y="1088965"/>
          <a:ext cx="9379973" cy="89505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solidFill>
                <a:schemeClr val="bg1"/>
              </a:solidFill>
            </a:rPr>
            <a:t>Следует избегать ссылок на торговые марки, каталожные номера или другие детали, которые ограничивают использование материалов конкретным производителем</a:t>
          </a:r>
          <a:r>
            <a:rPr lang="ru-RU" sz="1600" kern="1200" dirty="0">
              <a:solidFill>
                <a:srgbClr val="FF0000"/>
              </a:solidFill>
            </a:rPr>
            <a:t>. Там, где это неизбежно, такое описание товара должно также допускать упоминание по существу эквивалентных материалов.</a:t>
          </a:r>
          <a:endParaRPr lang="en-GB" sz="1600" kern="1200" dirty="0">
            <a:solidFill>
              <a:srgbClr val="FF0000"/>
            </a:solidFill>
          </a:endParaRPr>
        </a:p>
      </dsp:txBody>
      <dsp:txXfrm>
        <a:off x="43693" y="1132658"/>
        <a:ext cx="9292587" cy="807664"/>
      </dsp:txXfrm>
    </dsp:sp>
    <dsp:sp modelId="{13321EB7-DA11-4DC7-970D-6D6178622499}">
      <dsp:nvSpPr>
        <dsp:cNvPr id="0" name=""/>
        <dsp:cNvSpPr/>
      </dsp:nvSpPr>
      <dsp:spPr>
        <a:xfrm>
          <a:off x="0" y="2023904"/>
          <a:ext cx="9379973" cy="8950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t>Технические требования к устойчивым закупкам, если применимо, должны быть четко определены и включать критерии квалификации, оценки и мониторинга.</a:t>
          </a:r>
          <a:endParaRPr lang="en-GB" sz="1600" kern="1200" dirty="0"/>
        </a:p>
      </dsp:txBody>
      <dsp:txXfrm>
        <a:off x="43693" y="2067597"/>
        <a:ext cx="9292587" cy="807664"/>
      </dsp:txXfrm>
    </dsp:sp>
    <dsp:sp modelId="{0D89482E-2F4D-41FC-8069-8FC725D169E0}">
      <dsp:nvSpPr>
        <dsp:cNvPr id="0" name=""/>
        <dsp:cNvSpPr/>
      </dsp:nvSpPr>
      <dsp:spPr>
        <a:xfrm>
          <a:off x="0" y="2965034"/>
          <a:ext cx="9379973" cy="89505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t>Функциональные гарантии, на которые распространяется гарантия, и убытки, которые могут быть применены, если такие гарантии не выполняются, должны быть четко указаны.</a:t>
          </a:r>
          <a:endParaRPr lang="en-GB" sz="1600" kern="1200" dirty="0"/>
        </a:p>
      </dsp:txBody>
      <dsp:txXfrm>
        <a:off x="43693" y="3008727"/>
        <a:ext cx="9292587" cy="8076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C4D4-0DDF-4041-8124-0F29D2CD6579}">
      <dsp:nvSpPr>
        <dsp:cNvPr id="0" name=""/>
        <dsp:cNvSpPr/>
      </dsp:nvSpPr>
      <dsp:spPr>
        <a:xfrm rot="5400000">
          <a:off x="-94548" y="97350"/>
          <a:ext cx="630322" cy="441225"/>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1" y="223415"/>
        <a:ext cx="441225" cy="189097"/>
      </dsp:txXfrm>
    </dsp:sp>
    <dsp:sp modelId="{AC8A2A3B-1543-4326-9D1E-106DA157985B}">
      <dsp:nvSpPr>
        <dsp:cNvPr id="0" name=""/>
        <dsp:cNvSpPr/>
      </dsp:nvSpPr>
      <dsp:spPr>
        <a:xfrm rot="5400000">
          <a:off x="2004470" y="-1560442"/>
          <a:ext cx="409925" cy="3536414"/>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Время на подготовку</a:t>
          </a:r>
          <a:endParaRPr lang="en-US" sz="1200" kern="1200" dirty="0"/>
        </a:p>
      </dsp:txBody>
      <dsp:txXfrm rot="-5400000">
        <a:off x="441226" y="22813"/>
        <a:ext cx="3516403" cy="369903"/>
      </dsp:txXfrm>
    </dsp:sp>
    <dsp:sp modelId="{1BFC0835-72E0-4E86-B4E9-F8B6AD6B446A}">
      <dsp:nvSpPr>
        <dsp:cNvPr id="0" name=""/>
        <dsp:cNvSpPr/>
      </dsp:nvSpPr>
      <dsp:spPr>
        <a:xfrm rot="5400000">
          <a:off x="-94548" y="653070"/>
          <a:ext cx="630322" cy="441225"/>
        </a:xfrm>
        <a:prstGeom prst="chevron">
          <a:avLst/>
        </a:prstGeom>
        <a:gradFill rotWithShape="0">
          <a:gsLst>
            <a:gs pos="0">
              <a:schemeClr val="accent5">
                <a:hueOff val="-965506"/>
                <a:satOff val="-2488"/>
                <a:lumOff val="-1681"/>
                <a:alphaOff val="0"/>
                <a:lumMod val="110000"/>
                <a:satMod val="105000"/>
                <a:tint val="67000"/>
              </a:schemeClr>
            </a:gs>
            <a:gs pos="50000">
              <a:schemeClr val="accent5">
                <a:hueOff val="-965506"/>
                <a:satOff val="-2488"/>
                <a:lumOff val="-1681"/>
                <a:alphaOff val="0"/>
                <a:lumMod val="105000"/>
                <a:satMod val="103000"/>
                <a:tint val="73000"/>
              </a:schemeClr>
            </a:gs>
            <a:gs pos="100000">
              <a:schemeClr val="accent5">
                <a:hueOff val="-965506"/>
                <a:satOff val="-2488"/>
                <a:lumOff val="-1681"/>
                <a:alphaOff val="0"/>
                <a:lumMod val="105000"/>
                <a:satMod val="109000"/>
                <a:tint val="81000"/>
              </a:schemeClr>
            </a:gs>
          </a:gsLst>
          <a:lin ang="5400000" scaled="0"/>
        </a:gradFill>
        <a:ln w="6350" cap="flat" cmpd="sng" algn="ctr">
          <a:solidFill>
            <a:schemeClr val="accent5">
              <a:hueOff val="-965506"/>
              <a:satOff val="-2488"/>
              <a:lumOff val="-16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 y="779135"/>
        <a:ext cx="441225" cy="189097"/>
      </dsp:txXfrm>
    </dsp:sp>
    <dsp:sp modelId="{18D9ABC1-5423-4FE5-9B5E-95962CC0CF85}">
      <dsp:nvSpPr>
        <dsp:cNvPr id="0" name=""/>
        <dsp:cNvSpPr/>
      </dsp:nvSpPr>
      <dsp:spPr>
        <a:xfrm rot="5400000">
          <a:off x="2004578" y="-1004830"/>
          <a:ext cx="409709" cy="3536414"/>
        </a:xfrm>
        <a:prstGeom prst="round2SameRect">
          <a:avLst/>
        </a:prstGeom>
        <a:solidFill>
          <a:schemeClr val="lt1">
            <a:alpha val="90000"/>
            <a:hueOff val="0"/>
            <a:satOff val="0"/>
            <a:lumOff val="0"/>
            <a:alphaOff val="0"/>
          </a:schemeClr>
        </a:solidFill>
        <a:ln w="6350" cap="flat" cmpd="sng" algn="ctr">
          <a:solidFill>
            <a:schemeClr val="accent5">
              <a:hueOff val="-965506"/>
              <a:satOff val="-2488"/>
              <a:lumOff val="-16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Метод осуществления закупок</a:t>
          </a:r>
          <a:endParaRPr lang="en-US" sz="1200" kern="1200" dirty="0"/>
        </a:p>
      </dsp:txBody>
      <dsp:txXfrm rot="-5400000">
        <a:off x="441226" y="578522"/>
        <a:ext cx="3516414" cy="369709"/>
      </dsp:txXfrm>
    </dsp:sp>
    <dsp:sp modelId="{A2692794-5758-4B43-B10C-11AA5EA0A906}">
      <dsp:nvSpPr>
        <dsp:cNvPr id="0" name=""/>
        <dsp:cNvSpPr/>
      </dsp:nvSpPr>
      <dsp:spPr>
        <a:xfrm rot="5400000">
          <a:off x="-94548" y="1208789"/>
          <a:ext cx="630322" cy="441225"/>
        </a:xfrm>
        <a:prstGeom prst="chevron">
          <a:avLst/>
        </a:prstGeom>
        <a:gradFill rotWithShape="0">
          <a:gsLst>
            <a:gs pos="0">
              <a:schemeClr val="accent5">
                <a:hueOff val="-1931012"/>
                <a:satOff val="-4977"/>
                <a:lumOff val="-3361"/>
                <a:alphaOff val="0"/>
                <a:lumMod val="110000"/>
                <a:satMod val="105000"/>
                <a:tint val="67000"/>
              </a:schemeClr>
            </a:gs>
            <a:gs pos="50000">
              <a:schemeClr val="accent5">
                <a:hueOff val="-1931012"/>
                <a:satOff val="-4977"/>
                <a:lumOff val="-3361"/>
                <a:alphaOff val="0"/>
                <a:lumMod val="105000"/>
                <a:satMod val="103000"/>
                <a:tint val="73000"/>
              </a:schemeClr>
            </a:gs>
            <a:gs pos="100000">
              <a:schemeClr val="accent5">
                <a:hueOff val="-1931012"/>
                <a:satOff val="-4977"/>
                <a:lumOff val="-3361"/>
                <a:alphaOff val="0"/>
                <a:lumMod val="105000"/>
                <a:satMod val="109000"/>
                <a:tint val="81000"/>
              </a:schemeClr>
            </a:gs>
          </a:gsLst>
          <a:lin ang="5400000" scaled="0"/>
        </a:gradFill>
        <a:ln w="6350" cap="flat" cmpd="sng" algn="ctr">
          <a:solidFill>
            <a:schemeClr val="accent5">
              <a:hueOff val="-1931012"/>
              <a:satOff val="-4977"/>
              <a:lumOff val="-336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1" y="1334854"/>
        <a:ext cx="441225" cy="189097"/>
      </dsp:txXfrm>
    </dsp:sp>
    <dsp:sp modelId="{35CB09DF-2638-409D-A4D3-BAC24DB03AA5}">
      <dsp:nvSpPr>
        <dsp:cNvPr id="0" name=""/>
        <dsp:cNvSpPr/>
      </dsp:nvSpPr>
      <dsp:spPr>
        <a:xfrm rot="5400000">
          <a:off x="2004578" y="-449111"/>
          <a:ext cx="409709" cy="3536414"/>
        </a:xfrm>
        <a:prstGeom prst="round2SameRect">
          <a:avLst/>
        </a:prstGeom>
        <a:solidFill>
          <a:schemeClr val="lt1">
            <a:alpha val="90000"/>
            <a:hueOff val="0"/>
            <a:satOff val="0"/>
            <a:lumOff val="0"/>
            <a:alphaOff val="0"/>
          </a:schemeClr>
        </a:solidFill>
        <a:ln w="6350" cap="flat" cmpd="sng" algn="ctr">
          <a:solidFill>
            <a:schemeClr val="accent5">
              <a:hueOff val="-1931012"/>
              <a:satOff val="-4977"/>
              <a:lumOff val="-33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Метод оценки</a:t>
          </a:r>
          <a:r>
            <a:rPr lang="en-US" sz="1200" kern="1200" dirty="0"/>
            <a:t>/</a:t>
          </a:r>
          <a:r>
            <a:rPr lang="ru-RU" sz="1200" kern="1200" dirty="0"/>
            <a:t>сложность</a:t>
          </a:r>
          <a:endParaRPr lang="en-US" sz="1200" kern="1200" dirty="0"/>
        </a:p>
      </dsp:txBody>
      <dsp:txXfrm rot="-5400000">
        <a:off x="441226" y="1134241"/>
        <a:ext cx="3516414" cy="369709"/>
      </dsp:txXfrm>
    </dsp:sp>
    <dsp:sp modelId="{2ECBBF12-0CCC-41A5-A341-6699661D07EF}">
      <dsp:nvSpPr>
        <dsp:cNvPr id="0" name=""/>
        <dsp:cNvSpPr/>
      </dsp:nvSpPr>
      <dsp:spPr>
        <a:xfrm rot="5400000">
          <a:off x="-94548" y="1764508"/>
          <a:ext cx="630322" cy="441225"/>
        </a:xfrm>
        <a:prstGeom prst="chevron">
          <a:avLst/>
        </a:prstGeom>
        <a:gradFill rotWithShape="0">
          <a:gsLst>
            <a:gs pos="0">
              <a:schemeClr val="accent5">
                <a:hueOff val="-2896518"/>
                <a:satOff val="-7465"/>
                <a:lumOff val="-5042"/>
                <a:alphaOff val="0"/>
                <a:lumMod val="110000"/>
                <a:satMod val="105000"/>
                <a:tint val="67000"/>
              </a:schemeClr>
            </a:gs>
            <a:gs pos="50000">
              <a:schemeClr val="accent5">
                <a:hueOff val="-2896518"/>
                <a:satOff val="-7465"/>
                <a:lumOff val="-5042"/>
                <a:alphaOff val="0"/>
                <a:lumMod val="105000"/>
                <a:satMod val="103000"/>
                <a:tint val="73000"/>
              </a:schemeClr>
            </a:gs>
            <a:gs pos="100000">
              <a:schemeClr val="accent5">
                <a:hueOff val="-2896518"/>
                <a:satOff val="-7465"/>
                <a:lumOff val="-5042"/>
                <a:alphaOff val="0"/>
                <a:lumMod val="105000"/>
                <a:satMod val="109000"/>
                <a:tint val="81000"/>
              </a:schemeClr>
            </a:gs>
          </a:gsLst>
          <a:lin ang="5400000" scaled="0"/>
        </a:gradFill>
        <a:ln w="6350" cap="flat" cmpd="sng" algn="ctr">
          <a:solidFill>
            <a:schemeClr val="accent5">
              <a:hueOff val="-2896518"/>
              <a:satOff val="-7465"/>
              <a:lumOff val="-504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1" y="1890573"/>
        <a:ext cx="441225" cy="189097"/>
      </dsp:txXfrm>
    </dsp:sp>
    <dsp:sp modelId="{FCA2A8BD-3409-4E74-9FFD-8F7A4BA629D4}">
      <dsp:nvSpPr>
        <dsp:cNvPr id="0" name=""/>
        <dsp:cNvSpPr/>
      </dsp:nvSpPr>
      <dsp:spPr>
        <a:xfrm rot="5400000">
          <a:off x="2004578" y="106608"/>
          <a:ext cx="409709" cy="3536414"/>
        </a:xfrm>
        <a:prstGeom prst="round2SameRect">
          <a:avLst/>
        </a:prstGeom>
        <a:solidFill>
          <a:schemeClr val="lt1">
            <a:alpha val="90000"/>
            <a:hueOff val="0"/>
            <a:satOff val="0"/>
            <a:lumOff val="0"/>
            <a:alphaOff val="0"/>
          </a:schemeClr>
        </a:solidFill>
        <a:ln w="6350" cap="flat" cmpd="sng" algn="ctr">
          <a:solidFill>
            <a:schemeClr val="accent5">
              <a:hueOff val="-2896518"/>
              <a:satOff val="-7465"/>
              <a:lumOff val="-504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Уровень инноваций</a:t>
          </a:r>
          <a:endParaRPr lang="en-US" sz="1200" kern="1200" dirty="0"/>
        </a:p>
      </dsp:txBody>
      <dsp:txXfrm rot="-5400000">
        <a:off x="441226" y="1689960"/>
        <a:ext cx="3516414" cy="369709"/>
      </dsp:txXfrm>
    </dsp:sp>
    <dsp:sp modelId="{8463652C-2640-499F-B83B-5F0C4BAF9A41}">
      <dsp:nvSpPr>
        <dsp:cNvPr id="0" name=""/>
        <dsp:cNvSpPr/>
      </dsp:nvSpPr>
      <dsp:spPr>
        <a:xfrm rot="5400000">
          <a:off x="-94548" y="2320228"/>
          <a:ext cx="630322" cy="441225"/>
        </a:xfrm>
        <a:prstGeom prst="chevron">
          <a:avLst/>
        </a:prstGeom>
        <a:gradFill rotWithShape="0">
          <a:gsLst>
            <a:gs pos="0">
              <a:schemeClr val="accent5">
                <a:hueOff val="-3862025"/>
                <a:satOff val="-9954"/>
                <a:lumOff val="-6723"/>
                <a:alphaOff val="0"/>
                <a:lumMod val="110000"/>
                <a:satMod val="105000"/>
                <a:tint val="67000"/>
              </a:schemeClr>
            </a:gs>
            <a:gs pos="50000">
              <a:schemeClr val="accent5">
                <a:hueOff val="-3862025"/>
                <a:satOff val="-9954"/>
                <a:lumOff val="-6723"/>
                <a:alphaOff val="0"/>
                <a:lumMod val="105000"/>
                <a:satMod val="103000"/>
                <a:tint val="73000"/>
              </a:schemeClr>
            </a:gs>
            <a:gs pos="100000">
              <a:schemeClr val="accent5">
                <a:hueOff val="-3862025"/>
                <a:satOff val="-9954"/>
                <a:lumOff val="-6723"/>
                <a:alphaOff val="0"/>
                <a:lumMod val="105000"/>
                <a:satMod val="109000"/>
                <a:tint val="81000"/>
              </a:schemeClr>
            </a:gs>
          </a:gsLst>
          <a:lin ang="5400000" scaled="0"/>
        </a:gradFill>
        <a:ln w="6350" cap="flat" cmpd="sng" algn="ctr">
          <a:solidFill>
            <a:schemeClr val="accent5">
              <a:hueOff val="-3862025"/>
              <a:satOff val="-9954"/>
              <a:lumOff val="-672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a:t>
          </a:r>
        </a:p>
      </dsp:txBody>
      <dsp:txXfrm rot="-5400000">
        <a:off x="1" y="2446293"/>
        <a:ext cx="441225" cy="189097"/>
      </dsp:txXfrm>
    </dsp:sp>
    <dsp:sp modelId="{FD552017-8F68-416D-97FB-DB5DFE480A53}">
      <dsp:nvSpPr>
        <dsp:cNvPr id="0" name=""/>
        <dsp:cNvSpPr/>
      </dsp:nvSpPr>
      <dsp:spPr>
        <a:xfrm rot="5400000">
          <a:off x="2004578" y="680801"/>
          <a:ext cx="409709" cy="3536414"/>
        </a:xfrm>
        <a:prstGeom prst="round2SameRect">
          <a:avLst/>
        </a:prstGeom>
        <a:solidFill>
          <a:schemeClr val="lt1">
            <a:alpha val="90000"/>
            <a:hueOff val="0"/>
            <a:satOff val="0"/>
            <a:lumOff val="0"/>
            <a:alphaOff val="0"/>
          </a:schemeClr>
        </a:solidFill>
        <a:ln w="6350" cap="flat" cmpd="sng" algn="ctr">
          <a:solidFill>
            <a:schemeClr val="accent5">
              <a:hueOff val="-3862025"/>
              <a:satOff val="-9954"/>
              <a:lumOff val="-67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Перенос рисков</a:t>
          </a:r>
          <a:endParaRPr lang="en-US" sz="1200" kern="1200" dirty="0"/>
        </a:p>
      </dsp:txBody>
      <dsp:txXfrm rot="-5400000">
        <a:off x="441226" y="2264153"/>
        <a:ext cx="3516414" cy="369709"/>
      </dsp:txXfrm>
    </dsp:sp>
    <dsp:sp modelId="{6F22A327-D133-42AF-8B88-DE0005302D1E}">
      <dsp:nvSpPr>
        <dsp:cNvPr id="0" name=""/>
        <dsp:cNvSpPr/>
      </dsp:nvSpPr>
      <dsp:spPr>
        <a:xfrm rot="5400000">
          <a:off x="-94548" y="2875947"/>
          <a:ext cx="630322" cy="441225"/>
        </a:xfrm>
        <a:prstGeom prst="chevron">
          <a:avLst/>
        </a:prstGeom>
        <a:gradFill rotWithShape="0">
          <a:gsLst>
            <a:gs pos="0">
              <a:schemeClr val="accent5">
                <a:hueOff val="-4827531"/>
                <a:satOff val="-12442"/>
                <a:lumOff val="-8404"/>
                <a:alphaOff val="0"/>
                <a:lumMod val="110000"/>
                <a:satMod val="105000"/>
                <a:tint val="67000"/>
              </a:schemeClr>
            </a:gs>
            <a:gs pos="50000">
              <a:schemeClr val="accent5">
                <a:hueOff val="-4827531"/>
                <a:satOff val="-12442"/>
                <a:lumOff val="-8404"/>
                <a:alphaOff val="0"/>
                <a:lumMod val="105000"/>
                <a:satMod val="103000"/>
                <a:tint val="73000"/>
              </a:schemeClr>
            </a:gs>
            <a:gs pos="100000">
              <a:schemeClr val="accent5">
                <a:hueOff val="-4827531"/>
                <a:satOff val="-12442"/>
                <a:lumOff val="-8404"/>
                <a:alphaOff val="0"/>
                <a:lumMod val="105000"/>
                <a:satMod val="109000"/>
                <a:tint val="81000"/>
              </a:schemeClr>
            </a:gs>
          </a:gsLst>
          <a:lin ang="5400000" scaled="0"/>
        </a:gra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a:t>
          </a:r>
        </a:p>
      </dsp:txBody>
      <dsp:txXfrm rot="-5400000">
        <a:off x="1" y="3002012"/>
        <a:ext cx="441225" cy="189097"/>
      </dsp:txXfrm>
    </dsp:sp>
    <dsp:sp modelId="{6B4F048D-4277-465A-BFF1-4E8E5BAC5F88}">
      <dsp:nvSpPr>
        <dsp:cNvPr id="0" name=""/>
        <dsp:cNvSpPr/>
      </dsp:nvSpPr>
      <dsp:spPr>
        <a:xfrm rot="5400000">
          <a:off x="2004578" y="1218047"/>
          <a:ext cx="409709" cy="3536414"/>
        </a:xfrm>
        <a:prstGeom prst="round2SameRect">
          <a:avLst/>
        </a:prstGeom>
        <a:solidFill>
          <a:schemeClr val="lt1">
            <a:alpha val="90000"/>
            <a:hueOff val="0"/>
            <a:satOff val="0"/>
            <a:lumOff val="0"/>
            <a:alphaOff val="0"/>
          </a:schemeClr>
        </a:soli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Вероятность достижения целей</a:t>
          </a:r>
          <a:endParaRPr lang="en-US" sz="1200" kern="1200" dirty="0"/>
        </a:p>
      </dsp:txBody>
      <dsp:txXfrm rot="-5400000">
        <a:off x="441226" y="2801399"/>
        <a:ext cx="3516414" cy="369709"/>
      </dsp:txXfrm>
    </dsp:sp>
    <dsp:sp modelId="{3B66A9EA-D4C2-45EA-989C-E05B2E7E4C0A}">
      <dsp:nvSpPr>
        <dsp:cNvPr id="0" name=""/>
        <dsp:cNvSpPr/>
      </dsp:nvSpPr>
      <dsp:spPr>
        <a:xfrm rot="5400000">
          <a:off x="-94548" y="3431667"/>
          <a:ext cx="630322" cy="441225"/>
        </a:xfrm>
        <a:prstGeom prst="chevron">
          <a:avLst/>
        </a:prstGeom>
        <a:gradFill rotWithShape="0">
          <a:gsLst>
            <a:gs pos="0">
              <a:schemeClr val="accent5">
                <a:hueOff val="-5793037"/>
                <a:satOff val="-14931"/>
                <a:lumOff val="-10084"/>
                <a:alphaOff val="0"/>
                <a:lumMod val="110000"/>
                <a:satMod val="105000"/>
                <a:tint val="67000"/>
              </a:schemeClr>
            </a:gs>
            <a:gs pos="50000">
              <a:schemeClr val="accent5">
                <a:hueOff val="-5793037"/>
                <a:satOff val="-14931"/>
                <a:lumOff val="-10084"/>
                <a:alphaOff val="0"/>
                <a:lumMod val="105000"/>
                <a:satMod val="103000"/>
                <a:tint val="73000"/>
              </a:schemeClr>
            </a:gs>
            <a:gs pos="100000">
              <a:schemeClr val="accent5">
                <a:hueOff val="-5793037"/>
                <a:satOff val="-14931"/>
                <a:lumOff val="-10084"/>
                <a:alphaOff val="0"/>
                <a:lumMod val="105000"/>
                <a:satMod val="109000"/>
                <a:tint val="81000"/>
              </a:schemeClr>
            </a:gs>
          </a:gsLst>
          <a:lin ang="5400000" scaled="0"/>
        </a:gra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7</a:t>
          </a:r>
        </a:p>
      </dsp:txBody>
      <dsp:txXfrm rot="-5400000">
        <a:off x="1" y="3557732"/>
        <a:ext cx="441225" cy="189097"/>
      </dsp:txXfrm>
    </dsp:sp>
    <dsp:sp modelId="{244500A6-85AA-465B-9D2D-89E14CA67F01}">
      <dsp:nvSpPr>
        <dsp:cNvPr id="0" name=""/>
        <dsp:cNvSpPr/>
      </dsp:nvSpPr>
      <dsp:spPr>
        <a:xfrm rot="5400000">
          <a:off x="2004578" y="1773766"/>
          <a:ext cx="409709" cy="3536414"/>
        </a:xfrm>
        <a:prstGeom prst="round2SameRect">
          <a:avLst/>
        </a:prstGeom>
        <a:solidFill>
          <a:schemeClr val="lt1">
            <a:alpha val="90000"/>
            <a:hueOff val="0"/>
            <a:satOff val="0"/>
            <a:lumOff val="0"/>
            <a:alphaOff val="0"/>
          </a:schemeClr>
        </a:soli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Гибкость процесса проектирования</a:t>
          </a:r>
          <a:r>
            <a:rPr lang="en-US" sz="1200" kern="1200" dirty="0"/>
            <a:t>/</a:t>
          </a:r>
          <a:r>
            <a:rPr lang="ru-RU" sz="1200" kern="1200" dirty="0"/>
            <a:t>реализации</a:t>
          </a:r>
          <a:endParaRPr lang="en-US" sz="1200" kern="1200" dirty="0"/>
        </a:p>
      </dsp:txBody>
      <dsp:txXfrm rot="-5400000">
        <a:off x="441226" y="3357118"/>
        <a:ext cx="3516414" cy="369709"/>
      </dsp:txXfrm>
    </dsp:sp>
    <dsp:sp modelId="{77E348E7-FCBE-4C53-88E8-C4EE2ED70870}">
      <dsp:nvSpPr>
        <dsp:cNvPr id="0" name=""/>
        <dsp:cNvSpPr/>
      </dsp:nvSpPr>
      <dsp:spPr>
        <a:xfrm rot="5400000">
          <a:off x="-94548" y="3987386"/>
          <a:ext cx="630322" cy="441225"/>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8</a:t>
          </a:r>
        </a:p>
      </dsp:txBody>
      <dsp:txXfrm rot="-5400000">
        <a:off x="1" y="4113451"/>
        <a:ext cx="441225" cy="189097"/>
      </dsp:txXfrm>
    </dsp:sp>
    <dsp:sp modelId="{1488565E-0EA6-4F4E-BCB2-C2872516964B}">
      <dsp:nvSpPr>
        <dsp:cNvPr id="0" name=""/>
        <dsp:cNvSpPr/>
      </dsp:nvSpPr>
      <dsp:spPr>
        <a:xfrm rot="5400000">
          <a:off x="2004578" y="2329485"/>
          <a:ext cx="409709" cy="3536414"/>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t>Контроль процесса проектирования</a:t>
          </a:r>
          <a:r>
            <a:rPr lang="en-US" sz="1200" kern="1200" dirty="0"/>
            <a:t>/</a:t>
          </a:r>
          <a:r>
            <a:rPr lang="ru-RU" sz="1200" kern="1200" dirty="0"/>
            <a:t>реализации</a:t>
          </a:r>
          <a:endParaRPr lang="en-US" sz="1200" kern="1200" dirty="0"/>
        </a:p>
      </dsp:txBody>
      <dsp:txXfrm rot="-5400000">
        <a:off x="441226" y="3912837"/>
        <a:ext cx="3516414" cy="3697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7482B-02D8-4FCD-89EC-1C6C46CB99D6}">
      <dsp:nvSpPr>
        <dsp:cNvPr id="0" name=""/>
        <dsp:cNvSpPr/>
      </dsp:nvSpPr>
      <dsp:spPr>
        <a:xfrm>
          <a:off x="2714756" y="0"/>
          <a:ext cx="3698332" cy="4233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ru-RU" sz="3200" kern="1200" dirty="0"/>
            <a:t>Какие из вышеупомянутых положений правомочности  относятся к закупке товаров?</a:t>
          </a:r>
          <a:endParaRPr lang="en-GB" sz="3200" kern="1200" dirty="0"/>
        </a:p>
      </dsp:txBody>
      <dsp:txXfrm>
        <a:off x="2895294" y="180538"/>
        <a:ext cx="3337256" cy="38721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E935E-B1A8-47AF-A154-6531484FEEC1}">
      <dsp:nvSpPr>
        <dsp:cNvPr id="0" name=""/>
        <dsp:cNvSpPr/>
      </dsp:nvSpPr>
      <dsp:spPr>
        <a:xfrm>
          <a:off x="0" y="178438"/>
          <a:ext cx="10273145" cy="1331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ru-RU" sz="2400" kern="1200" dirty="0"/>
            <a:t>Ни при каких обстоятельствах</a:t>
          </a:r>
          <a:r>
            <a:rPr lang="it-IT" sz="2400" kern="1200" dirty="0"/>
            <a:t>!</a:t>
          </a:r>
          <a:endParaRPr lang="en-GB" sz="2400" kern="1200" dirty="0"/>
        </a:p>
      </dsp:txBody>
      <dsp:txXfrm>
        <a:off x="64982" y="243420"/>
        <a:ext cx="10143181" cy="1201203"/>
      </dsp:txXfrm>
    </dsp:sp>
    <dsp:sp modelId="{FD153AB3-8BB9-44BB-824D-3D0FC054DA62}">
      <dsp:nvSpPr>
        <dsp:cNvPr id="0" name=""/>
        <dsp:cNvSpPr/>
      </dsp:nvSpPr>
      <dsp:spPr>
        <a:xfrm>
          <a:off x="0" y="1451048"/>
          <a:ext cx="10273145" cy="133116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ru-RU" sz="2400" kern="1200" dirty="0"/>
            <a:t>Конечно могут</a:t>
          </a:r>
          <a:r>
            <a:rPr lang="it-IT" sz="2400" kern="1200" dirty="0"/>
            <a:t>!</a:t>
          </a:r>
          <a:endParaRPr lang="en-GB" sz="2400" kern="1200" dirty="0"/>
        </a:p>
      </dsp:txBody>
      <dsp:txXfrm>
        <a:off x="64982" y="1516030"/>
        <a:ext cx="10143181" cy="1201203"/>
      </dsp:txXfrm>
    </dsp:sp>
    <dsp:sp modelId="{E0FB89A4-77FC-4D3F-994D-E0185138CEB5}">
      <dsp:nvSpPr>
        <dsp:cNvPr id="0" name=""/>
        <dsp:cNvSpPr/>
      </dsp:nvSpPr>
      <dsp:spPr>
        <a:xfrm>
          <a:off x="0" y="2851335"/>
          <a:ext cx="10273145" cy="1331167"/>
        </a:xfrm>
        <a:prstGeom prst="roundRect">
          <a:avLst/>
        </a:prstGeom>
        <a:solidFill>
          <a:srgbClr val="D60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ru-RU" sz="2400" kern="1200" dirty="0"/>
            <a:t>Они могут участвовать только в том случае, если они могут предоставить подтверждения, что они являются юридически и финансово независимыми от бенефициара</a:t>
          </a:r>
          <a:endParaRPr lang="en-GB" sz="2400" kern="1200" dirty="0"/>
        </a:p>
      </dsp:txBody>
      <dsp:txXfrm>
        <a:off x="64982" y="2916317"/>
        <a:ext cx="10143181" cy="120120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1B79D-B811-49BC-9F2E-AD92148DCFCE}">
      <dsp:nvSpPr>
        <dsp:cNvPr id="0" name=""/>
        <dsp:cNvSpPr/>
      </dsp:nvSpPr>
      <dsp:spPr>
        <a:xfrm>
          <a:off x="0" y="1905460"/>
          <a:ext cx="9471048" cy="3489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финансовое положение за последние 3-5 лет.</a:t>
          </a:r>
          <a:endParaRPr lang="en-GB" sz="2000" kern="1200" dirty="0">
            <a:solidFill>
              <a:schemeClr val="tx1"/>
            </a:solidFill>
          </a:endParaRPr>
        </a:p>
      </dsp:txBody>
      <dsp:txXfrm>
        <a:off x="0" y="1905460"/>
        <a:ext cx="9471048" cy="348958"/>
      </dsp:txXfrm>
    </dsp:sp>
    <dsp:sp modelId="{BF30C7AE-38F0-4FFE-A52D-F70FBC260606}">
      <dsp:nvSpPr>
        <dsp:cNvPr id="0" name=""/>
        <dsp:cNvSpPr/>
      </dsp:nvSpPr>
      <dsp:spPr>
        <a:xfrm rot="10800000">
          <a:off x="0" y="1373997"/>
          <a:ext cx="9471048" cy="536697"/>
        </a:xfrm>
        <a:prstGeom prst="upArrowCallou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обязательства по выполнению текущих работ</a:t>
          </a:r>
          <a:r>
            <a:rPr lang="en-US" sz="2000" kern="1200" dirty="0">
              <a:solidFill>
                <a:schemeClr val="tx1"/>
              </a:solidFill>
            </a:rPr>
            <a:t>; </a:t>
          </a:r>
          <a:endParaRPr lang="en-GB" sz="2000" kern="1200" dirty="0">
            <a:solidFill>
              <a:schemeClr val="tx1"/>
            </a:solidFill>
          </a:endParaRPr>
        </a:p>
      </dsp:txBody>
      <dsp:txXfrm rot="10800000">
        <a:off x="0" y="1373997"/>
        <a:ext cx="9471048" cy="348730"/>
      </dsp:txXfrm>
    </dsp:sp>
    <dsp:sp modelId="{55FB11B9-088D-4378-BB74-2F520385F13E}">
      <dsp:nvSpPr>
        <dsp:cNvPr id="0" name=""/>
        <dsp:cNvSpPr/>
      </dsp:nvSpPr>
      <dsp:spPr>
        <a:xfrm rot="10800000">
          <a:off x="0" y="842534"/>
          <a:ext cx="9471048" cy="536697"/>
        </a:xfrm>
        <a:prstGeom prst="upArrowCallou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кадровые ресурсы, техническое обеспечение, производственных мощностей, сертификаты и т. д.;</a:t>
          </a:r>
          <a:endParaRPr lang="en-GB" sz="1800" kern="1200" dirty="0">
            <a:solidFill>
              <a:schemeClr val="tx1"/>
            </a:solidFill>
          </a:endParaRPr>
        </a:p>
      </dsp:txBody>
      <dsp:txXfrm rot="10800000">
        <a:off x="0" y="842534"/>
        <a:ext cx="9471048" cy="348730"/>
      </dsp:txXfrm>
    </dsp:sp>
    <dsp:sp modelId="{E33ED2B4-ED6E-44E1-B781-9DA243D9274C}">
      <dsp:nvSpPr>
        <dsp:cNvPr id="0" name=""/>
        <dsp:cNvSpPr/>
      </dsp:nvSpPr>
      <dsp:spPr>
        <a:xfrm rot="10800000">
          <a:off x="0" y="49"/>
          <a:ext cx="9471048" cy="847719"/>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соответствующий общий и конкретный опыт, а также удовлетворительная работа в прошлом и успешное завершение аналогичных договоров за определенный период</a:t>
          </a:r>
          <a:r>
            <a:rPr lang="en-US" sz="1800" kern="1200" dirty="0">
              <a:solidFill>
                <a:schemeClr val="tx1"/>
              </a:solidFill>
            </a:rPr>
            <a:t>; </a:t>
          </a:r>
          <a:endParaRPr lang="en-GB" sz="1800" kern="1200" dirty="0">
            <a:solidFill>
              <a:schemeClr val="tx1"/>
            </a:solidFill>
          </a:endParaRPr>
        </a:p>
      </dsp:txBody>
      <dsp:txXfrm rot="10800000">
        <a:off x="0" y="49"/>
        <a:ext cx="9471048" cy="550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50" y="144732"/>
          <a:ext cx="4800286"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ru-RU" sz="1700" kern="1200" dirty="0"/>
            <a:t>Текущие руководящие принципы</a:t>
          </a:r>
          <a:endParaRPr lang="en-US" sz="1700" kern="1200" dirty="0"/>
        </a:p>
      </dsp:txBody>
      <dsp:txXfrm>
        <a:off x="50" y="144732"/>
        <a:ext cx="4800286" cy="489600"/>
      </dsp:txXfrm>
    </dsp:sp>
    <dsp:sp modelId="{F9174E01-2620-4301-9BD3-BF4F848FA21A}">
      <dsp:nvSpPr>
        <dsp:cNvPr id="0" name=""/>
        <dsp:cNvSpPr/>
      </dsp:nvSpPr>
      <dsp:spPr>
        <a:xfrm>
          <a:off x="50" y="634332"/>
          <a:ext cx="4800286" cy="345321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ru-RU" sz="1700" i="1" kern="1200" dirty="0">
              <a:effectLst/>
              <a:latin typeface="+mn-lt"/>
              <a:ea typeface="+mn-ea"/>
              <a:cs typeface="+mn-cs"/>
            </a:rPr>
            <a:t>Могут возникнуть ситуации, когда закупка непосредственно у специализированных учреждений, выступающих в качестве поставщиков или подрядчиков, в соответствии с их собственными процедурами может быть наиболее подходящим способом закупки:</a:t>
          </a:r>
          <a:endParaRPr lang="en-US" sz="1700" kern="1200" dirty="0"/>
        </a:p>
        <a:p>
          <a:pPr marL="342900" lvl="2" indent="-171450" algn="l" defTabSz="755650">
            <a:lnSpc>
              <a:spcPct val="90000"/>
            </a:lnSpc>
            <a:spcBef>
              <a:spcPct val="0"/>
            </a:spcBef>
            <a:spcAft>
              <a:spcPct val="15000"/>
            </a:spcAft>
            <a:buChar char="•"/>
          </a:pPr>
          <a:r>
            <a:rPr lang="ru-RU" sz="1700" i="1" kern="1200" dirty="0">
              <a:effectLst/>
              <a:latin typeface="+mn-lt"/>
              <a:ea typeface="+mn-ea"/>
              <a:cs typeface="+mn-cs"/>
            </a:rPr>
            <a:t>небольшое количество товаров серийного производства, в первую очередь товары в сфере образования и здравоохранения; и</a:t>
          </a:r>
          <a:endParaRPr lang="en-US" sz="1700" i="1" kern="1200" dirty="0">
            <a:effectLst/>
            <a:latin typeface="+mn-lt"/>
            <a:ea typeface="+mn-ea"/>
            <a:cs typeface="+mn-cs"/>
          </a:endParaRPr>
        </a:p>
        <a:p>
          <a:pPr marL="342900" lvl="2" indent="-171450" algn="l" defTabSz="755650">
            <a:lnSpc>
              <a:spcPct val="90000"/>
            </a:lnSpc>
            <a:spcBef>
              <a:spcPct val="0"/>
            </a:spcBef>
            <a:spcAft>
              <a:spcPct val="15000"/>
            </a:spcAft>
            <a:buChar char="•"/>
          </a:pPr>
          <a:r>
            <a:rPr lang="ru-RU" sz="1700" i="1" kern="1200" dirty="0">
              <a:effectLst/>
              <a:latin typeface="+mn-lt"/>
              <a:ea typeface="+mn-ea"/>
              <a:cs typeface="+mn-cs"/>
            </a:rPr>
            <a:t>специализированные продукты, количество поставщиков которых ограничено, например, вакцины или лекарства</a:t>
          </a:r>
          <a:endParaRPr lang="en-US" sz="1700" b="0" i="1" u="none" strike="noStrike" kern="1200" baseline="0" dirty="0">
            <a:latin typeface="+mn-lt"/>
            <a:ea typeface="+mn-ea"/>
            <a:cs typeface="+mn-cs"/>
          </a:endParaRPr>
        </a:p>
      </dsp:txBody>
      <dsp:txXfrm>
        <a:off x="50" y="634332"/>
        <a:ext cx="4800286" cy="3453210"/>
      </dsp:txXfrm>
    </dsp:sp>
    <dsp:sp modelId="{1A2F9FE5-6893-4937-AFB6-3EA1BB9AB021}">
      <dsp:nvSpPr>
        <dsp:cNvPr id="0" name=""/>
        <dsp:cNvSpPr/>
      </dsp:nvSpPr>
      <dsp:spPr>
        <a:xfrm>
          <a:off x="5472376" y="144732"/>
          <a:ext cx="4800286" cy="489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ru-RU" sz="1700" kern="1200" dirty="0"/>
            <a:t>Возможные последствия</a:t>
          </a:r>
          <a:endParaRPr lang="en-US" sz="1700" kern="1200" dirty="0"/>
        </a:p>
      </dsp:txBody>
      <dsp:txXfrm>
        <a:off x="5472376" y="144732"/>
        <a:ext cx="4800286" cy="489600"/>
      </dsp:txXfrm>
    </dsp:sp>
    <dsp:sp modelId="{4433689F-B444-490B-BE16-BAC57E636C02}">
      <dsp:nvSpPr>
        <dsp:cNvPr id="0" name=""/>
        <dsp:cNvSpPr/>
      </dsp:nvSpPr>
      <dsp:spPr>
        <a:xfrm>
          <a:off x="5472376" y="634332"/>
          <a:ext cx="4800286" cy="345321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ru-RU" sz="1700" i="1" kern="1200" dirty="0">
              <a:effectLst/>
              <a:latin typeface="+mn-lt"/>
              <a:ea typeface="+mn-ea"/>
              <a:cs typeface="+mn-cs"/>
            </a:rPr>
            <a:t>Внедрение этого параграфа позволит осуществлять закупки у специализированных учреждений, в тех случаях, когда данный метод закупок является оптимальным вариантом.</a:t>
          </a:r>
          <a:endParaRPr lang="en-US" sz="1700" kern="1200" dirty="0"/>
        </a:p>
        <a:p>
          <a:pPr marL="171450" lvl="1" indent="-171450" algn="l" defTabSz="755650">
            <a:lnSpc>
              <a:spcPct val="90000"/>
            </a:lnSpc>
            <a:spcBef>
              <a:spcPct val="0"/>
            </a:spcBef>
            <a:spcAft>
              <a:spcPct val="15000"/>
            </a:spcAft>
            <a:buChar char="•"/>
          </a:pPr>
          <a:r>
            <a:rPr lang="ru-RU" sz="1700" i="1" kern="1200" dirty="0">
              <a:effectLst/>
              <a:latin typeface="+mn-lt"/>
              <a:ea typeface="+mn-ea"/>
              <a:cs typeface="+mn-cs"/>
            </a:rPr>
            <a:t>Это способствует большей гибкости для привлечения специализированных учреждений, в тех случаях, когда это является более целесообразным, например, требуется поставка небольшого количества товаров серийного производства или ограниченное число поставщиков поставляет специализированные продукты.</a:t>
          </a:r>
          <a:endParaRPr lang="en-US" sz="1700" i="1" kern="1200" dirty="0">
            <a:effectLst/>
            <a:latin typeface="+mn-lt"/>
            <a:ea typeface="+mn-ea"/>
            <a:cs typeface="+mn-cs"/>
          </a:endParaRPr>
        </a:p>
      </dsp:txBody>
      <dsp:txXfrm>
        <a:off x="5472376" y="634332"/>
        <a:ext cx="4800286" cy="34532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ED877-7E0D-4356-AB6D-3E2526D106D5}">
      <dsp:nvSpPr>
        <dsp:cNvPr id="0" name=""/>
        <dsp:cNvSpPr/>
      </dsp:nvSpPr>
      <dsp:spPr>
        <a:xfrm>
          <a:off x="0" y="0"/>
          <a:ext cx="10770470" cy="3658580"/>
        </a:xfrm>
        <a:prstGeom prst="wav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2676D-C151-4F51-8F42-91F7FA96A979}">
      <dsp:nvSpPr>
        <dsp:cNvPr id="0" name=""/>
        <dsp:cNvSpPr/>
      </dsp:nvSpPr>
      <dsp:spPr>
        <a:xfrm>
          <a:off x="218792" y="882917"/>
          <a:ext cx="3288038" cy="146343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Нет ограничения на количество участвующих квалифицированных компаний</a:t>
          </a:r>
          <a:endParaRPr lang="en-GB" sz="2000" kern="1200" dirty="0">
            <a:solidFill>
              <a:schemeClr val="tx1"/>
            </a:solidFill>
          </a:endParaRPr>
        </a:p>
      </dsp:txBody>
      <dsp:txXfrm>
        <a:off x="290231" y="954356"/>
        <a:ext cx="3145160" cy="1320553"/>
      </dsp:txXfrm>
    </dsp:sp>
    <dsp:sp modelId="{592AA58A-C4D6-411E-AFC5-CA4742EF814A}">
      <dsp:nvSpPr>
        <dsp:cNvPr id="0" name=""/>
        <dsp:cNvSpPr/>
      </dsp:nvSpPr>
      <dsp:spPr>
        <a:xfrm>
          <a:off x="3741218" y="1097574"/>
          <a:ext cx="3288038" cy="1463431"/>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Все участвующие компании должны быть проинформированы о результате предварительной квалификации</a:t>
          </a:r>
          <a:endParaRPr lang="en-GB" sz="1400" kern="1200" dirty="0">
            <a:solidFill>
              <a:schemeClr val="tx1"/>
            </a:solidFill>
          </a:endParaRPr>
        </a:p>
      </dsp:txBody>
      <dsp:txXfrm>
        <a:off x="3812657" y="1169013"/>
        <a:ext cx="3145160" cy="1320553"/>
      </dsp:txXfrm>
    </dsp:sp>
    <dsp:sp modelId="{2F2CAC7A-FDCB-4158-9EC2-1A0D9AFAF11F}">
      <dsp:nvSpPr>
        <dsp:cNvPr id="0" name=""/>
        <dsp:cNvSpPr/>
      </dsp:nvSpPr>
      <dsp:spPr>
        <a:xfrm>
          <a:off x="7329131" y="1433899"/>
          <a:ext cx="3288038" cy="1463431"/>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Проверка информации о предварительной квалификации проводится бенефициаром на момент присуждения договора</a:t>
          </a:r>
          <a:endParaRPr lang="en-GB" sz="2000" kern="1200" dirty="0">
            <a:solidFill>
              <a:schemeClr val="tx1"/>
            </a:solidFill>
          </a:endParaRPr>
        </a:p>
      </dsp:txBody>
      <dsp:txXfrm>
        <a:off x="7400570" y="1505338"/>
        <a:ext cx="3145160" cy="132055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68FC-9A9C-4667-8C3D-53127EFF76E5}">
      <dsp:nvSpPr>
        <dsp:cNvPr id="0" name=""/>
        <dsp:cNvSpPr/>
      </dsp:nvSpPr>
      <dsp:spPr>
        <a:xfrm rot="10800000">
          <a:off x="1973966" y="193171"/>
          <a:ext cx="7708789" cy="2190252"/>
        </a:xfrm>
        <a:prstGeom prst="homePlate">
          <a:avLst/>
        </a:prstGeom>
        <a:solidFill>
          <a:schemeClr val="accent5">
            <a:lumMod val="75000"/>
            <a:alpha val="9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817" tIns="53340" rIns="99568"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solidFill>
                <a:schemeClr val="bg1"/>
              </a:solidFill>
            </a:rPr>
            <a:t>-</a:t>
          </a:r>
          <a:r>
            <a:rPr lang="ru-RU" sz="1400" kern="1200" dirty="0">
              <a:solidFill>
                <a:srgbClr val="FF0000"/>
              </a:solidFill>
            </a:rPr>
            <a:t> </a:t>
          </a:r>
          <a:r>
            <a:rPr lang="ru-RU" sz="1400" kern="1200" dirty="0"/>
            <a:t>Проверку того, что участник торгов, соответствующий требованиям, по -прежнему имеет необходимую квалификацию и потенциал для реализации;</a:t>
          </a:r>
          <a:endParaRPr lang="en-US" sz="1400" kern="1200" dirty="0"/>
        </a:p>
        <a:p>
          <a:pPr marL="0" lvl="0" indent="0" algn="l" defTabSz="622300" rtl="0">
            <a:lnSpc>
              <a:spcPct val="90000"/>
            </a:lnSpc>
            <a:spcBef>
              <a:spcPct val="0"/>
            </a:spcBef>
            <a:spcAft>
              <a:spcPct val="35000"/>
            </a:spcAft>
            <a:buNone/>
          </a:pPr>
          <a:r>
            <a:rPr lang="en-US" sz="1400" kern="1200" dirty="0"/>
            <a:t>-  </a:t>
          </a:r>
          <a:r>
            <a:rPr lang="ru-RU" sz="1400" kern="1200" dirty="0"/>
            <a:t>Проверку документальных доказательств;
- Проверку технической компетенции для проведения, например, демонстраций, инспекций объектов и т. д. за счет клиента</a:t>
          </a:r>
          <a:r>
            <a:rPr lang="ru-RU" sz="2000" kern="1200" dirty="0"/>
            <a:t>.</a:t>
          </a:r>
          <a:endParaRPr lang="en-GB" sz="2200" kern="1200" dirty="0"/>
        </a:p>
      </dsp:txBody>
      <dsp:txXfrm rot="10800000">
        <a:off x="2521529" y="193171"/>
        <a:ext cx="7161226" cy="2190252"/>
      </dsp:txXfrm>
    </dsp:sp>
    <dsp:sp modelId="{7733824B-ECA3-4464-BDCF-7D2799C4B6F3}">
      <dsp:nvSpPr>
        <dsp:cNvPr id="0" name=""/>
        <dsp:cNvSpPr/>
      </dsp:nvSpPr>
      <dsp:spPr>
        <a:xfrm>
          <a:off x="940202" y="0"/>
          <a:ext cx="2650546" cy="26505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E314-9963-4899-94B7-F9A93C771D72}">
      <dsp:nvSpPr>
        <dsp:cNvPr id="0" name=""/>
        <dsp:cNvSpPr/>
      </dsp:nvSpPr>
      <dsp:spPr>
        <a:xfrm>
          <a:off x="0" y="239408"/>
          <a:ext cx="1162368" cy="581184"/>
        </a:xfrm>
        <a:prstGeom prst="rect">
          <a:avLst/>
        </a:prstGeom>
        <a:solidFill>
          <a:srgbClr val="9FF39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solidFill>
                <a:schemeClr val="tx1"/>
              </a:solidFill>
            </a:rPr>
            <a:t>Детально </a:t>
          </a:r>
          <a:r>
            <a:rPr lang="ru-RU" sz="1300" b="1" kern="1200" dirty="0" err="1">
              <a:solidFill>
                <a:schemeClr val="tx1"/>
              </a:solidFill>
            </a:rPr>
            <a:t>разраб</a:t>
          </a:r>
          <a:r>
            <a:rPr lang="ru-RU" sz="1300" b="1" kern="1200" dirty="0">
              <a:solidFill>
                <a:schemeClr val="tx1"/>
              </a:solidFill>
            </a:rPr>
            <a:t>. проект</a:t>
          </a:r>
          <a:endParaRPr lang="en-GB" sz="1300" b="1" kern="1200" dirty="0">
            <a:solidFill>
              <a:schemeClr val="tx1"/>
            </a:solidFill>
          </a:endParaRPr>
        </a:p>
      </dsp:txBody>
      <dsp:txXfrm>
        <a:off x="0" y="239408"/>
        <a:ext cx="1162368" cy="581184"/>
      </dsp:txXfrm>
    </dsp:sp>
    <dsp:sp modelId="{EDE702C0-6C36-4A87-AD24-0A0B843E6595}">
      <dsp:nvSpPr>
        <dsp:cNvPr id="0" name=""/>
        <dsp:cNvSpPr/>
      </dsp:nvSpPr>
      <dsp:spPr>
        <a:xfrm>
          <a:off x="1409252" y="255234"/>
          <a:ext cx="1162368" cy="581184"/>
        </a:xfrm>
        <a:prstGeom prst="rect">
          <a:avLst/>
        </a:prstGeom>
        <a:solidFill>
          <a:srgbClr val="FFDA9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solidFill>
                <a:schemeClr val="tx1"/>
              </a:solidFill>
            </a:rPr>
            <a:t>Закупка</a:t>
          </a:r>
          <a:endParaRPr lang="en-GB" sz="1300" b="1" kern="1200" dirty="0">
            <a:solidFill>
              <a:schemeClr val="tx1"/>
            </a:solidFill>
          </a:endParaRPr>
        </a:p>
      </dsp:txBody>
      <dsp:txXfrm>
        <a:off x="1409252" y="255234"/>
        <a:ext cx="1162368" cy="581184"/>
      </dsp:txXfrm>
    </dsp:sp>
    <dsp:sp modelId="{EE86D6B6-7D88-4C88-870D-FFD916872A6A}">
      <dsp:nvSpPr>
        <dsp:cNvPr id="0" name=""/>
        <dsp:cNvSpPr/>
      </dsp:nvSpPr>
      <dsp:spPr>
        <a:xfrm>
          <a:off x="2815718" y="255234"/>
          <a:ext cx="1162368" cy="581184"/>
        </a:xfrm>
        <a:prstGeom prst="rect">
          <a:avLst/>
        </a:prstGeom>
        <a:solidFill>
          <a:srgbClr val="A2EAE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solidFill>
                <a:schemeClr val="tx1"/>
              </a:solidFill>
            </a:rPr>
            <a:t>Выполнение</a:t>
          </a:r>
          <a:endParaRPr lang="en-GB" sz="1300" b="1" kern="1200" dirty="0">
            <a:solidFill>
              <a:schemeClr val="tx1"/>
            </a:solidFill>
          </a:endParaRPr>
        </a:p>
      </dsp:txBody>
      <dsp:txXfrm>
        <a:off x="2815718" y="255234"/>
        <a:ext cx="1162368" cy="581184"/>
      </dsp:txXfrm>
    </dsp:sp>
    <dsp:sp modelId="{C7A6B7D2-3155-4FB4-8154-BFE7CF4F9FE6}">
      <dsp:nvSpPr>
        <dsp:cNvPr id="0" name=""/>
        <dsp:cNvSpPr/>
      </dsp:nvSpPr>
      <dsp:spPr>
        <a:xfrm>
          <a:off x="4222184" y="255234"/>
          <a:ext cx="1162368" cy="581184"/>
        </a:xfrm>
        <a:prstGeom prst="rect">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solidFill>
                <a:schemeClr val="tx1"/>
              </a:solidFill>
            </a:rPr>
            <a:t>Комиссия</a:t>
          </a:r>
          <a:endParaRPr lang="en-GB" sz="1300" b="1" kern="1200" dirty="0">
            <a:solidFill>
              <a:schemeClr val="tx1"/>
            </a:solidFill>
          </a:endParaRPr>
        </a:p>
      </dsp:txBody>
      <dsp:txXfrm>
        <a:off x="4222184" y="255234"/>
        <a:ext cx="1162368" cy="58118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E314-9963-4899-94B7-F9A93C771D72}">
      <dsp:nvSpPr>
        <dsp:cNvPr id="0" name=""/>
        <dsp:cNvSpPr/>
      </dsp:nvSpPr>
      <dsp:spPr>
        <a:xfrm>
          <a:off x="5951" y="345382"/>
          <a:ext cx="1032468" cy="67465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t>Определение</a:t>
          </a:r>
          <a:endParaRPr lang="en-GB" sz="1300" b="1" kern="1200" dirty="0"/>
        </a:p>
      </dsp:txBody>
      <dsp:txXfrm>
        <a:off x="5951" y="345382"/>
        <a:ext cx="1032468" cy="674657"/>
      </dsp:txXfrm>
    </dsp:sp>
    <dsp:sp modelId="{39F6A73F-A681-411A-A9B3-2F37EDC9F73E}">
      <dsp:nvSpPr>
        <dsp:cNvPr id="0" name=""/>
        <dsp:cNvSpPr/>
      </dsp:nvSpPr>
      <dsp:spPr>
        <a:xfrm>
          <a:off x="1321775" y="345382"/>
          <a:ext cx="945032" cy="67465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b="1" kern="1200" dirty="0"/>
            <a:t>Подготовка</a:t>
          </a:r>
          <a:endParaRPr lang="en-GB" sz="1400" b="1" kern="1200" dirty="0"/>
        </a:p>
      </dsp:txBody>
      <dsp:txXfrm>
        <a:off x="1321775" y="345382"/>
        <a:ext cx="945032" cy="674657"/>
      </dsp:txXfrm>
    </dsp:sp>
    <dsp:sp modelId="{DD6A5CF0-4EE9-49EB-9543-A3FD320B6367}">
      <dsp:nvSpPr>
        <dsp:cNvPr id="0" name=""/>
        <dsp:cNvSpPr/>
      </dsp:nvSpPr>
      <dsp:spPr>
        <a:xfrm>
          <a:off x="2550164" y="345382"/>
          <a:ext cx="772617" cy="674657"/>
        </a:xfrm>
        <a:prstGeom prst="rect">
          <a:avLst/>
        </a:prstGeom>
        <a:solidFill>
          <a:srgbClr val="A1F5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b="1" kern="1200" dirty="0" err="1"/>
            <a:t>Рассмо</a:t>
          </a:r>
          <a:r>
            <a:rPr lang="ru-RU" sz="1400" b="1" kern="1200" dirty="0"/>
            <a:t>-трение</a:t>
          </a:r>
          <a:r>
            <a:rPr lang="it-IT" sz="1400" b="1" kern="1200" dirty="0"/>
            <a:t> </a:t>
          </a:r>
          <a:endParaRPr lang="en-GB" sz="1400" b="1" kern="1200" dirty="0"/>
        </a:p>
      </dsp:txBody>
      <dsp:txXfrm>
        <a:off x="2550164" y="345382"/>
        <a:ext cx="772617" cy="674657"/>
      </dsp:txXfrm>
    </dsp:sp>
    <dsp:sp modelId="{8676CD59-5097-410C-A2D3-2AAC0821593E}">
      <dsp:nvSpPr>
        <dsp:cNvPr id="0" name=""/>
        <dsp:cNvSpPr/>
      </dsp:nvSpPr>
      <dsp:spPr>
        <a:xfrm>
          <a:off x="3606137" y="345382"/>
          <a:ext cx="1106977" cy="674657"/>
        </a:xfrm>
        <a:prstGeom prst="rect">
          <a:avLst/>
        </a:prstGeom>
        <a:solidFill>
          <a:srgbClr val="A1F5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b="1" kern="1200" dirty="0"/>
            <a:t>Переговоры</a:t>
          </a:r>
          <a:endParaRPr lang="en-GB" sz="1400" b="1" kern="1200" dirty="0"/>
        </a:p>
      </dsp:txBody>
      <dsp:txXfrm>
        <a:off x="3606137" y="345382"/>
        <a:ext cx="1106977" cy="674657"/>
      </dsp:txXfrm>
    </dsp:sp>
    <dsp:sp modelId="{A2568EA8-F5F0-4D86-B11C-5E669B917D7B}">
      <dsp:nvSpPr>
        <dsp:cNvPr id="0" name=""/>
        <dsp:cNvSpPr/>
      </dsp:nvSpPr>
      <dsp:spPr>
        <a:xfrm>
          <a:off x="4996470" y="345382"/>
          <a:ext cx="5368489" cy="674657"/>
        </a:xfrm>
        <a:prstGeom prst="rect">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b="1" kern="1200" dirty="0"/>
            <a:t>Реализация</a:t>
          </a:r>
          <a:endParaRPr lang="en-GB" sz="1400" b="1" kern="1200" dirty="0"/>
        </a:p>
      </dsp:txBody>
      <dsp:txXfrm>
        <a:off x="4996470" y="345382"/>
        <a:ext cx="5368489" cy="674657"/>
      </dsp:txXfrm>
    </dsp:sp>
    <dsp:sp modelId="{6472E8B6-CDF9-4F26-B88D-6C437099E661}">
      <dsp:nvSpPr>
        <dsp:cNvPr id="0" name=""/>
        <dsp:cNvSpPr/>
      </dsp:nvSpPr>
      <dsp:spPr>
        <a:xfrm>
          <a:off x="10648316" y="345382"/>
          <a:ext cx="1027192" cy="674657"/>
        </a:xfrm>
        <a:prstGeom prst="rect">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b="1" kern="1200" dirty="0"/>
            <a:t>Оценка</a:t>
          </a:r>
          <a:endParaRPr lang="en-GB" sz="1400" b="1" kern="1200" dirty="0"/>
        </a:p>
      </dsp:txBody>
      <dsp:txXfrm>
        <a:off x="10648316" y="345382"/>
        <a:ext cx="1027192" cy="6746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44AAD-E7D0-4774-B3CE-A3B904D09075}">
      <dsp:nvSpPr>
        <dsp:cNvPr id="0" name=""/>
        <dsp:cNvSpPr/>
      </dsp:nvSpPr>
      <dsp:spPr>
        <a:xfrm>
          <a:off x="484604" y="0"/>
          <a:ext cx="1803170" cy="1803170"/>
        </a:xfrm>
        <a:prstGeom prst="triangle">
          <a:avLst/>
        </a:prstGeom>
        <a:solidFill>
          <a:srgbClr val="FFDA9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D6D3B-3AD8-4D2A-8C05-77DEB0B61077}">
      <dsp:nvSpPr>
        <dsp:cNvPr id="0" name=""/>
        <dsp:cNvSpPr/>
      </dsp:nvSpPr>
      <dsp:spPr>
        <a:xfrm>
          <a:off x="983032" y="180871"/>
          <a:ext cx="1596967" cy="35798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Требование</a:t>
          </a:r>
          <a:endParaRPr lang="en-GB" sz="1600" kern="1200" dirty="0"/>
        </a:p>
      </dsp:txBody>
      <dsp:txXfrm>
        <a:off x="1000507" y="198346"/>
        <a:ext cx="1562017" cy="323031"/>
      </dsp:txXfrm>
    </dsp:sp>
    <dsp:sp modelId="{619295D1-E4E2-46B2-A498-B22B1361D123}">
      <dsp:nvSpPr>
        <dsp:cNvPr id="0" name=""/>
        <dsp:cNvSpPr/>
      </dsp:nvSpPr>
      <dsp:spPr>
        <a:xfrm>
          <a:off x="867127" y="585869"/>
          <a:ext cx="1828777" cy="37612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Предписание </a:t>
          </a:r>
          <a:endParaRPr lang="en-GB" sz="1600" kern="1200" dirty="0"/>
        </a:p>
      </dsp:txBody>
      <dsp:txXfrm>
        <a:off x="885488" y="604230"/>
        <a:ext cx="1792055" cy="339407"/>
      </dsp:txXfrm>
    </dsp:sp>
    <dsp:sp modelId="{A7EF4086-B87A-4E61-8EC1-F436EFC63A37}">
      <dsp:nvSpPr>
        <dsp:cNvPr id="0" name=""/>
        <dsp:cNvSpPr/>
      </dsp:nvSpPr>
      <dsp:spPr>
        <a:xfrm>
          <a:off x="778068" y="1009015"/>
          <a:ext cx="2006895" cy="56626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Предписание, торги и присуждение договора</a:t>
          </a:r>
          <a:endParaRPr lang="en-GB" sz="1400" kern="1200" dirty="0"/>
        </a:p>
      </dsp:txBody>
      <dsp:txXfrm>
        <a:off x="805711" y="1036658"/>
        <a:ext cx="1951609" cy="5109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E314-9963-4899-94B7-F9A93C771D72}">
      <dsp:nvSpPr>
        <dsp:cNvPr id="0" name=""/>
        <dsp:cNvSpPr/>
      </dsp:nvSpPr>
      <dsp:spPr>
        <a:xfrm>
          <a:off x="434109" y="20"/>
          <a:ext cx="1270846" cy="541163"/>
        </a:xfrm>
        <a:prstGeom prst="rect">
          <a:avLst/>
        </a:prstGeom>
        <a:solidFill>
          <a:srgbClr val="F6B69B"/>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b="1" kern="1200" dirty="0">
              <a:solidFill>
                <a:schemeClr val="tx1"/>
              </a:solidFill>
            </a:rPr>
            <a:t>Реализуемость</a:t>
          </a:r>
          <a:r>
            <a:rPr lang="en-GB" sz="1300" b="1" kern="1200" dirty="0">
              <a:solidFill>
                <a:schemeClr val="tx1"/>
              </a:solidFill>
            </a:rPr>
            <a:t> </a:t>
          </a:r>
        </a:p>
      </dsp:txBody>
      <dsp:txXfrm>
        <a:off x="434109" y="20"/>
        <a:ext cx="1270846" cy="54116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324F0-3BAB-42B8-B3D1-7705A0CE2FE3}">
      <dsp:nvSpPr>
        <dsp:cNvPr id="0" name=""/>
        <dsp:cNvSpPr/>
      </dsp:nvSpPr>
      <dsp:spPr>
        <a:xfrm>
          <a:off x="2" y="0"/>
          <a:ext cx="8486073" cy="1515800"/>
        </a:xfrm>
        <a:prstGeom prst="doubleWav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E141FB-129F-46A8-813E-10EA88480065}">
      <dsp:nvSpPr>
        <dsp:cNvPr id="0" name=""/>
        <dsp:cNvSpPr/>
      </dsp:nvSpPr>
      <dsp:spPr>
        <a:xfrm>
          <a:off x="466" y="454740"/>
          <a:ext cx="2604351" cy="606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err="1"/>
            <a:t>Информ</a:t>
          </a:r>
          <a:r>
            <a:rPr lang="ru-RU" sz="2000" kern="1200" dirty="0"/>
            <a:t>. карта заявки </a:t>
          </a:r>
          <a:r>
            <a:rPr lang="en-US" sz="2000" kern="1200" dirty="0"/>
            <a:t>(</a:t>
          </a:r>
          <a:r>
            <a:rPr lang="ru-RU" sz="2000" kern="1200" dirty="0"/>
            <a:t>ИКЗ</a:t>
          </a:r>
          <a:r>
            <a:rPr lang="en-US" sz="2000" kern="1200" dirty="0"/>
            <a:t>)</a:t>
          </a:r>
          <a:endParaRPr lang="en-GB" sz="2000" kern="1200" dirty="0"/>
        </a:p>
      </dsp:txBody>
      <dsp:txXfrm>
        <a:off x="30064" y="484338"/>
        <a:ext cx="2545155" cy="547124"/>
      </dsp:txXfrm>
    </dsp:sp>
    <dsp:sp modelId="{A06BD4F1-CDF3-4D95-B63E-96B0B617D33B}">
      <dsp:nvSpPr>
        <dsp:cNvPr id="0" name=""/>
        <dsp:cNvSpPr/>
      </dsp:nvSpPr>
      <dsp:spPr>
        <a:xfrm>
          <a:off x="2940863" y="454740"/>
          <a:ext cx="2604351" cy="6063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Данные о договоре</a:t>
          </a:r>
          <a:endParaRPr lang="en-GB" sz="2000" kern="1200" dirty="0"/>
        </a:p>
      </dsp:txBody>
      <dsp:txXfrm>
        <a:off x="2970461" y="484338"/>
        <a:ext cx="2545155" cy="547124"/>
      </dsp:txXfrm>
    </dsp:sp>
    <dsp:sp modelId="{AECE17E2-6DBF-4716-AE17-F435E27DF767}">
      <dsp:nvSpPr>
        <dsp:cNvPr id="0" name=""/>
        <dsp:cNvSpPr/>
      </dsp:nvSpPr>
      <dsp:spPr>
        <a:xfrm>
          <a:off x="5881260" y="454740"/>
          <a:ext cx="2604351" cy="606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Особые условия договора</a:t>
          </a:r>
          <a:endParaRPr lang="en-GB" sz="2000" kern="1200" dirty="0"/>
        </a:p>
      </dsp:txBody>
      <dsp:txXfrm>
        <a:off x="5910858" y="484338"/>
        <a:ext cx="2545155" cy="54712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135EA-D59D-4CEC-B58B-FAD7D056354E}">
      <dsp:nvSpPr>
        <dsp:cNvPr id="0" name=""/>
        <dsp:cNvSpPr/>
      </dsp:nvSpPr>
      <dsp:spPr>
        <a:xfrm>
          <a:off x="4412455" y="336006"/>
          <a:ext cx="6618682" cy="1710507"/>
        </a:xfrm>
        <a:prstGeom prst="flowChartProcess">
          <a:avLst/>
        </a:prstGeom>
        <a:solidFill>
          <a:schemeClr val="accent1">
            <a:alpha val="90000"/>
            <a:tint val="40000"/>
            <a:hueOff val="0"/>
            <a:satOff val="0"/>
            <a:lumOff val="0"/>
            <a:alphaOff val="0"/>
          </a:schemeClr>
        </a:solidFill>
        <a:ln w="12700" cap="flat" cmpd="sng" algn="ctr">
          <a:solidFill>
            <a:srgbClr val="0070C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rtl="0">
            <a:lnSpc>
              <a:spcPct val="90000"/>
            </a:lnSpc>
            <a:spcBef>
              <a:spcPct val="0"/>
            </a:spcBef>
            <a:spcAft>
              <a:spcPct val="15000"/>
            </a:spcAft>
            <a:buChar char="•"/>
          </a:pPr>
          <a:r>
            <a:rPr lang="ru-RU" sz="2000" b="1" kern="1200" baseline="0" dirty="0"/>
            <a:t>Арабский</a:t>
          </a:r>
          <a:endParaRPr lang="en-GB" sz="2000" kern="1200" dirty="0"/>
        </a:p>
        <a:p>
          <a:pPr marL="228600" lvl="1" indent="-228600" algn="ctr" defTabSz="889000" rtl="0">
            <a:lnSpc>
              <a:spcPct val="90000"/>
            </a:lnSpc>
            <a:spcBef>
              <a:spcPct val="0"/>
            </a:spcBef>
            <a:spcAft>
              <a:spcPct val="15000"/>
            </a:spcAft>
            <a:buChar char="•"/>
          </a:pPr>
          <a:r>
            <a:rPr lang="ru-RU" sz="2000" b="1" kern="1200" baseline="0" dirty="0"/>
            <a:t>Английский</a:t>
          </a:r>
          <a:endParaRPr lang="en-GB" sz="2000" kern="1200" dirty="0"/>
        </a:p>
        <a:p>
          <a:pPr marL="228600" lvl="1" indent="-228600" algn="ctr" defTabSz="889000" rtl="0">
            <a:lnSpc>
              <a:spcPct val="90000"/>
            </a:lnSpc>
            <a:spcBef>
              <a:spcPct val="0"/>
            </a:spcBef>
            <a:spcAft>
              <a:spcPct val="15000"/>
            </a:spcAft>
            <a:buChar char="•"/>
          </a:pPr>
          <a:r>
            <a:rPr lang="ru-RU" sz="2000" b="1" kern="1200" baseline="0" dirty="0"/>
            <a:t>Французский</a:t>
          </a:r>
          <a:endParaRPr lang="en-GB" sz="2000" kern="1200" dirty="0"/>
        </a:p>
      </dsp:txBody>
      <dsp:txXfrm>
        <a:off x="4412455" y="336006"/>
        <a:ext cx="6618682" cy="1710507"/>
      </dsp:txXfrm>
    </dsp:sp>
    <dsp:sp modelId="{1FE3F3B2-9FD8-4634-B18A-9254A6F28718}">
      <dsp:nvSpPr>
        <dsp:cNvPr id="0" name=""/>
        <dsp:cNvSpPr/>
      </dsp:nvSpPr>
      <dsp:spPr>
        <a:xfrm>
          <a:off x="0" y="0"/>
          <a:ext cx="4412455" cy="23825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kern="1200" baseline="0" dirty="0" err="1"/>
            <a:t>Предквалификационные</a:t>
          </a:r>
          <a:r>
            <a:rPr lang="ru-RU" sz="2000" kern="1200" baseline="0" dirty="0"/>
            <a:t> документы и конкурсная документация для МКТ и МКТ/СЧ должны быть выпущены на одном из рабочих языков ИБР:</a:t>
          </a:r>
          <a:endParaRPr lang="en-GB" sz="2000" kern="1200" dirty="0"/>
        </a:p>
      </dsp:txBody>
      <dsp:txXfrm>
        <a:off x="116305" y="116305"/>
        <a:ext cx="4179845" cy="214991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5D144-31CF-48E0-8F6E-288E2177324B}">
      <dsp:nvSpPr>
        <dsp:cNvPr id="0" name=""/>
        <dsp:cNvSpPr/>
      </dsp:nvSpPr>
      <dsp:spPr>
        <a:xfrm>
          <a:off x="5022" y="575370"/>
          <a:ext cx="2923777" cy="11695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GB" sz="2400" kern="1200" dirty="0"/>
            <a:t>UN development business</a:t>
          </a:r>
        </a:p>
      </dsp:txBody>
      <dsp:txXfrm>
        <a:off x="589777" y="575370"/>
        <a:ext cx="1754267" cy="1169510"/>
      </dsp:txXfrm>
    </dsp:sp>
    <dsp:sp modelId="{8C1C91D4-8D99-4C31-95CE-6865521DD1FD}">
      <dsp:nvSpPr>
        <dsp:cNvPr id="0" name=""/>
        <dsp:cNvSpPr/>
      </dsp:nvSpPr>
      <dsp:spPr>
        <a:xfrm>
          <a:off x="2636422" y="575370"/>
          <a:ext cx="2923777" cy="11695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GB" sz="2400" kern="1200" dirty="0"/>
            <a:t>DG Market </a:t>
          </a:r>
        </a:p>
      </dsp:txBody>
      <dsp:txXfrm>
        <a:off x="3221177" y="575370"/>
        <a:ext cx="1754267" cy="1169510"/>
      </dsp:txXfrm>
    </dsp:sp>
    <dsp:sp modelId="{8F04AB10-27D8-4F2A-903C-3CF98E4E35FC}">
      <dsp:nvSpPr>
        <dsp:cNvPr id="0" name=""/>
        <dsp:cNvSpPr/>
      </dsp:nvSpPr>
      <dsp:spPr>
        <a:xfrm>
          <a:off x="5240113" y="566130"/>
          <a:ext cx="2923777" cy="11695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ru-RU" sz="2400" kern="1200" dirty="0"/>
            <a:t>Веб-сайт ИБР</a:t>
          </a:r>
          <a:endParaRPr lang="en-GB" sz="2400" kern="1200" dirty="0"/>
        </a:p>
      </dsp:txBody>
      <dsp:txXfrm>
        <a:off x="5824868" y="566130"/>
        <a:ext cx="1754267" cy="1169510"/>
      </dsp:txXfrm>
    </dsp:sp>
    <dsp:sp modelId="{121829F5-5CD8-4446-9DEA-770CBC2A50FE}">
      <dsp:nvSpPr>
        <dsp:cNvPr id="0" name=""/>
        <dsp:cNvSpPr/>
      </dsp:nvSpPr>
      <dsp:spPr>
        <a:xfrm>
          <a:off x="7899221" y="575370"/>
          <a:ext cx="2923777" cy="11695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ru-RU" sz="2400" kern="1200" dirty="0"/>
            <a:t>Веб-сайты </a:t>
          </a:r>
          <a:r>
            <a:rPr lang="ru-RU" sz="2400" kern="1200" dirty="0" err="1"/>
            <a:t>бенефи-циаров</a:t>
          </a:r>
          <a:r>
            <a:rPr lang="ru-RU" sz="2400" kern="1200" dirty="0"/>
            <a:t> СЧ</a:t>
          </a:r>
          <a:endParaRPr lang="en-GB" sz="2400" kern="1200" dirty="0"/>
        </a:p>
      </dsp:txBody>
      <dsp:txXfrm>
        <a:off x="8483976" y="575370"/>
        <a:ext cx="1754267" cy="11695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E0EA8-466C-44FA-B420-8403765CA746}">
      <dsp:nvSpPr>
        <dsp:cNvPr id="0" name=""/>
        <dsp:cNvSpPr/>
      </dsp:nvSpPr>
      <dsp:spPr>
        <a:xfrm>
          <a:off x="0" y="387755"/>
          <a:ext cx="3169353" cy="1863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ru-RU" sz="1600" kern="1200" dirty="0"/>
            <a:t>В конкурсной документации должно быть четко указано:</a:t>
          </a:r>
          <a:endParaRPr lang="en-GB" sz="1600" kern="1200" dirty="0"/>
        </a:p>
      </dsp:txBody>
      <dsp:txXfrm>
        <a:off x="931616" y="387755"/>
        <a:ext cx="1306122" cy="1863231"/>
      </dsp:txXfrm>
    </dsp:sp>
    <dsp:sp modelId="{54FD9DEF-2FB8-402D-959D-ED6D0D7134CA}">
      <dsp:nvSpPr>
        <dsp:cNvPr id="0" name=""/>
        <dsp:cNvSpPr/>
      </dsp:nvSpPr>
      <dsp:spPr>
        <a:xfrm>
          <a:off x="3146981" y="399752"/>
          <a:ext cx="3850996" cy="186471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ru-RU" sz="1600" kern="1200" dirty="0"/>
            <a:t>все факторы, включая цену, которые будут учитываться при оценке и сравнении заявок;</a:t>
          </a:r>
          <a:endParaRPr lang="en-GB" sz="1600" kern="1200" dirty="0"/>
        </a:p>
      </dsp:txBody>
      <dsp:txXfrm>
        <a:off x="4079336" y="399752"/>
        <a:ext cx="1986286" cy="1864710"/>
      </dsp:txXfrm>
    </dsp:sp>
    <dsp:sp modelId="{D6BBA387-B9FA-46CD-B1FA-AA2E9B654138}">
      <dsp:nvSpPr>
        <dsp:cNvPr id="0" name=""/>
        <dsp:cNvSpPr/>
      </dsp:nvSpPr>
      <dsp:spPr>
        <a:xfrm>
          <a:off x="6849599" y="390075"/>
          <a:ext cx="5025899" cy="185420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ru-RU" sz="1600" kern="1200" dirty="0"/>
            <a:t>критерии оценки, в том числе то, как эти факторы будут количественно оцениваться в противном случае (методы, сроки и условия оценки заявок)</a:t>
          </a:r>
          <a:endParaRPr lang="en-GB" sz="1600" kern="1200" dirty="0"/>
        </a:p>
      </dsp:txBody>
      <dsp:txXfrm>
        <a:off x="7776701" y="390075"/>
        <a:ext cx="3171696" cy="1854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E179D-E92C-4D7D-8DE9-6BE35BCC136A}">
      <dsp:nvSpPr>
        <dsp:cNvPr id="0" name=""/>
        <dsp:cNvSpPr/>
      </dsp:nvSpPr>
      <dsp:spPr>
        <a:xfrm>
          <a:off x="0" y="212484"/>
          <a:ext cx="480028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ru-RU" sz="1900" kern="1200" dirty="0"/>
            <a:t>Текущие руководящие принципы</a:t>
          </a:r>
          <a:endParaRPr lang="en-US" sz="1900" kern="1200" dirty="0"/>
        </a:p>
      </dsp:txBody>
      <dsp:txXfrm>
        <a:off x="0" y="212484"/>
        <a:ext cx="4800286" cy="547200"/>
      </dsp:txXfrm>
    </dsp:sp>
    <dsp:sp modelId="{DC226B1A-A832-4A83-8FF4-E743351A5495}">
      <dsp:nvSpPr>
        <dsp:cNvPr id="0" name=""/>
        <dsp:cNvSpPr/>
      </dsp:nvSpPr>
      <dsp:spPr>
        <a:xfrm>
          <a:off x="50" y="772932"/>
          <a:ext cx="4800286" cy="32336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i="1" kern="1200" dirty="0">
              <a:effectLst/>
              <a:latin typeface="+mn-lt"/>
              <a:ea typeface="+mn-ea"/>
              <a:cs typeface="+mn-cs"/>
            </a:rPr>
            <a:t>Руководящие принципы позволяют осуществлять закупку товаров широкого потребления. Они часто включают присуждение нескольких договоров:</a:t>
          </a:r>
          <a:endParaRPr lang="en-US" sz="1900" kern="1200" dirty="0"/>
        </a:p>
        <a:p>
          <a:pPr marL="171450" lvl="1" indent="-171450" algn="l" defTabSz="844550">
            <a:lnSpc>
              <a:spcPct val="90000"/>
            </a:lnSpc>
            <a:spcBef>
              <a:spcPct val="0"/>
            </a:spcBef>
            <a:spcAft>
              <a:spcPct val="15000"/>
            </a:spcAft>
            <a:buChar char="•"/>
          </a:pPr>
          <a:r>
            <a:rPr lang="ru-RU" sz="1900" i="1" kern="1200" dirty="0">
              <a:effectLst/>
              <a:latin typeface="+mn-lt"/>
              <a:ea typeface="+mn-ea"/>
              <a:cs typeface="+mn-cs"/>
            </a:rPr>
            <a:t>закупки частями для обеспечения безопасности поставок и несколько  закупок в течение периода, когда можно</a:t>
          </a:r>
          <a:r>
            <a:rPr lang="en-US" sz="1900" i="1" kern="1200" dirty="0">
              <a:effectLst/>
              <a:latin typeface="+mn-lt"/>
              <a:ea typeface="+mn-ea"/>
              <a:cs typeface="+mn-cs"/>
            </a:rPr>
            <a:t> </a:t>
          </a:r>
          <a:r>
            <a:rPr lang="ru-RU" sz="1900" i="1" kern="1200" dirty="0">
              <a:effectLst/>
              <a:latin typeface="+mn-lt"/>
              <a:ea typeface="+mn-ea"/>
              <a:cs typeface="+mn-cs"/>
            </a:rPr>
            <a:t>воспользоваться преимуществами благоприятных рыночных условий и сохранить низкий уровень запасов.</a:t>
          </a:r>
          <a:endParaRPr lang="en-US" sz="1900" i="1" kern="1200" dirty="0">
            <a:effectLst/>
            <a:latin typeface="+mn-lt"/>
            <a:ea typeface="+mn-ea"/>
            <a:cs typeface="+mn-cs"/>
          </a:endParaRPr>
        </a:p>
      </dsp:txBody>
      <dsp:txXfrm>
        <a:off x="50" y="772932"/>
        <a:ext cx="4800286" cy="3233609"/>
      </dsp:txXfrm>
    </dsp:sp>
    <dsp:sp modelId="{3B8F3FEE-667D-4CD5-B3CC-4A33107C8A81}">
      <dsp:nvSpPr>
        <dsp:cNvPr id="0" name=""/>
        <dsp:cNvSpPr/>
      </dsp:nvSpPr>
      <dsp:spPr>
        <a:xfrm>
          <a:off x="5472376" y="225732"/>
          <a:ext cx="4800286" cy="547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ru-RU" sz="1900" kern="1200" dirty="0"/>
            <a:t>Возможные последствия</a:t>
          </a:r>
          <a:endParaRPr lang="en-US" sz="1900" kern="1200" dirty="0"/>
        </a:p>
      </dsp:txBody>
      <dsp:txXfrm>
        <a:off x="5472376" y="225732"/>
        <a:ext cx="4800286" cy="547200"/>
      </dsp:txXfrm>
    </dsp:sp>
    <dsp:sp modelId="{063F0F42-ED12-4A0E-B758-24905BEE2E4B}">
      <dsp:nvSpPr>
        <dsp:cNvPr id="0" name=""/>
        <dsp:cNvSpPr/>
      </dsp:nvSpPr>
      <dsp:spPr>
        <a:xfrm>
          <a:off x="5472376" y="772932"/>
          <a:ext cx="4800286" cy="323360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b="0" i="0" kern="1200" dirty="0"/>
            <a:t>Внедрение положений о </a:t>
          </a:r>
          <a:r>
            <a:rPr lang="ru-RU" sz="1900" b="1" i="0" kern="1200" dirty="0"/>
            <a:t>закупках товаров широкого потребления</a:t>
          </a:r>
          <a:r>
            <a:rPr lang="ru-RU" sz="1900" b="0" i="0" kern="1200" dirty="0"/>
            <a:t> будет способствовать оптимизации процесса закупки товаров широкого потребления, таких как зерно, корма для животных и удобрения,</a:t>
          </a:r>
          <a:r>
            <a:rPr lang="en-US" sz="1900" b="0" i="0" kern="1200" dirty="0"/>
            <a:t> </a:t>
          </a:r>
          <a:r>
            <a:rPr lang="ru-RU" sz="1900" b="0" i="0" kern="1200" dirty="0"/>
            <a:t>обычно финансируемых ИБР.</a:t>
          </a:r>
          <a:r>
            <a:rPr lang="en-US" sz="1900" b="0" i="0" kern="1200" dirty="0"/>
            <a:t> </a:t>
          </a:r>
          <a:endParaRPr lang="en-US" sz="1900" kern="1200" dirty="0"/>
        </a:p>
      </dsp:txBody>
      <dsp:txXfrm>
        <a:off x="5472376" y="772932"/>
        <a:ext cx="4800286" cy="323360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D2BCF-05E1-4B1E-89C8-B2F5D5520E3B}">
      <dsp:nvSpPr>
        <dsp:cNvPr id="0" name=""/>
        <dsp:cNvSpPr/>
      </dsp:nvSpPr>
      <dsp:spPr>
        <a:xfrm>
          <a:off x="2733" y="1108"/>
          <a:ext cx="3145796" cy="3145796"/>
        </a:xfrm>
        <a:prstGeom prst="ellipse">
          <a:avLst/>
        </a:prstGeom>
        <a:solidFill>
          <a:schemeClr val="accent4">
            <a:lumMod val="20000"/>
            <a:lumOff val="80000"/>
          </a:schemeClr>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Стандарты и технические спецификации, указанные в документах, способствуют наиболее широкой конкуренции</a:t>
          </a:r>
          <a:endParaRPr lang="en-GB" sz="1500" kern="1200" dirty="0">
            <a:solidFill>
              <a:schemeClr val="tx1"/>
            </a:solidFill>
          </a:endParaRPr>
        </a:p>
      </dsp:txBody>
      <dsp:txXfrm>
        <a:off x="463424" y="461799"/>
        <a:ext cx="2224414" cy="2224414"/>
      </dsp:txXfrm>
    </dsp:sp>
    <dsp:sp modelId="{4582C40E-C93C-467D-B638-7061BDE7F344}">
      <dsp:nvSpPr>
        <dsp:cNvPr id="0" name=""/>
        <dsp:cNvSpPr/>
      </dsp:nvSpPr>
      <dsp:spPr>
        <a:xfrm>
          <a:off x="2994111" y="-460217"/>
          <a:ext cx="2303099" cy="1061706"/>
        </a:xfrm>
        <a:prstGeom prst="rightArrow">
          <a:avLst>
            <a:gd name="adj1" fmla="val 60000"/>
            <a:gd name="adj2" fmla="val 50000"/>
          </a:avLst>
        </a:prstGeom>
        <a:solidFill>
          <a:schemeClr val="accent4">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a:off x="2994111" y="-247876"/>
        <a:ext cx="1984587" cy="637024"/>
      </dsp:txXfrm>
    </dsp:sp>
    <dsp:sp modelId="{046A446F-52E0-462F-AB01-98B6C6579DD2}">
      <dsp:nvSpPr>
        <dsp:cNvPr id="0" name=""/>
        <dsp:cNvSpPr/>
      </dsp:nvSpPr>
      <dsp:spPr>
        <a:xfrm>
          <a:off x="5273157" y="1108"/>
          <a:ext cx="3145796" cy="3145796"/>
        </a:xfrm>
        <a:prstGeom prst="ellipse">
          <a:avLst/>
        </a:prstGeom>
        <a:solidFill>
          <a:schemeClr val="accent4">
            <a:lumMod val="20000"/>
            <a:lumOff val="80000"/>
          </a:schemeClr>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Насколько это возможно, бенефициар должен указать признанные на международном уровне стандарты, такие как те, которые выпущены Международной организацией стандартов (ISO).</a:t>
          </a:r>
          <a:endParaRPr lang="en-GB" sz="1500" kern="1200" dirty="0">
            <a:solidFill>
              <a:schemeClr val="tx1"/>
            </a:solidFill>
          </a:endParaRPr>
        </a:p>
      </dsp:txBody>
      <dsp:txXfrm>
        <a:off x="5733848" y="461799"/>
        <a:ext cx="2224414" cy="2224414"/>
      </dsp:txXfrm>
    </dsp:sp>
    <dsp:sp modelId="{2F736297-D34C-421B-9D54-085A5A645E3B}">
      <dsp:nvSpPr>
        <dsp:cNvPr id="0" name=""/>
        <dsp:cNvSpPr/>
      </dsp:nvSpPr>
      <dsp:spPr>
        <a:xfrm rot="10800000">
          <a:off x="3124475" y="2546524"/>
          <a:ext cx="2303099" cy="1061706"/>
        </a:xfrm>
        <a:prstGeom prst="rightArrow">
          <a:avLst>
            <a:gd name="adj1" fmla="val 60000"/>
            <a:gd name="adj2" fmla="val 50000"/>
          </a:avLst>
        </a:prstGeom>
        <a:solidFill>
          <a:schemeClr val="accent4">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10800000">
        <a:off x="3442987" y="2758865"/>
        <a:ext cx="1984587" cy="63702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02597-3321-4A0A-948F-BDF54BBC72A7}">
      <dsp:nvSpPr>
        <dsp:cNvPr id="0" name=""/>
        <dsp:cNvSpPr/>
      </dsp:nvSpPr>
      <dsp:spPr>
        <a:xfrm>
          <a:off x="2" y="0"/>
          <a:ext cx="11517080" cy="4007819"/>
        </a:xfrm>
        <a:prstGeom prst="doubleWav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B97B25-CE48-4677-AE8C-A134C2D5F4F0}">
      <dsp:nvSpPr>
        <dsp:cNvPr id="0" name=""/>
        <dsp:cNvSpPr/>
      </dsp:nvSpPr>
      <dsp:spPr>
        <a:xfrm>
          <a:off x="1305" y="686587"/>
          <a:ext cx="1844564" cy="26346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Фрахт/перевозка и страхование оплачены до поставки (место назначения): для товаров, предлагаемых и произведенных за границей, включая ранее импортированные товары.</a:t>
          </a:r>
          <a:endParaRPr lang="en-GB" sz="1500" kern="1200" dirty="0">
            <a:solidFill>
              <a:schemeClr val="tx1"/>
            </a:solidFill>
          </a:endParaRPr>
        </a:p>
      </dsp:txBody>
      <dsp:txXfrm>
        <a:off x="91349" y="776631"/>
        <a:ext cx="1664476" cy="2454556"/>
      </dsp:txXfrm>
    </dsp:sp>
    <dsp:sp modelId="{BEE01637-11F8-4D89-84F2-BDB69D6C88B8}">
      <dsp:nvSpPr>
        <dsp:cNvPr id="0" name=""/>
        <dsp:cNvSpPr/>
      </dsp:nvSpPr>
      <dsp:spPr>
        <a:xfrm>
          <a:off x="1923194" y="297965"/>
          <a:ext cx="1538378" cy="3411888"/>
        </a:xfrm>
        <a:prstGeom prst="roundRect">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00000"/>
            </a:lnSpc>
            <a:spcBef>
              <a:spcPct val="0"/>
            </a:spcBef>
            <a:spcAft>
              <a:spcPts val="0"/>
            </a:spcAft>
            <a:buNone/>
          </a:pPr>
          <a:r>
            <a:rPr lang="ru-RU" sz="1100" kern="1200" dirty="0">
              <a:solidFill>
                <a:schemeClr val="tx1"/>
              </a:solidFill>
            </a:rPr>
            <a:t>Продукт с завода, </a:t>
          </a:r>
          <a:r>
            <a:rPr lang="ru-RU" sz="1100" kern="1200" dirty="0" err="1">
              <a:solidFill>
                <a:schemeClr val="tx1"/>
              </a:solidFill>
            </a:rPr>
            <a:t>франкозавода</a:t>
          </a:r>
          <a:r>
            <a:rPr lang="ru-RU" sz="1100" kern="1200" dirty="0">
              <a:solidFill>
                <a:schemeClr val="tx1"/>
              </a:solidFill>
            </a:rPr>
            <a:t> или готовый к продаже продукт: для местных товаров
</a:t>
          </a:r>
          <a:r>
            <a:rPr lang="ru-RU" sz="1100" kern="1200" dirty="0" err="1">
              <a:solidFill>
                <a:schemeClr val="tx1"/>
              </a:solidFill>
            </a:rPr>
            <a:t>франкоборт</a:t>
          </a:r>
          <a:r>
            <a:rPr lang="ru-RU" sz="1100" kern="1200" dirty="0">
              <a:solidFill>
                <a:schemeClr val="tx1"/>
              </a:solidFill>
            </a:rPr>
            <a:t>/цена и фрахт/</a:t>
          </a:r>
          <a:r>
            <a:rPr lang="ru-RU" sz="1100" kern="1200" dirty="0" err="1">
              <a:solidFill>
                <a:schemeClr val="tx1"/>
              </a:solidFill>
            </a:rPr>
            <a:t>франкоперевозчик</a:t>
          </a:r>
          <a:r>
            <a:rPr lang="ru-RU" sz="1100" kern="1200" dirty="0">
              <a:solidFill>
                <a:schemeClr val="tx1"/>
              </a:solidFill>
            </a:rPr>
            <a:t>: (цены не включают таможенные/импортные/другие сборы на готовую продукцию) </a:t>
          </a:r>
          <a:r>
            <a:rPr lang="ru-RU" sz="1100" i="1" kern="1200" dirty="0">
              <a:solidFill>
                <a:schemeClr val="tx1"/>
              </a:solidFill>
            </a:rPr>
            <a:t>Дополнительно</a:t>
          </a:r>
          <a:endParaRPr lang="en-GB" sz="1100" i="1" kern="1200" dirty="0">
            <a:solidFill>
              <a:schemeClr val="tx1"/>
            </a:solidFill>
          </a:endParaRPr>
        </a:p>
      </dsp:txBody>
      <dsp:txXfrm>
        <a:off x="1998291" y="373062"/>
        <a:ext cx="1388184" cy="3261694"/>
      </dsp:txXfrm>
    </dsp:sp>
    <dsp:sp modelId="{00ABE3B4-33D9-4C3C-A08C-E5CCF67F198D}">
      <dsp:nvSpPr>
        <dsp:cNvPr id="0" name=""/>
        <dsp:cNvSpPr/>
      </dsp:nvSpPr>
      <dsp:spPr>
        <a:xfrm>
          <a:off x="3538896" y="1018058"/>
          <a:ext cx="2328009" cy="1971702"/>
        </a:xfrm>
        <a:prstGeom prst="roundRect">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Товары из страны покупателя – франко-завод (с завода, со склада, готовый к продаже)</a:t>
          </a:r>
          <a:endParaRPr lang="en-GB" sz="2000" kern="1200" dirty="0">
            <a:solidFill>
              <a:schemeClr val="tx1"/>
            </a:solidFill>
          </a:endParaRPr>
        </a:p>
      </dsp:txBody>
      <dsp:txXfrm>
        <a:off x="3635147" y="1114309"/>
        <a:ext cx="2135507" cy="1779200"/>
      </dsp:txXfrm>
    </dsp:sp>
    <dsp:sp modelId="{32ECBF95-1CCB-4C1A-9780-D7861E6052B3}">
      <dsp:nvSpPr>
        <dsp:cNvPr id="0" name=""/>
        <dsp:cNvSpPr/>
      </dsp:nvSpPr>
      <dsp:spPr>
        <a:xfrm>
          <a:off x="5944230" y="206522"/>
          <a:ext cx="1448430" cy="3594773"/>
        </a:xfrm>
        <a:prstGeom prst="round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Товары из-за границы (транспортировка внутри страны и страховка по запросу.</a:t>
          </a:r>
          <a:endParaRPr lang="en-GB" sz="1400" kern="1200" dirty="0">
            <a:solidFill>
              <a:schemeClr val="tx1"/>
            </a:solidFill>
          </a:endParaRPr>
        </a:p>
      </dsp:txBody>
      <dsp:txXfrm>
        <a:off x="6014937" y="277229"/>
        <a:ext cx="1307016" cy="3453359"/>
      </dsp:txXfrm>
    </dsp:sp>
    <dsp:sp modelId="{832B791C-7037-4EC4-B622-736B279F149A}">
      <dsp:nvSpPr>
        <dsp:cNvPr id="0" name=""/>
        <dsp:cNvSpPr/>
      </dsp:nvSpPr>
      <dsp:spPr>
        <a:xfrm>
          <a:off x="7469985" y="903755"/>
          <a:ext cx="1984235" cy="2200308"/>
        </a:xfrm>
        <a:prstGeom prst="round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Кроме того, стоимость сопутствующих услуг (например, обучение по установке, вводу в эксплуатацию, если требуется)</a:t>
          </a:r>
          <a:endParaRPr lang="en-GB" sz="1500" kern="1200" dirty="0">
            <a:solidFill>
              <a:schemeClr val="tx1"/>
            </a:solidFill>
          </a:endParaRPr>
        </a:p>
      </dsp:txBody>
      <dsp:txXfrm>
        <a:off x="7566847" y="1000617"/>
        <a:ext cx="1790511" cy="2006584"/>
      </dsp:txXfrm>
    </dsp:sp>
    <dsp:sp modelId="{070CBDE8-D294-4A6A-A368-8ACEF934CCE8}">
      <dsp:nvSpPr>
        <dsp:cNvPr id="0" name=""/>
        <dsp:cNvSpPr/>
      </dsp:nvSpPr>
      <dsp:spPr>
        <a:xfrm>
          <a:off x="9531545" y="1435159"/>
          <a:ext cx="1984235" cy="1137499"/>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ru-RU" sz="2700" b="1" kern="1200" dirty="0">
              <a:solidFill>
                <a:schemeClr val="tx1"/>
              </a:solidFill>
            </a:rPr>
            <a:t>Инкотермс</a:t>
          </a:r>
          <a:r>
            <a:rPr lang="en-US" sz="2700" b="1" kern="1200" dirty="0">
              <a:solidFill>
                <a:schemeClr val="tx1"/>
              </a:solidFill>
            </a:rPr>
            <a:t> 2020</a:t>
          </a:r>
          <a:endParaRPr lang="en-GB" sz="2700" kern="1200" dirty="0">
            <a:solidFill>
              <a:schemeClr val="tx1"/>
            </a:solidFill>
          </a:endParaRPr>
        </a:p>
      </dsp:txBody>
      <dsp:txXfrm>
        <a:off x="9587073" y="1490687"/>
        <a:ext cx="1873179" cy="10264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168C7-FA2F-40E4-9DB3-C4BF8218FA21}">
      <dsp:nvSpPr>
        <dsp:cNvPr id="0" name=""/>
        <dsp:cNvSpPr/>
      </dsp:nvSpPr>
      <dsp:spPr>
        <a:xfrm>
          <a:off x="351063" y="0"/>
          <a:ext cx="8535817" cy="2819102"/>
        </a:xfrm>
        <a:prstGeom prst="roundRect">
          <a:avLst/>
        </a:prstGeom>
        <a:solidFill>
          <a:srgbClr val="9AEA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Участникам торгов на закупку товаров, работ и/или сопутствующих услуг может потребоваться указать цену за единицу или паушальную цену на доставку и производство товаров и работ, и такие цены должны включать все пошлины, налоги и другие сборы. Участникам будет разрешено получить все входные данные (кроме неквалифицированных рабочих) от любого подходящего источника, в соответствии с требованиями ИБР по правомочности, чтобы они могли предложить свои наиболее конкурентные заявки.</a:t>
          </a:r>
          <a:endParaRPr lang="en-GB" sz="2000" kern="1200" dirty="0">
            <a:solidFill>
              <a:schemeClr val="tx1"/>
            </a:solidFill>
          </a:endParaRPr>
        </a:p>
      </dsp:txBody>
      <dsp:txXfrm>
        <a:off x="488680" y="137617"/>
        <a:ext cx="8260583" cy="254386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97041-EE66-4F43-8926-9B2E9E727248}">
      <dsp:nvSpPr>
        <dsp:cNvPr id="0" name=""/>
        <dsp:cNvSpPr/>
      </dsp:nvSpPr>
      <dsp:spPr>
        <a:xfrm>
          <a:off x="7735" y="0"/>
          <a:ext cx="4790915" cy="9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0320" rIns="35560" bIns="20320" numCol="1" spcCol="1270" anchor="ctr" anchorCtr="0">
          <a:noAutofit/>
        </a:bodyPr>
        <a:lstStyle/>
        <a:p>
          <a:pPr marL="0" lvl="0" indent="0" algn="l" defTabSz="222250">
            <a:lnSpc>
              <a:spcPct val="90000"/>
            </a:lnSpc>
            <a:spcBef>
              <a:spcPct val="0"/>
            </a:spcBef>
            <a:spcAft>
              <a:spcPct val="35000"/>
            </a:spcAft>
            <a:buNone/>
          </a:pPr>
          <a:endParaRPr lang="en-US" sz="500" kern="1200" dirty="0"/>
        </a:p>
      </dsp:txBody>
      <dsp:txXfrm>
        <a:off x="7735" y="0"/>
        <a:ext cx="4790915" cy="93"/>
      </dsp:txXfrm>
    </dsp:sp>
    <dsp:sp modelId="{3E37C939-7DB5-43BF-935B-72FD0117CA83}">
      <dsp:nvSpPr>
        <dsp:cNvPr id="0" name=""/>
        <dsp:cNvSpPr/>
      </dsp:nvSpPr>
      <dsp:spPr>
        <a:xfrm>
          <a:off x="7735" y="93"/>
          <a:ext cx="4790915" cy="354303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just" defTabSz="889000">
            <a:lnSpc>
              <a:spcPct val="90000"/>
            </a:lnSpc>
            <a:spcBef>
              <a:spcPct val="0"/>
            </a:spcBef>
            <a:spcAft>
              <a:spcPct val="15000"/>
            </a:spcAft>
            <a:buChar char="•"/>
          </a:pPr>
          <a:r>
            <a:rPr lang="ru-RU" sz="2000" kern="1200" dirty="0"/>
            <a:t>В ИКЗ конкурсных документов указывается, подлежит ли цена корректировке во время исполнения договора.</a:t>
          </a:r>
          <a:endParaRPr lang="en-US" sz="2000" kern="1200" dirty="0"/>
        </a:p>
        <a:p>
          <a:pPr marL="228600" lvl="1" indent="-228600" algn="l" defTabSz="977900">
            <a:lnSpc>
              <a:spcPct val="90000"/>
            </a:lnSpc>
            <a:spcBef>
              <a:spcPct val="0"/>
            </a:spcBef>
            <a:spcAft>
              <a:spcPct val="15000"/>
            </a:spcAft>
            <a:buChar char="•"/>
          </a:pPr>
          <a:endParaRPr lang="en-US" sz="2200" kern="1200" dirty="0"/>
        </a:p>
      </dsp:txBody>
      <dsp:txXfrm>
        <a:off x="7735" y="93"/>
        <a:ext cx="4790915" cy="3543032"/>
      </dsp:txXfrm>
    </dsp:sp>
    <dsp:sp modelId="{1A2F9FE5-6893-4937-AFB6-3EA1BB9AB021}">
      <dsp:nvSpPr>
        <dsp:cNvPr id="0" name=""/>
        <dsp:cNvSpPr/>
      </dsp:nvSpPr>
      <dsp:spPr>
        <a:xfrm>
          <a:off x="5477114" y="-14"/>
          <a:ext cx="4795598" cy="1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5477114" y="-14"/>
        <a:ext cx="4795598" cy="18"/>
      </dsp:txXfrm>
    </dsp:sp>
    <dsp:sp modelId="{4433689F-B444-490B-BE16-BAC57E636C02}">
      <dsp:nvSpPr>
        <dsp:cNvPr id="0" name=""/>
        <dsp:cNvSpPr/>
      </dsp:nvSpPr>
      <dsp:spPr>
        <a:xfrm>
          <a:off x="5477114" y="14"/>
          <a:ext cx="4795598" cy="3543126"/>
        </a:xfrm>
        <a:prstGeom prst="rect">
          <a:avLst/>
        </a:prstGeom>
        <a:solidFill>
          <a:srgbClr val="9AEAE4">
            <a:alpha val="30000"/>
          </a:srgb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ru-RU" altLang="en-US" sz="1800" kern="1200" dirty="0"/>
            <a:t>Положения о корректировке цен обычно не являются необходимыми в простых договорах, связанных с доставкой товаров или выполнением работ и/или сопутствующих услуг в </a:t>
          </a:r>
          <a:r>
            <a:rPr lang="ru-RU" altLang="en-US" sz="1800" kern="1200" dirty="0">
              <a:solidFill>
                <a:srgbClr val="0070C0"/>
              </a:solidFill>
            </a:rPr>
            <a:t>течение восемнадцати (18) месяцев</a:t>
          </a:r>
          <a:r>
            <a:rPr lang="ru-RU" altLang="en-US" sz="1800" kern="1200" dirty="0"/>
            <a:t>, но они должны быть включены в договора, чей срок действия превышает восемнадцать (18) месяцев. Тем не менее, это нормальная коммерческая практика для получения твердых цен на некоторые виды оборудования независимо от времени поставки; В таких случаях в положениях о корректировке цен нет необходимости.</a:t>
          </a:r>
          <a:endParaRPr lang="en-US" sz="1800" kern="1200" dirty="0"/>
        </a:p>
      </dsp:txBody>
      <dsp:txXfrm>
        <a:off x="5477114" y="14"/>
        <a:ext cx="4795598" cy="354312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BA76-A13A-4760-98DD-9D0979662408}">
      <dsp:nvSpPr>
        <dsp:cNvPr id="0" name=""/>
        <dsp:cNvSpPr/>
      </dsp:nvSpPr>
      <dsp:spPr>
        <a:xfrm>
          <a:off x="0" y="0"/>
          <a:ext cx="9566787" cy="1276378"/>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Цена корректируется с использованием установленной формулы (или формул), которые разбивают общую цену на компоненты, которые корректируются ценовыми индексами, указанными для каждого компонента,</a:t>
          </a:r>
          <a:endParaRPr lang="en-GB" sz="2000" kern="1200" dirty="0">
            <a:solidFill>
              <a:schemeClr val="tx1"/>
            </a:solidFill>
          </a:endParaRPr>
        </a:p>
      </dsp:txBody>
      <dsp:txXfrm>
        <a:off x="62308" y="62308"/>
        <a:ext cx="9442171" cy="1151762"/>
      </dsp:txXfrm>
    </dsp:sp>
    <dsp:sp modelId="{7BD97D07-168A-4BFB-965C-8FDA54F3DC38}">
      <dsp:nvSpPr>
        <dsp:cNvPr id="0" name=""/>
        <dsp:cNvSpPr/>
      </dsp:nvSpPr>
      <dsp:spPr>
        <a:xfrm>
          <a:off x="0" y="1231000"/>
          <a:ext cx="9566787" cy="1342775"/>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Или, в качестве альтернативы, на основании документальных подтверждений (включая фактические счета-фактуры), предоставленных участником торгов.</a:t>
          </a:r>
          <a:r>
            <a:rPr lang="en-GB" sz="2000" kern="1200" dirty="0">
              <a:solidFill>
                <a:schemeClr val="tx1"/>
              </a:solidFill>
            </a:rPr>
            <a:t> </a:t>
          </a:r>
        </a:p>
      </dsp:txBody>
      <dsp:txXfrm>
        <a:off x="65549" y="1296549"/>
        <a:ext cx="9435689" cy="1211677"/>
      </dsp:txXfrm>
    </dsp:sp>
    <dsp:sp modelId="{12F57AB7-E9ED-4EB8-A552-D60F2166C570}">
      <dsp:nvSpPr>
        <dsp:cNvPr id="0" name=""/>
        <dsp:cNvSpPr/>
      </dsp:nvSpPr>
      <dsp:spPr>
        <a:xfrm>
          <a:off x="0" y="2594717"/>
          <a:ext cx="9566787" cy="127637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Используемый метод, формула (если применимо) и основная дата подачи заявки должны быть четко определены в конкурсной документации. Если валюта платежа отличается от источника ввода и соответствующего индекса, в формуле должен применяться корректировочный коэффициент, чтобы избежать неправильной корректировки.</a:t>
          </a:r>
          <a:endParaRPr lang="en-GB" sz="1800" kern="1200" dirty="0">
            <a:solidFill>
              <a:schemeClr val="tx1"/>
            </a:solidFill>
          </a:endParaRPr>
        </a:p>
      </dsp:txBody>
      <dsp:txXfrm>
        <a:off x="62308" y="2657025"/>
        <a:ext cx="9442171" cy="115176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2F568-6225-4D01-83DD-76D788789F4B}">
      <dsp:nvSpPr>
        <dsp:cNvPr id="0" name=""/>
        <dsp:cNvSpPr/>
      </dsp:nvSpPr>
      <dsp:spPr>
        <a:xfrm>
          <a:off x="0" y="1269838"/>
          <a:ext cx="9453715" cy="169311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5A6290-6E37-4BD8-B78F-1FE197215143}">
      <dsp:nvSpPr>
        <dsp:cNvPr id="0" name=""/>
        <dsp:cNvSpPr/>
      </dsp:nvSpPr>
      <dsp:spPr>
        <a:xfrm>
          <a:off x="1256" y="0"/>
          <a:ext cx="3814459" cy="1693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ru-RU" sz="2000" kern="1200" dirty="0"/>
            <a:t>В конкурсной документации должно быть указано типы и условия страхования, которые будут представлены участниками торгов.</a:t>
          </a:r>
          <a:endParaRPr lang="en-GB" sz="2000" kern="1200" dirty="0"/>
        </a:p>
      </dsp:txBody>
      <dsp:txXfrm>
        <a:off x="1256" y="0"/>
        <a:ext cx="3814459" cy="1693118"/>
      </dsp:txXfrm>
    </dsp:sp>
    <dsp:sp modelId="{8433804B-3392-4217-8F19-62A4D844A62E}">
      <dsp:nvSpPr>
        <dsp:cNvPr id="0" name=""/>
        <dsp:cNvSpPr/>
      </dsp:nvSpPr>
      <dsp:spPr>
        <a:xfrm>
          <a:off x="1696846" y="1904758"/>
          <a:ext cx="423279" cy="4232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0416F-5375-4255-809E-FE49192619A5}">
      <dsp:nvSpPr>
        <dsp:cNvPr id="0" name=""/>
        <dsp:cNvSpPr/>
      </dsp:nvSpPr>
      <dsp:spPr>
        <a:xfrm>
          <a:off x="3902336" y="2539677"/>
          <a:ext cx="4604750" cy="1693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ru-RU" sz="2000" kern="1200" dirty="0"/>
            <a:t>Для товаров возмещение, подлежащее выплате по страхованию на период перевозки
≥ 110% от суммы договора
в валюте договора или в свободно конвертируемой валюте</a:t>
          </a:r>
          <a:endParaRPr lang="en-GB" sz="2000" kern="1200" dirty="0"/>
        </a:p>
      </dsp:txBody>
      <dsp:txXfrm>
        <a:off x="3902336" y="2539677"/>
        <a:ext cx="4604750" cy="1693118"/>
      </dsp:txXfrm>
    </dsp:sp>
    <dsp:sp modelId="{9081506D-3BD7-4BCA-A182-08EDF10D31CB}">
      <dsp:nvSpPr>
        <dsp:cNvPr id="0" name=""/>
        <dsp:cNvSpPr/>
      </dsp:nvSpPr>
      <dsp:spPr>
        <a:xfrm>
          <a:off x="5993072" y="1904758"/>
          <a:ext cx="423279" cy="4232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30319-83AC-4185-8C10-39CFEC008B97}">
      <dsp:nvSpPr>
        <dsp:cNvPr id="0" name=""/>
        <dsp:cNvSpPr/>
      </dsp:nvSpPr>
      <dsp:spPr>
        <a:xfrm>
          <a:off x="0" y="16078"/>
          <a:ext cx="8920480" cy="95472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u="sng" kern="1200" dirty="0">
              <a:solidFill>
                <a:schemeClr val="tx1"/>
              </a:solidFill>
            </a:rPr>
            <a:t>В конкурсной документации</a:t>
          </a:r>
          <a:endParaRPr lang="en-GB" sz="2000" kern="1200" dirty="0">
            <a:solidFill>
              <a:schemeClr val="tx1"/>
            </a:solidFill>
          </a:endParaRPr>
        </a:p>
      </dsp:txBody>
      <dsp:txXfrm>
        <a:off x="46606" y="62684"/>
        <a:ext cx="8827268" cy="861508"/>
      </dsp:txXfrm>
    </dsp:sp>
    <dsp:sp modelId="{7C4746AD-7619-4050-8976-E61098CCD342}">
      <dsp:nvSpPr>
        <dsp:cNvPr id="0" name=""/>
        <dsp:cNvSpPr/>
      </dsp:nvSpPr>
      <dsp:spPr>
        <a:xfrm>
          <a:off x="0" y="970798"/>
          <a:ext cx="8920480" cy="202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225" tIns="25400" rIns="142240" bIns="25400" numCol="1" spcCol="1270" anchor="t" anchorCtr="0">
          <a:noAutofit/>
        </a:bodyPr>
        <a:lstStyle/>
        <a:p>
          <a:pPr marL="228600" lvl="1" indent="-228600" algn="l" defTabSz="889000" rtl="0">
            <a:lnSpc>
              <a:spcPct val="90000"/>
            </a:lnSpc>
            <a:spcBef>
              <a:spcPct val="0"/>
            </a:spcBef>
            <a:spcAft>
              <a:spcPct val="20000"/>
            </a:spcAft>
            <a:buChar char="•"/>
          </a:pPr>
          <a:endParaRPr lang="en-GB" sz="2000" kern="1200" dirty="0"/>
        </a:p>
        <a:p>
          <a:pPr marL="228600" lvl="1" indent="-228600" algn="l" defTabSz="889000" rtl="0">
            <a:lnSpc>
              <a:spcPct val="90000"/>
            </a:lnSpc>
            <a:spcBef>
              <a:spcPct val="0"/>
            </a:spcBef>
            <a:spcAft>
              <a:spcPct val="20000"/>
            </a:spcAft>
            <a:buChar char="•"/>
          </a:pPr>
          <a:r>
            <a:rPr lang="ru-RU" sz="2000" kern="1200" dirty="0"/>
            <a:t>четко указать валюту или валюты, в которых могут быть выражены цены заявок и должна быть уплачена цена договора; и
метод конвертации цен, выраженных в разных валютах, в единую валюту для целей сравнения заявок</a:t>
          </a:r>
          <a:endParaRPr lang="en-GB" sz="2000" kern="1200" dirty="0"/>
        </a:p>
      </dsp:txBody>
      <dsp:txXfrm>
        <a:off x="0" y="970798"/>
        <a:ext cx="8920480" cy="2021528"/>
      </dsp:txXfrm>
    </dsp:sp>
    <dsp:sp modelId="{EC43E490-6B06-41B3-BA48-E8D3E7F14838}">
      <dsp:nvSpPr>
        <dsp:cNvPr id="0" name=""/>
        <dsp:cNvSpPr/>
      </dsp:nvSpPr>
      <dsp:spPr>
        <a:xfrm>
          <a:off x="0" y="2992327"/>
          <a:ext cx="8920480" cy="954720"/>
        </a:xfrm>
        <a:prstGeom prst="roundRect">
          <a:avLst/>
        </a:prstGeom>
        <a:solidFill>
          <a:srgbClr val="C9ED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Не более 3 иностранных валют</a:t>
          </a:r>
          <a:endParaRPr lang="en-GB" sz="2000" kern="1200" dirty="0">
            <a:solidFill>
              <a:schemeClr val="tx1"/>
            </a:solidFill>
          </a:endParaRPr>
        </a:p>
      </dsp:txBody>
      <dsp:txXfrm>
        <a:off x="46606" y="3038933"/>
        <a:ext cx="8827268" cy="86150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411C1-4D8F-49B5-8C79-EF8B3CCADCEC}">
      <dsp:nvSpPr>
        <dsp:cNvPr id="0" name=""/>
        <dsp:cNvSpPr/>
      </dsp:nvSpPr>
      <dsp:spPr>
        <a:xfrm>
          <a:off x="722180" y="38"/>
          <a:ext cx="3637942" cy="154535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Дата не ранее, чем за 4 недели до крайнего срока подачи заявок</a:t>
          </a:r>
          <a:endParaRPr lang="en-GB" sz="2000" kern="1200" dirty="0">
            <a:solidFill>
              <a:schemeClr val="tx1"/>
            </a:solidFill>
          </a:endParaRPr>
        </a:p>
      </dsp:txBody>
      <dsp:txXfrm>
        <a:off x="797618" y="75476"/>
        <a:ext cx="3487066" cy="1394474"/>
      </dsp:txXfrm>
    </dsp:sp>
    <dsp:sp modelId="{A5387DAC-3295-4EDC-8E44-6F0DEE8A509A}">
      <dsp:nvSpPr>
        <dsp:cNvPr id="0" name=""/>
        <dsp:cNvSpPr/>
      </dsp:nvSpPr>
      <dsp:spPr>
        <a:xfrm>
          <a:off x="722180" y="1622656"/>
          <a:ext cx="3637942" cy="154535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и не позднее первоначальной даты истечения срока действия заявок</a:t>
          </a:r>
          <a:endParaRPr lang="en-GB" sz="2000" kern="1200" dirty="0">
            <a:solidFill>
              <a:schemeClr val="tx1"/>
            </a:solidFill>
          </a:endParaRPr>
        </a:p>
      </dsp:txBody>
      <dsp:txXfrm>
        <a:off x="797618" y="1698094"/>
        <a:ext cx="3487066" cy="139447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04AC3-1D16-45B6-815F-8F36D7BBCD3B}">
      <dsp:nvSpPr>
        <dsp:cNvPr id="0" name=""/>
        <dsp:cNvSpPr/>
      </dsp:nvSpPr>
      <dsp:spPr>
        <a:xfrm>
          <a:off x="216677" y="0"/>
          <a:ext cx="11736660" cy="3096397"/>
        </a:xfrm>
        <a:prstGeom prst="leftRightRibbon">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BAA7A-0296-433F-B6A6-98231E7AD7AB}">
      <dsp:nvSpPr>
        <dsp:cNvPr id="0" name=""/>
        <dsp:cNvSpPr/>
      </dsp:nvSpPr>
      <dsp:spPr>
        <a:xfrm>
          <a:off x="1041381" y="530854"/>
          <a:ext cx="4687379" cy="15172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Оплата по договору должна быть произведена в валюте или валютах, в которой(-ых) выражена цена заявок в заявке победителя торгов.</a:t>
          </a:r>
          <a:endParaRPr lang="en-GB" sz="1800" kern="1200" dirty="0">
            <a:solidFill>
              <a:schemeClr val="tx1"/>
            </a:solidFill>
          </a:endParaRPr>
        </a:p>
      </dsp:txBody>
      <dsp:txXfrm>
        <a:off x="1041381" y="530854"/>
        <a:ext cx="4687379" cy="1517234"/>
      </dsp:txXfrm>
    </dsp:sp>
    <dsp:sp modelId="{C9BEA891-D914-447D-BD5E-462538814532}">
      <dsp:nvSpPr>
        <dsp:cNvPr id="0" name=""/>
        <dsp:cNvSpPr/>
      </dsp:nvSpPr>
      <dsp:spPr>
        <a:xfrm>
          <a:off x="5849952" y="1037292"/>
          <a:ext cx="5251769" cy="15172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solidFill>
                <a:schemeClr val="tx1"/>
              </a:solidFill>
            </a:rPr>
            <a:t>Если цена заявки должна быть указана в валюте бенефициара, и участник торгов запросил платежи в иностранных валютах, выраженных в процентах от цены заявки, используются обменные курсы, указанные участником заявки, чтобы обеспечить оплату иностранной валютой частей заявки без каких -либо потерь или прибыли.</a:t>
          </a:r>
          <a:endParaRPr lang="en-GB" sz="1600" kern="1200" dirty="0">
            <a:solidFill>
              <a:schemeClr val="tx1"/>
            </a:solidFill>
          </a:endParaRPr>
        </a:p>
      </dsp:txBody>
      <dsp:txXfrm>
        <a:off x="5849952" y="1037292"/>
        <a:ext cx="5251769" cy="151723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CE13-7E67-4091-96F0-9254EA1C7A2E}">
      <dsp:nvSpPr>
        <dsp:cNvPr id="0" name=""/>
        <dsp:cNvSpPr/>
      </dsp:nvSpPr>
      <dsp:spPr>
        <a:xfrm>
          <a:off x="0" y="23762"/>
          <a:ext cx="3127484" cy="1985952"/>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3CC36-55F4-4F56-83BF-4212889E60D3}">
      <dsp:nvSpPr>
        <dsp:cNvPr id="0" name=""/>
        <dsp:cNvSpPr/>
      </dsp:nvSpPr>
      <dsp:spPr>
        <a:xfrm>
          <a:off x="347498" y="353886"/>
          <a:ext cx="3127484" cy="1985952"/>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ru-RU" sz="1500" kern="1200" dirty="0"/>
            <a:t>Полная оплата при поставке и проверке, за исключением случаев, когда требуется установка и ввод в эксплуатацию, в результате чего часть выплачивается после того, как поставщик выполнил свои договорные обязательства</a:t>
          </a:r>
          <a:endParaRPr lang="en-GB" sz="1500" kern="1200" dirty="0"/>
        </a:p>
      </dsp:txBody>
      <dsp:txXfrm>
        <a:off x="405665" y="412053"/>
        <a:ext cx="3011150" cy="1869618"/>
      </dsp:txXfrm>
    </dsp:sp>
    <dsp:sp modelId="{7F8ABDA3-97F7-47C9-B337-D01C2D7ACA84}">
      <dsp:nvSpPr>
        <dsp:cNvPr id="0" name=""/>
        <dsp:cNvSpPr/>
      </dsp:nvSpPr>
      <dsp:spPr>
        <a:xfrm>
          <a:off x="3822481" y="23762"/>
          <a:ext cx="3127484" cy="1985952"/>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AF36A4-B811-4D84-88CF-5902ECAC54C8}">
      <dsp:nvSpPr>
        <dsp:cNvPr id="0" name=""/>
        <dsp:cNvSpPr/>
      </dsp:nvSpPr>
      <dsp:spPr>
        <a:xfrm>
          <a:off x="4169979" y="353886"/>
          <a:ext cx="3127484" cy="1985952"/>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ru-RU" sz="1500" kern="1200" dirty="0"/>
            <a:t>Использование аккредитива рекомендуется для обеспечения оперативной оплаты подрядчику</a:t>
          </a:r>
          <a:r>
            <a:rPr lang="en-US" sz="1500" kern="1200" dirty="0"/>
            <a:t>.</a:t>
          </a:r>
          <a:endParaRPr lang="en-GB" sz="1500" kern="1200" dirty="0"/>
        </a:p>
      </dsp:txBody>
      <dsp:txXfrm>
        <a:off x="4228146" y="412053"/>
        <a:ext cx="3011150" cy="1869618"/>
      </dsp:txXfrm>
    </dsp:sp>
    <dsp:sp modelId="{5490C1EA-672C-4832-B2F0-BCE2AA3368A1}">
      <dsp:nvSpPr>
        <dsp:cNvPr id="0" name=""/>
        <dsp:cNvSpPr/>
      </dsp:nvSpPr>
      <dsp:spPr>
        <a:xfrm>
          <a:off x="7644962" y="23762"/>
          <a:ext cx="3127484" cy="1985952"/>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15A93-6F12-476C-BDA3-3BDB26018EE3}">
      <dsp:nvSpPr>
        <dsp:cNvPr id="0" name=""/>
        <dsp:cNvSpPr/>
      </dsp:nvSpPr>
      <dsp:spPr>
        <a:xfrm>
          <a:off x="7992460" y="353886"/>
          <a:ext cx="3127484" cy="1985952"/>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ru-RU" sz="1500" kern="1200" dirty="0"/>
            <a:t>Крупный контракт на поставку: возможны авансовые платежи (покрываются безусловной и безотзывной банковской гарантией, выданной банком, утвержденным ИБР).</a:t>
          </a:r>
          <a:r>
            <a:rPr lang="en-US" sz="1500" kern="1200" dirty="0"/>
            <a:t> </a:t>
          </a:r>
          <a:endParaRPr lang="en-GB" sz="1500" kern="1200" dirty="0"/>
        </a:p>
      </dsp:txBody>
      <dsp:txXfrm>
        <a:off x="8050627" y="412053"/>
        <a:ext cx="3011150" cy="1869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4B11A-3AD8-4A9A-9BCD-5ADBAB0FF956}">
      <dsp:nvSpPr>
        <dsp:cNvPr id="0" name=""/>
        <dsp:cNvSpPr/>
      </dsp:nvSpPr>
      <dsp:spPr>
        <a:xfrm>
          <a:off x="3961031" y="564275"/>
          <a:ext cx="1393031" cy="139303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tx1"/>
              </a:solidFill>
            </a:rPr>
            <a:t>Страновая стратегия</a:t>
          </a:r>
          <a:endParaRPr lang="en-US" sz="1400" b="1" kern="1200" dirty="0">
            <a:solidFill>
              <a:schemeClr val="tx1"/>
            </a:solidFill>
          </a:endParaRPr>
        </a:p>
      </dsp:txBody>
      <dsp:txXfrm>
        <a:off x="4165036" y="768280"/>
        <a:ext cx="985021" cy="985021"/>
      </dsp:txXfrm>
    </dsp:sp>
    <dsp:sp modelId="{F03FC81E-84FF-4265-A812-5F85396EDDB5}">
      <dsp:nvSpPr>
        <dsp:cNvPr id="0" name=""/>
        <dsp:cNvSpPr/>
      </dsp:nvSpPr>
      <dsp:spPr>
        <a:xfrm rot="212577">
          <a:off x="5436745" y="1060823"/>
          <a:ext cx="455201" cy="47014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a:off x="5436875" y="1150634"/>
        <a:ext cx="318641" cy="282088"/>
      </dsp:txXfrm>
    </dsp:sp>
    <dsp:sp modelId="{DA639FC1-A8E7-4706-87F8-4EF09F475CC3}">
      <dsp:nvSpPr>
        <dsp:cNvPr id="0" name=""/>
        <dsp:cNvSpPr/>
      </dsp:nvSpPr>
      <dsp:spPr>
        <a:xfrm>
          <a:off x="5842724" y="712492"/>
          <a:ext cx="2417368" cy="1393031"/>
        </a:xfrm>
        <a:prstGeom prst="ellips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Разработка проекта</a:t>
          </a:r>
          <a:endParaRPr lang="en-US" sz="2000" b="1" kern="1200" dirty="0">
            <a:solidFill>
              <a:schemeClr val="tx1"/>
            </a:solidFill>
          </a:endParaRPr>
        </a:p>
      </dsp:txBody>
      <dsp:txXfrm>
        <a:off x="6196739" y="916497"/>
        <a:ext cx="1709338" cy="985021"/>
      </dsp:txXfrm>
    </dsp:sp>
    <dsp:sp modelId="{FB4FB393-E43F-4F50-A50B-2DA966AA8C24}">
      <dsp:nvSpPr>
        <dsp:cNvPr id="0" name=""/>
        <dsp:cNvSpPr/>
      </dsp:nvSpPr>
      <dsp:spPr>
        <a:xfrm rot="4521999">
          <a:off x="7118008" y="2235671"/>
          <a:ext cx="421244" cy="470148"/>
        </a:xfrm>
        <a:prstGeom prst="rightArrow">
          <a:avLst>
            <a:gd name="adj1" fmla="val 60000"/>
            <a:gd name="adj2" fmla="val 50000"/>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a:off x="7165232" y="2268564"/>
        <a:ext cx="294871" cy="282088"/>
      </dsp:txXfrm>
    </dsp:sp>
    <dsp:sp modelId="{7BA47329-D131-4F8E-97D0-801883BB3232}">
      <dsp:nvSpPr>
        <dsp:cNvPr id="0" name=""/>
        <dsp:cNvSpPr/>
      </dsp:nvSpPr>
      <dsp:spPr>
        <a:xfrm>
          <a:off x="6463553" y="2858214"/>
          <a:ext cx="2296216" cy="1393031"/>
        </a:xfrm>
        <a:prstGeom prst="ellipse">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1"/>
              </a:solidFill>
            </a:rPr>
            <a:t>Планирование закупок</a:t>
          </a:r>
          <a:endParaRPr lang="en-US" sz="1600" b="1" kern="1200" dirty="0">
            <a:solidFill>
              <a:schemeClr val="tx1"/>
            </a:solidFill>
          </a:endParaRPr>
        </a:p>
      </dsp:txBody>
      <dsp:txXfrm>
        <a:off x="6799826" y="3062219"/>
        <a:ext cx="1623670" cy="985021"/>
      </dsp:txXfrm>
    </dsp:sp>
    <dsp:sp modelId="{C47CA035-A205-42CC-8769-F5F6E8335B45}">
      <dsp:nvSpPr>
        <dsp:cNvPr id="0" name=""/>
        <dsp:cNvSpPr/>
      </dsp:nvSpPr>
      <dsp:spPr>
        <a:xfrm rot="7308455">
          <a:off x="6876491" y="4233481"/>
          <a:ext cx="336812" cy="470148"/>
        </a:xfrm>
        <a:prstGeom prst="rightArrow">
          <a:avLst>
            <a:gd name="adj1" fmla="val 60000"/>
            <a:gd name="adj2" fmla="val 50000"/>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rot="10800000">
        <a:off x="6953642" y="4284576"/>
        <a:ext cx="235768" cy="282088"/>
      </dsp:txXfrm>
    </dsp:sp>
    <dsp:sp modelId="{F083FB76-55B2-4496-A170-AE4C3D8C59E2}">
      <dsp:nvSpPr>
        <dsp:cNvPr id="0" name=""/>
        <dsp:cNvSpPr/>
      </dsp:nvSpPr>
      <dsp:spPr>
        <a:xfrm>
          <a:off x="5682256" y="4664591"/>
          <a:ext cx="1618145" cy="1393031"/>
        </a:xfrm>
        <a:prstGeom prst="ellips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tx1"/>
              </a:solidFill>
            </a:rPr>
            <a:t>Уведомления</a:t>
          </a:r>
          <a:endParaRPr lang="en-US" sz="1400" b="1" kern="1200" dirty="0">
            <a:solidFill>
              <a:schemeClr val="tx1"/>
            </a:solidFill>
          </a:endParaRPr>
        </a:p>
      </dsp:txBody>
      <dsp:txXfrm>
        <a:off x="5919228" y="4868596"/>
        <a:ext cx="1144201" cy="985021"/>
      </dsp:txXfrm>
    </dsp:sp>
    <dsp:sp modelId="{1BBF79DD-7FDB-4382-B916-1A457D270F82}">
      <dsp:nvSpPr>
        <dsp:cNvPr id="0" name=""/>
        <dsp:cNvSpPr/>
      </dsp:nvSpPr>
      <dsp:spPr>
        <a:xfrm rot="9987275">
          <a:off x="5576101" y="5334730"/>
          <a:ext cx="97931" cy="470148"/>
        </a:xfrm>
        <a:prstGeom prst="rightArrow">
          <a:avLst>
            <a:gd name="adj1" fmla="val 60000"/>
            <a:gd name="adj2" fmla="val 50000"/>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rot="10800000">
        <a:off x="5605071" y="5425319"/>
        <a:ext cx="68552" cy="282088"/>
      </dsp:txXfrm>
    </dsp:sp>
    <dsp:sp modelId="{BCF96E96-4FB0-4230-81D2-C7216685DC07}">
      <dsp:nvSpPr>
        <dsp:cNvPr id="0" name=""/>
        <dsp:cNvSpPr/>
      </dsp:nvSpPr>
      <dsp:spPr>
        <a:xfrm>
          <a:off x="3786480" y="5101116"/>
          <a:ext cx="1785838" cy="1393031"/>
        </a:xfrm>
        <a:prstGeom prst="ellipse">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Оценка</a:t>
          </a:r>
          <a:endParaRPr lang="en-US" sz="2000" b="1" kern="1200" dirty="0">
            <a:solidFill>
              <a:schemeClr val="tx1"/>
            </a:solidFill>
          </a:endParaRPr>
        </a:p>
      </dsp:txBody>
      <dsp:txXfrm>
        <a:off x="4048010" y="5305121"/>
        <a:ext cx="1262778" cy="985021"/>
      </dsp:txXfrm>
    </dsp:sp>
    <dsp:sp modelId="{BA7C6456-5371-40BD-9A47-D043434D4882}">
      <dsp:nvSpPr>
        <dsp:cNvPr id="0" name=""/>
        <dsp:cNvSpPr/>
      </dsp:nvSpPr>
      <dsp:spPr>
        <a:xfrm rot="11520479">
          <a:off x="3692720" y="5362234"/>
          <a:ext cx="89753" cy="470148"/>
        </a:xfrm>
        <a:prstGeom prst="rightArrow">
          <a:avLst>
            <a:gd name="adj1" fmla="val 60000"/>
            <a:gd name="adj2" fmla="val 50000"/>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rot="10800000">
        <a:off x="3719351" y="5459065"/>
        <a:ext cx="62827" cy="282088"/>
      </dsp:txXfrm>
    </dsp:sp>
    <dsp:sp modelId="{C305FB79-2A28-4BEC-89CA-27DA1929CEB2}">
      <dsp:nvSpPr>
        <dsp:cNvPr id="0" name=""/>
        <dsp:cNvSpPr/>
      </dsp:nvSpPr>
      <dsp:spPr>
        <a:xfrm>
          <a:off x="1547676" y="4664591"/>
          <a:ext cx="2158878" cy="1393031"/>
        </a:xfrm>
        <a:prstGeom prst="ellips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tx1"/>
              </a:solidFill>
            </a:rPr>
            <a:t>Присуждение договоров</a:t>
          </a:r>
          <a:endParaRPr lang="en-US" sz="1400" b="1" kern="1200" dirty="0">
            <a:solidFill>
              <a:schemeClr val="tx1"/>
            </a:solidFill>
          </a:endParaRPr>
        </a:p>
      </dsp:txBody>
      <dsp:txXfrm>
        <a:off x="1863836" y="4868596"/>
        <a:ext cx="1526558" cy="985021"/>
      </dsp:txXfrm>
    </dsp:sp>
    <dsp:sp modelId="{1B316D1D-75E4-48E6-A5A4-04748FF03060}">
      <dsp:nvSpPr>
        <dsp:cNvPr id="0" name=""/>
        <dsp:cNvSpPr/>
      </dsp:nvSpPr>
      <dsp:spPr>
        <a:xfrm rot="14850000">
          <a:off x="2063258" y="4169596"/>
          <a:ext cx="335377" cy="470148"/>
        </a:xfrm>
        <a:prstGeom prst="rightArrow">
          <a:avLst>
            <a:gd name="adj1" fmla="val 60000"/>
            <a:gd name="adj2" fmla="val 50000"/>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rot="10800000">
        <a:off x="2132816" y="4310103"/>
        <a:ext cx="234764" cy="282088"/>
      </dsp:txXfrm>
    </dsp:sp>
    <dsp:sp modelId="{2B95E360-0C49-4C20-80C1-D560FB28387A}">
      <dsp:nvSpPr>
        <dsp:cNvPr id="0" name=""/>
        <dsp:cNvSpPr/>
      </dsp:nvSpPr>
      <dsp:spPr>
        <a:xfrm>
          <a:off x="704257" y="2732484"/>
          <a:ext cx="2245106" cy="1393031"/>
        </a:xfrm>
        <a:prstGeom prst="ellipse">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Управление договорами</a:t>
          </a:r>
          <a:endParaRPr lang="en-US" sz="2000" b="1" kern="1200" dirty="0">
            <a:solidFill>
              <a:schemeClr val="tx1"/>
            </a:solidFill>
          </a:endParaRPr>
        </a:p>
      </dsp:txBody>
      <dsp:txXfrm>
        <a:off x="1033045" y="2936489"/>
        <a:ext cx="1587530" cy="985021"/>
      </dsp:txXfrm>
    </dsp:sp>
    <dsp:sp modelId="{E4066062-CFD5-464F-A1DC-D5E48565F60C}">
      <dsp:nvSpPr>
        <dsp:cNvPr id="0" name=""/>
        <dsp:cNvSpPr/>
      </dsp:nvSpPr>
      <dsp:spPr>
        <a:xfrm rot="17408836">
          <a:off x="2015093" y="2231769"/>
          <a:ext cx="329432" cy="470148"/>
        </a:xfrm>
        <a:prstGeom prst="rightArrow">
          <a:avLst>
            <a:gd name="adj1" fmla="val 60000"/>
            <a:gd name="adj2" fmla="val 50000"/>
          </a:avLst>
        </a:prstGeom>
        <a:solidFill>
          <a:schemeClr val="accent5">
            <a:hueOff val="-5793037"/>
            <a:satOff val="-14931"/>
            <a:lumOff val="-100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a:off x="2047488" y="2372190"/>
        <a:ext cx="230602" cy="282088"/>
      </dsp:txXfrm>
    </dsp:sp>
    <dsp:sp modelId="{CCFF7859-A348-4B7C-815D-9F4B027E5CAD}">
      <dsp:nvSpPr>
        <dsp:cNvPr id="0" name=""/>
        <dsp:cNvSpPr/>
      </dsp:nvSpPr>
      <dsp:spPr>
        <a:xfrm>
          <a:off x="1646159" y="800367"/>
          <a:ext cx="1779026" cy="1393031"/>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Оценка договоров</a:t>
          </a:r>
          <a:endParaRPr lang="en-US" sz="2000" b="1" kern="1200" dirty="0">
            <a:solidFill>
              <a:schemeClr val="tx1"/>
            </a:solidFill>
          </a:endParaRPr>
        </a:p>
      </dsp:txBody>
      <dsp:txXfrm>
        <a:off x="1906691" y="1004372"/>
        <a:ext cx="1257962" cy="985021"/>
      </dsp:txXfrm>
    </dsp:sp>
    <dsp:sp modelId="{0971614C-48A2-4C1C-AF8D-BBD9DE5FBF50}">
      <dsp:nvSpPr>
        <dsp:cNvPr id="0" name=""/>
        <dsp:cNvSpPr/>
      </dsp:nvSpPr>
      <dsp:spPr>
        <a:xfrm rot="21219064">
          <a:off x="3495934" y="1134197"/>
          <a:ext cx="373304" cy="470148"/>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dsp:txBody>
      <dsp:txXfrm>
        <a:off x="3496277" y="1234419"/>
        <a:ext cx="261313" cy="28208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037EB-A365-4AED-9F19-27136A1417D4}">
      <dsp:nvSpPr>
        <dsp:cNvPr id="0" name=""/>
        <dsp:cNvSpPr/>
      </dsp:nvSpPr>
      <dsp:spPr>
        <a:xfrm>
          <a:off x="833" y="210572"/>
          <a:ext cx="3035694" cy="1517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Сначала участники торгов указывают цену за метод и спецификацию, указанные в КД.</a:t>
          </a:r>
          <a:endParaRPr lang="en-GB" sz="2000" kern="1200" dirty="0"/>
        </a:p>
      </dsp:txBody>
      <dsp:txXfrm>
        <a:off x="45289" y="255028"/>
        <a:ext cx="2946782" cy="1428935"/>
      </dsp:txXfrm>
    </dsp:sp>
    <dsp:sp modelId="{B84DB1AF-BFAF-4D97-A4D4-C2CEC4C624D5}">
      <dsp:nvSpPr>
        <dsp:cNvPr id="0" name=""/>
        <dsp:cNvSpPr/>
      </dsp:nvSpPr>
      <dsp:spPr>
        <a:xfrm>
          <a:off x="3795452" y="210572"/>
          <a:ext cx="3035694" cy="1517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Во-вторых, указывают цену за отклонение или альтернативное решение.</a:t>
          </a:r>
          <a:r>
            <a:rPr lang="en-US" sz="2000" kern="1200" dirty="0"/>
            <a:t> </a:t>
          </a:r>
          <a:endParaRPr lang="en-GB" sz="2000" kern="1200" dirty="0"/>
        </a:p>
      </dsp:txBody>
      <dsp:txXfrm>
        <a:off x="3839908" y="255028"/>
        <a:ext cx="2946782" cy="142893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A146D-72DB-4285-A815-9775EB588573}">
      <dsp:nvSpPr>
        <dsp:cNvPr id="0" name=""/>
        <dsp:cNvSpPr/>
      </dsp:nvSpPr>
      <dsp:spPr>
        <a:xfrm>
          <a:off x="0" y="20126"/>
          <a:ext cx="9387839" cy="12168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baseline="0" dirty="0">
              <a:solidFill>
                <a:schemeClr val="tx1"/>
              </a:solidFill>
            </a:rPr>
            <a:t>В случае договора на строительство «под ключ» или договоров на крупные, сложные промышленные проекты или работы или аналогичных сложных договоров особого характера, включая на товары, может быть нецелесообразно или нежелательно готовить технические спецификации заранее. В таком случае необходима </a:t>
          </a:r>
          <a:r>
            <a:rPr lang="ru-RU" sz="1600" u="sng" kern="1200" baseline="0" dirty="0">
              <a:solidFill>
                <a:schemeClr val="tx1"/>
              </a:solidFill>
            </a:rPr>
            <a:t>двухэтапная процедура</a:t>
          </a:r>
          <a:r>
            <a:rPr lang="ru-RU" sz="1600" kern="1200" baseline="0" dirty="0">
              <a:solidFill>
                <a:schemeClr val="tx1"/>
              </a:solidFill>
            </a:rPr>
            <a:t>.</a:t>
          </a:r>
          <a:r>
            <a:rPr lang="en-GB" sz="1600" kern="1200" baseline="0" dirty="0">
              <a:solidFill>
                <a:schemeClr val="tx1"/>
              </a:solidFill>
            </a:rPr>
            <a:t> </a:t>
          </a:r>
          <a:endParaRPr lang="en-GB" sz="1600" kern="1200" dirty="0">
            <a:solidFill>
              <a:schemeClr val="tx1"/>
            </a:solidFill>
          </a:endParaRPr>
        </a:p>
      </dsp:txBody>
      <dsp:txXfrm>
        <a:off x="59399" y="79525"/>
        <a:ext cx="9269041" cy="109800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C4D4-0DDF-4041-8124-0F29D2CD6579}">
      <dsp:nvSpPr>
        <dsp:cNvPr id="0" name=""/>
        <dsp:cNvSpPr/>
      </dsp:nvSpPr>
      <dsp:spPr>
        <a:xfrm rot="5400000">
          <a:off x="-125346" y="128650"/>
          <a:ext cx="835646" cy="584952"/>
        </a:xfrm>
        <a:prstGeom prst="flowChartInputOutpu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1" y="170432"/>
        <a:ext cx="584952" cy="501388"/>
      </dsp:txXfrm>
    </dsp:sp>
    <dsp:sp modelId="{AC8A2A3B-1543-4326-9D1E-106DA157985B}">
      <dsp:nvSpPr>
        <dsp:cNvPr id="0" name=""/>
        <dsp:cNvSpPr/>
      </dsp:nvSpPr>
      <dsp:spPr>
        <a:xfrm rot="5400000">
          <a:off x="4372704" y="-3645969"/>
          <a:ext cx="543170" cy="8178047"/>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a:t>Может использоваться в международных конкурентных закупках при условии предварительного рассмотрения ИБР.</a:t>
          </a:r>
          <a:endParaRPr lang="en-US" sz="2000" kern="1200" dirty="0"/>
        </a:p>
      </dsp:txBody>
      <dsp:txXfrm rot="-5400000">
        <a:off x="555266" y="197984"/>
        <a:ext cx="8151532" cy="490140"/>
      </dsp:txXfrm>
    </dsp:sp>
    <dsp:sp modelId="{1BFC0835-72E0-4E86-B4E9-F8B6AD6B446A}">
      <dsp:nvSpPr>
        <dsp:cNvPr id="0" name=""/>
        <dsp:cNvSpPr/>
      </dsp:nvSpPr>
      <dsp:spPr>
        <a:xfrm rot="5400000">
          <a:off x="-125346" y="865392"/>
          <a:ext cx="835646" cy="584952"/>
        </a:xfrm>
        <a:prstGeom prst="parallelogram">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91400" y="870615"/>
        <a:ext cx="402154" cy="574506"/>
      </dsp:txXfrm>
    </dsp:sp>
    <dsp:sp modelId="{18D9ABC1-5423-4FE5-9B5E-95962CC0CF85}">
      <dsp:nvSpPr>
        <dsp:cNvPr id="0" name=""/>
        <dsp:cNvSpPr/>
      </dsp:nvSpPr>
      <dsp:spPr>
        <a:xfrm rot="5400000">
          <a:off x="4372704" y="-2930248"/>
          <a:ext cx="543170" cy="8178047"/>
        </a:xfrm>
        <a:prstGeom prst="round2SameRect">
          <a:avLst/>
        </a:prstGeom>
        <a:solidFill>
          <a:schemeClr val="lt1">
            <a:alpha val="90000"/>
            <a:hueOff val="0"/>
            <a:satOff val="0"/>
            <a:lumOff val="0"/>
            <a:alphaOff val="0"/>
          </a:schemeClr>
        </a:solidFill>
        <a:ln w="6350" cap="flat" cmpd="sng" algn="ctr">
          <a:solidFill>
            <a:schemeClr val="accent5">
              <a:hueOff val="-1351709"/>
              <a:satOff val="-3484"/>
              <a:lumOff val="-2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ru-RU" sz="1700" kern="1200" dirty="0"/>
            <a:t>Участникам торгов, подавшим в значительной степени отвечающие требованиям заявки, предлагается представить свои наилучшие и окончательные предложения.</a:t>
          </a:r>
          <a:endParaRPr lang="en-US" sz="1700" kern="1200" dirty="0"/>
        </a:p>
      </dsp:txBody>
      <dsp:txXfrm rot="-5400000">
        <a:off x="555266" y="913705"/>
        <a:ext cx="8151532" cy="490140"/>
      </dsp:txXfrm>
    </dsp:sp>
    <dsp:sp modelId="{A2692794-5758-4B43-B10C-11AA5EA0A906}">
      <dsp:nvSpPr>
        <dsp:cNvPr id="0" name=""/>
        <dsp:cNvSpPr/>
      </dsp:nvSpPr>
      <dsp:spPr>
        <a:xfrm rot="5400000">
          <a:off x="-125346" y="1602134"/>
          <a:ext cx="835646" cy="584952"/>
        </a:xfrm>
        <a:prstGeom prst="parallelogram">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91400" y="1607357"/>
        <a:ext cx="402154" cy="574506"/>
      </dsp:txXfrm>
    </dsp:sp>
    <dsp:sp modelId="{35CB09DF-2638-409D-A4D3-BAC24DB03AA5}">
      <dsp:nvSpPr>
        <dsp:cNvPr id="0" name=""/>
        <dsp:cNvSpPr/>
      </dsp:nvSpPr>
      <dsp:spPr>
        <a:xfrm rot="5400000">
          <a:off x="4402391" y="-2256883"/>
          <a:ext cx="543170" cy="8178047"/>
        </a:xfrm>
        <a:prstGeom prst="round2SameRect">
          <a:avLst/>
        </a:prstGeom>
        <a:solidFill>
          <a:schemeClr val="lt1">
            <a:alpha val="90000"/>
            <a:hueOff val="0"/>
            <a:satOff val="0"/>
            <a:lumOff val="0"/>
            <a:alphaOff val="0"/>
          </a:schemeClr>
        </a:solidFill>
        <a:ln w="6350" cap="flat" cmpd="sng" algn="ctr">
          <a:solidFill>
            <a:schemeClr val="accent5">
              <a:hueOff val="-2703417"/>
              <a:satOff val="-6968"/>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171450" lvl="1" indent="0" algn="l" defTabSz="711200">
            <a:lnSpc>
              <a:spcPct val="90000"/>
            </a:lnSpc>
            <a:spcBef>
              <a:spcPct val="0"/>
            </a:spcBef>
            <a:spcAft>
              <a:spcPct val="15000"/>
            </a:spcAft>
            <a:buChar char="•"/>
          </a:pPr>
          <a:endParaRPr lang="en-US" sz="2000" kern="1200" dirty="0"/>
        </a:p>
        <a:p>
          <a:pPr marL="171450" marR="0" lvl="1" indent="0" algn="l" defTabSz="711200" eaLnBrk="1" fontAlgn="auto" latinLnBrk="0" hangingPunct="1">
            <a:lnSpc>
              <a:spcPct val="90000"/>
            </a:lnSpc>
            <a:spcBef>
              <a:spcPct val="0"/>
            </a:spcBef>
            <a:spcAft>
              <a:spcPct val="15000"/>
            </a:spcAft>
            <a:buClrTx/>
            <a:buSzTx/>
            <a:buFontTx/>
            <a:buNone/>
            <a:tabLst/>
            <a:defRPr/>
          </a:pPr>
          <a:r>
            <a:rPr lang="ru-RU" sz="1600" kern="1200" dirty="0"/>
            <a:t>В приглашении к участию в торгах должно быть указано, используется ли «наилучшее и окончательное предложение»</a:t>
          </a:r>
        </a:p>
        <a:p>
          <a:pPr marL="171450" lvl="1" indent="0" algn="l" defTabSz="711200">
            <a:lnSpc>
              <a:spcPct val="90000"/>
            </a:lnSpc>
            <a:spcBef>
              <a:spcPct val="0"/>
            </a:spcBef>
            <a:spcAft>
              <a:spcPct val="15000"/>
            </a:spcAft>
          </a:pPr>
          <a:endParaRPr lang="ru-RU" sz="1600" kern="1200" dirty="0"/>
        </a:p>
      </dsp:txBody>
      <dsp:txXfrm rot="-5400000">
        <a:off x="584953" y="1587070"/>
        <a:ext cx="8151532" cy="490140"/>
      </dsp:txXfrm>
    </dsp:sp>
    <dsp:sp modelId="{2ECBBF12-0CCC-41A5-A341-6699661D07EF}">
      <dsp:nvSpPr>
        <dsp:cNvPr id="0" name=""/>
        <dsp:cNvSpPr/>
      </dsp:nvSpPr>
      <dsp:spPr>
        <a:xfrm rot="5400000">
          <a:off x="-125346" y="2338876"/>
          <a:ext cx="835646" cy="584952"/>
        </a:xfrm>
        <a:prstGeom prst="parallelogram">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91400" y="2344099"/>
        <a:ext cx="402154" cy="574506"/>
      </dsp:txXfrm>
    </dsp:sp>
    <dsp:sp modelId="{FCA2A8BD-3409-4E74-9FFD-8F7A4BA629D4}">
      <dsp:nvSpPr>
        <dsp:cNvPr id="0" name=""/>
        <dsp:cNvSpPr/>
      </dsp:nvSpPr>
      <dsp:spPr>
        <a:xfrm rot="5400000">
          <a:off x="4372704" y="-1467274"/>
          <a:ext cx="543170" cy="8178047"/>
        </a:xfrm>
        <a:prstGeom prst="round2SameRect">
          <a:avLst/>
        </a:prstGeom>
        <a:solidFill>
          <a:schemeClr val="lt1">
            <a:alpha val="90000"/>
            <a:hueOff val="0"/>
            <a:satOff val="0"/>
            <a:lumOff val="0"/>
            <a:alphaOff val="0"/>
          </a:schemeClr>
        </a:soli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a:t>Участники торгов не обязаны подавать наилучшее и окончательное предложение</a:t>
          </a:r>
          <a:endParaRPr lang="en-US" sz="2000" kern="1200" dirty="0"/>
        </a:p>
      </dsp:txBody>
      <dsp:txXfrm rot="-5400000">
        <a:off x="555266" y="2376679"/>
        <a:ext cx="8151532" cy="490140"/>
      </dsp:txXfrm>
    </dsp:sp>
    <dsp:sp modelId="{8463652C-2640-499F-B83B-5F0C4BAF9A41}">
      <dsp:nvSpPr>
        <dsp:cNvPr id="0" name=""/>
        <dsp:cNvSpPr/>
      </dsp:nvSpPr>
      <dsp:spPr>
        <a:xfrm rot="5400000">
          <a:off x="-125346" y="3075617"/>
          <a:ext cx="835646" cy="584952"/>
        </a:xfrm>
        <a:prstGeom prst="parallelogram">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5</a:t>
          </a:r>
        </a:p>
      </dsp:txBody>
      <dsp:txXfrm rot="-5400000">
        <a:off x="91400" y="3080840"/>
        <a:ext cx="402154" cy="574506"/>
      </dsp:txXfrm>
    </dsp:sp>
    <dsp:sp modelId="{FD552017-8F68-416D-97FB-DB5DFE480A53}">
      <dsp:nvSpPr>
        <dsp:cNvPr id="0" name=""/>
        <dsp:cNvSpPr/>
      </dsp:nvSpPr>
      <dsp:spPr>
        <a:xfrm rot="5400000">
          <a:off x="4372704" y="-730533"/>
          <a:ext cx="543170" cy="8178047"/>
        </a:xfrm>
        <a:prstGeom prst="round2SameRect">
          <a:avLst/>
        </a:prstGeom>
        <a:solidFill>
          <a:schemeClr val="lt1">
            <a:alpha val="90000"/>
            <a:hueOff val="0"/>
            <a:satOff val="0"/>
            <a:lumOff val="0"/>
            <a:alphaOff val="0"/>
          </a:schemeClr>
        </a:soli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a:t>Запрещено проводить переговоры после отправки наилучшего и окончательного предложения</a:t>
          </a:r>
          <a:endParaRPr lang="en-US" sz="2000" kern="1200" dirty="0"/>
        </a:p>
      </dsp:txBody>
      <dsp:txXfrm rot="-5400000">
        <a:off x="555266" y="3113420"/>
        <a:ext cx="8151532" cy="490140"/>
      </dsp:txXfrm>
    </dsp:sp>
    <dsp:sp modelId="{6F22A327-D133-42AF-8B88-DE0005302D1E}">
      <dsp:nvSpPr>
        <dsp:cNvPr id="0" name=""/>
        <dsp:cNvSpPr/>
      </dsp:nvSpPr>
      <dsp:spPr>
        <a:xfrm rot="5400000">
          <a:off x="-125346" y="3812359"/>
          <a:ext cx="835646" cy="584952"/>
        </a:xfrm>
        <a:prstGeom prst="parallelogram">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a:t>
          </a:r>
        </a:p>
      </dsp:txBody>
      <dsp:txXfrm rot="-5400000">
        <a:off x="91400" y="3817582"/>
        <a:ext cx="402154" cy="574506"/>
      </dsp:txXfrm>
    </dsp:sp>
    <dsp:sp modelId="{6B4F048D-4277-465A-BFF1-4E8E5BAC5F88}">
      <dsp:nvSpPr>
        <dsp:cNvPr id="0" name=""/>
        <dsp:cNvSpPr/>
      </dsp:nvSpPr>
      <dsp:spPr>
        <a:xfrm rot="5400000">
          <a:off x="4372704" y="28723"/>
          <a:ext cx="543170" cy="8178047"/>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Если используется наилучшее и окончательное предложение, необходимо привлечь поставщика услуг по обеспечению добросовестности.</a:t>
          </a:r>
          <a:r>
            <a:rPr lang="it-IT" sz="1800" kern="1200" dirty="0"/>
            <a:t> </a:t>
          </a:r>
          <a:endParaRPr lang="en-US" sz="1800" kern="1200" dirty="0"/>
        </a:p>
      </dsp:txBody>
      <dsp:txXfrm rot="-5400000">
        <a:off x="555266" y="3872677"/>
        <a:ext cx="8151532" cy="49014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0" y="0"/>
          <a:ext cx="4800286" cy="110675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tx1"/>
              </a:solidFill>
            </a:rPr>
            <a:t>Переговоры</a:t>
          </a:r>
          <a:endParaRPr lang="en-US" sz="2000" kern="1200" dirty="0">
            <a:solidFill>
              <a:schemeClr val="tx1"/>
            </a:solidFill>
          </a:endParaRPr>
        </a:p>
      </dsp:txBody>
      <dsp:txXfrm>
        <a:off x="0" y="0"/>
        <a:ext cx="4800286" cy="1106755"/>
      </dsp:txXfrm>
    </dsp:sp>
    <dsp:sp modelId="{F9174E01-2620-4301-9BD3-BF4F848FA21A}">
      <dsp:nvSpPr>
        <dsp:cNvPr id="0" name=""/>
        <dsp:cNvSpPr/>
      </dsp:nvSpPr>
      <dsp:spPr>
        <a:xfrm>
          <a:off x="50" y="1103095"/>
          <a:ext cx="4800286" cy="266951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977900">
            <a:lnSpc>
              <a:spcPct val="90000"/>
            </a:lnSpc>
            <a:spcBef>
              <a:spcPct val="0"/>
            </a:spcBef>
            <a:spcAft>
              <a:spcPct val="15000"/>
            </a:spcAft>
            <a:buChar char="•"/>
          </a:pPr>
          <a:endParaRPr lang="en-US" sz="2200" kern="1200" dirty="0"/>
        </a:p>
        <a:p>
          <a:pPr marL="228600" lvl="1" indent="-228600" algn="just" defTabSz="889000">
            <a:lnSpc>
              <a:spcPct val="90000"/>
            </a:lnSpc>
            <a:spcBef>
              <a:spcPct val="0"/>
            </a:spcBef>
            <a:spcAft>
              <a:spcPct val="15000"/>
            </a:spcAft>
            <a:buChar char="•"/>
          </a:pPr>
          <a:r>
            <a:rPr lang="ru-RU" sz="2000" kern="1200" dirty="0"/>
            <a:t>Переговоры могут включать в себя положения и условия, цену и/или социальные, экологические и инновационные аспекты, если они не изменяют минимальные требования к заявке.</a:t>
          </a:r>
          <a:endParaRPr lang="en-US" sz="2000" kern="1200" dirty="0"/>
        </a:p>
        <a:p>
          <a:pPr marL="228600" lvl="1" indent="-228600" algn="l" defTabSz="977900">
            <a:lnSpc>
              <a:spcPct val="90000"/>
            </a:lnSpc>
            <a:spcBef>
              <a:spcPct val="0"/>
            </a:spcBef>
            <a:spcAft>
              <a:spcPct val="15000"/>
            </a:spcAft>
            <a:buChar char="•"/>
          </a:pPr>
          <a:endParaRPr lang="en-US" sz="2200" kern="1200" dirty="0"/>
        </a:p>
      </dsp:txBody>
      <dsp:txXfrm>
        <a:off x="50" y="1103095"/>
        <a:ext cx="4800286" cy="2669512"/>
      </dsp:txXfrm>
    </dsp:sp>
    <dsp:sp modelId="{1A2F9FE5-6893-4937-AFB6-3EA1BB9AB021}">
      <dsp:nvSpPr>
        <dsp:cNvPr id="0" name=""/>
        <dsp:cNvSpPr/>
      </dsp:nvSpPr>
      <dsp:spPr>
        <a:xfrm>
          <a:off x="5472376" y="5606"/>
          <a:ext cx="4800286" cy="1094400"/>
        </a:xfrm>
        <a:prstGeom prst="rect">
          <a:avLst/>
        </a:prstGeom>
        <a:solidFill>
          <a:schemeClr val="accent2">
            <a:lumMod val="60000"/>
            <a:lumOff val="40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tx1"/>
              </a:solidFill>
            </a:rPr>
            <a:t>Бенефициар</a:t>
          </a:r>
          <a:endParaRPr lang="en-US" sz="2000" kern="1200" dirty="0">
            <a:solidFill>
              <a:schemeClr val="tx1"/>
            </a:solidFill>
          </a:endParaRPr>
        </a:p>
      </dsp:txBody>
      <dsp:txXfrm>
        <a:off x="5472376" y="5606"/>
        <a:ext cx="4800286" cy="1094400"/>
      </dsp:txXfrm>
    </dsp:sp>
    <dsp:sp modelId="{4433689F-B444-490B-BE16-BAC57E636C02}">
      <dsp:nvSpPr>
        <dsp:cNvPr id="0" name=""/>
        <dsp:cNvSpPr/>
      </dsp:nvSpPr>
      <dsp:spPr>
        <a:xfrm>
          <a:off x="5472426" y="1105613"/>
          <a:ext cx="4800286" cy="2669512"/>
        </a:xfrm>
        <a:prstGeom prst="rect">
          <a:avLst/>
        </a:prstGeom>
        <a:solidFill>
          <a:schemeClr val="accent2">
            <a:lumMod val="20000"/>
            <a:lumOff val="80000"/>
            <a:alpha val="9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ru-RU" sz="1400" kern="1200" dirty="0"/>
            <a:t>Бенефициар должен в первую очередь вести переговоры с участником торгов, который был оценен как предлагающий лучшее соотношение цены и качества.</a:t>
          </a:r>
          <a:r>
            <a:rPr lang="en-GB" sz="1400" kern="1200" dirty="0"/>
            <a:t> </a:t>
          </a:r>
          <a:endParaRPr lang="en-US" sz="1400" kern="1200" dirty="0"/>
        </a:p>
        <a:p>
          <a:pPr marL="114300" lvl="1" indent="-114300" algn="just" defTabSz="622300">
            <a:lnSpc>
              <a:spcPct val="90000"/>
            </a:lnSpc>
            <a:spcBef>
              <a:spcPct val="0"/>
            </a:spcBef>
            <a:spcAft>
              <a:spcPct val="15000"/>
            </a:spcAft>
            <a:buChar char="•"/>
          </a:pPr>
          <a:r>
            <a:rPr lang="ru-RU" sz="1400" kern="1200" dirty="0"/>
            <a:t>Если результат является неудовлетворительным или соглашение не достигнуто, бенефициар может затем вести переговоры с участником, предлагающим следующее в рейтинге лучшее соотношение цены и качества и т. д. до тех пор, пока не будет достигнут удовлетворительный результат.</a:t>
          </a:r>
          <a:endParaRPr lang="en-GB" sz="1400" kern="1200" dirty="0"/>
        </a:p>
      </dsp:txBody>
      <dsp:txXfrm>
        <a:off x="5472426" y="1105613"/>
        <a:ext cx="4800286" cy="266951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1B2F5-FABA-40BF-BB54-E9492DC0F76C}">
      <dsp:nvSpPr>
        <dsp:cNvPr id="0" name=""/>
        <dsp:cNvSpPr/>
      </dsp:nvSpPr>
      <dsp:spPr>
        <a:xfrm>
          <a:off x="348813" y="1055778"/>
          <a:ext cx="3282622" cy="245040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ru-RU" altLang="en-US" sz="2000" kern="1200" dirty="0"/>
            <a:t>Поставляемые товары</a:t>
          </a:r>
          <a:r>
            <a:rPr lang="en-US" altLang="en-US" sz="2000" kern="1200" dirty="0"/>
            <a:t>;</a:t>
          </a:r>
          <a:endParaRPr lang="en-US" sz="2000" kern="1200" dirty="0"/>
        </a:p>
        <a:p>
          <a:pPr marL="228600" lvl="1" indent="-228600" algn="l" defTabSz="889000">
            <a:lnSpc>
              <a:spcPct val="90000"/>
            </a:lnSpc>
            <a:spcBef>
              <a:spcPct val="0"/>
            </a:spcBef>
            <a:spcAft>
              <a:spcPct val="15000"/>
            </a:spcAft>
            <a:buChar char="•"/>
          </a:pPr>
          <a:r>
            <a:rPr lang="ru-RU" altLang="en-US" sz="2000" kern="1200" dirty="0"/>
            <a:t>Результаты сопутствующих услуг, которые должны быть предоставлены;</a:t>
          </a:r>
          <a:r>
            <a:rPr lang="en-US" altLang="en-US" sz="2000" kern="1200" dirty="0"/>
            <a:t> </a:t>
          </a:r>
        </a:p>
        <a:p>
          <a:pPr marL="228600" lvl="1" indent="-228600" algn="l" defTabSz="889000">
            <a:lnSpc>
              <a:spcPct val="90000"/>
            </a:lnSpc>
            <a:spcBef>
              <a:spcPct val="0"/>
            </a:spcBef>
            <a:spcAft>
              <a:spcPct val="15000"/>
            </a:spcAft>
            <a:buChar char="•"/>
          </a:pPr>
          <a:r>
            <a:rPr lang="ru-RU" altLang="en-US" sz="2000" kern="1200" dirty="0"/>
            <a:t>Обязанности сторон</a:t>
          </a:r>
          <a:endParaRPr lang="en-US" altLang="en-US" sz="2000" kern="1200" dirty="0"/>
        </a:p>
      </dsp:txBody>
      <dsp:txXfrm>
        <a:off x="406229" y="1113194"/>
        <a:ext cx="3167790" cy="2392992"/>
      </dsp:txXfrm>
    </dsp:sp>
    <dsp:sp modelId="{F295BB33-2574-4060-853C-96B522927D01}">
      <dsp:nvSpPr>
        <dsp:cNvPr id="0" name=""/>
        <dsp:cNvSpPr/>
      </dsp:nvSpPr>
      <dsp:spPr>
        <a:xfrm>
          <a:off x="382788" y="0"/>
          <a:ext cx="3282622" cy="1053675"/>
        </a:xfrm>
        <a:prstGeom prst="flowChartAlternateProcess">
          <a:avLst/>
        </a:prstGeom>
        <a:solidFill>
          <a:srgbClr val="9AEAE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Договорные документы должны четко определять</a:t>
          </a:r>
          <a:r>
            <a:rPr lang="en-US" sz="2000" kern="1200" dirty="0">
              <a:solidFill>
                <a:schemeClr val="tx1"/>
              </a:solidFill>
            </a:rPr>
            <a:t>:</a:t>
          </a:r>
          <a:endParaRPr lang="en-GB" sz="2000" kern="1200" dirty="0">
            <a:solidFill>
              <a:schemeClr val="tx1"/>
            </a:solidFill>
          </a:endParaRPr>
        </a:p>
      </dsp:txBody>
      <dsp:txXfrm>
        <a:off x="382788" y="0"/>
        <a:ext cx="2311706" cy="1053675"/>
      </dsp:txXfrm>
    </dsp:sp>
    <dsp:sp modelId="{90C9DAF0-2FD0-425B-A15F-BDD6BF817A52}">
      <dsp:nvSpPr>
        <dsp:cNvPr id="0" name=""/>
        <dsp:cNvSpPr/>
      </dsp:nvSpPr>
      <dsp:spPr>
        <a:xfrm>
          <a:off x="2776029" y="2620197"/>
          <a:ext cx="1148917" cy="114891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D3CF7-B6A4-452E-89CA-2F1FA5F6B073}">
      <dsp:nvSpPr>
        <dsp:cNvPr id="0" name=""/>
        <dsp:cNvSpPr/>
      </dsp:nvSpPr>
      <dsp:spPr>
        <a:xfrm>
          <a:off x="0" y="15433"/>
          <a:ext cx="3897086" cy="486720"/>
        </a:xfrm>
        <a:prstGeom prst="roundRect">
          <a:avLst/>
        </a:prstGeom>
        <a:solidFill>
          <a:srgbClr val="CEADD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Общие </a:t>
          </a:r>
          <a:endParaRPr lang="en-GB" sz="2000" kern="1200" dirty="0">
            <a:solidFill>
              <a:schemeClr val="tx1"/>
            </a:solidFill>
          </a:endParaRPr>
        </a:p>
      </dsp:txBody>
      <dsp:txXfrm>
        <a:off x="23760" y="39193"/>
        <a:ext cx="3849566" cy="439200"/>
      </dsp:txXfrm>
    </dsp:sp>
    <dsp:sp modelId="{95C75D8B-C300-4CC5-94EF-95483FA45FDD}">
      <dsp:nvSpPr>
        <dsp:cNvPr id="0" name=""/>
        <dsp:cNvSpPr/>
      </dsp:nvSpPr>
      <dsp:spPr>
        <a:xfrm>
          <a:off x="0" y="577033"/>
          <a:ext cx="3897086" cy="486720"/>
        </a:xfrm>
        <a:prstGeom prst="roundRect">
          <a:avLst/>
        </a:prstGeom>
        <a:solidFill>
          <a:srgbClr val="CEADD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Особые</a:t>
          </a:r>
          <a:endParaRPr lang="en-GB" sz="2000" kern="1200" dirty="0">
            <a:solidFill>
              <a:schemeClr val="tx1"/>
            </a:solidFill>
          </a:endParaRPr>
        </a:p>
      </dsp:txBody>
      <dsp:txXfrm>
        <a:off x="23760" y="600793"/>
        <a:ext cx="3849566" cy="4392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96C38-CCA7-4719-AE93-C3383DD5EF0A}">
      <dsp:nvSpPr>
        <dsp:cNvPr id="0" name=""/>
        <dsp:cNvSpPr/>
      </dsp:nvSpPr>
      <dsp:spPr>
        <a:xfrm>
          <a:off x="4223511" y="401"/>
          <a:ext cx="2369023" cy="1316124"/>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altLang="en-US" sz="1900" kern="1200" dirty="0">
              <a:solidFill>
                <a:schemeClr val="tx1"/>
              </a:solidFill>
            </a:rPr>
            <a:t>Если требуется гарантия исполнения договора</a:t>
          </a:r>
          <a:endParaRPr lang="en-US" altLang="en-US" sz="1900" kern="1200" dirty="0">
            <a:solidFill>
              <a:schemeClr val="tx1"/>
            </a:solidFill>
          </a:endParaRPr>
        </a:p>
      </dsp:txBody>
      <dsp:txXfrm>
        <a:off x="4262059" y="38949"/>
        <a:ext cx="2291927" cy="1239028"/>
      </dsp:txXfrm>
    </dsp:sp>
    <dsp:sp modelId="{E29D5745-2B96-49A1-AD18-83CA16701BF5}">
      <dsp:nvSpPr>
        <dsp:cNvPr id="0" name=""/>
        <dsp:cNvSpPr/>
      </dsp:nvSpPr>
      <dsp:spPr>
        <a:xfrm rot="5538777">
          <a:off x="5125325" y="1344187"/>
          <a:ext cx="486080" cy="592255"/>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5193632" y="1397333"/>
        <a:ext cx="355353" cy="340256"/>
      </dsp:txXfrm>
    </dsp:sp>
    <dsp:sp modelId="{973A1280-7849-4E30-A3A8-E000FDD1D5D8}">
      <dsp:nvSpPr>
        <dsp:cNvPr id="0" name=""/>
        <dsp:cNvSpPr/>
      </dsp:nvSpPr>
      <dsp:spPr>
        <a:xfrm>
          <a:off x="2907968" y="1964105"/>
          <a:ext cx="4841478" cy="1316124"/>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ru-RU" sz="1900" kern="1200" dirty="0">
              <a:solidFill>
                <a:schemeClr val="tx1"/>
              </a:solidFill>
            </a:rPr>
            <a:t>В ТД указывается </a:t>
          </a:r>
          <a:r>
            <a:rPr lang="ru-RU" sz="1900" u="sng" kern="1200" dirty="0">
              <a:solidFill>
                <a:schemeClr val="tx1"/>
              </a:solidFill>
            </a:rPr>
            <a:t>форма</a:t>
          </a:r>
          <a:r>
            <a:rPr lang="ru-RU" sz="1900" kern="1200" dirty="0">
              <a:solidFill>
                <a:schemeClr val="tx1"/>
              </a:solidFill>
            </a:rPr>
            <a:t> (банковская гарантия или гарантия исполнения) и </a:t>
          </a:r>
          <a:r>
            <a:rPr lang="ru-RU" sz="1900" u="sng" kern="1200" dirty="0">
              <a:solidFill>
                <a:schemeClr val="tx1"/>
              </a:solidFill>
            </a:rPr>
            <a:t>сумма</a:t>
          </a:r>
          <a:r>
            <a:rPr lang="ru-RU" sz="1900" kern="1200" dirty="0">
              <a:solidFill>
                <a:schemeClr val="tx1"/>
              </a:solidFill>
            </a:rPr>
            <a:t> (обычно составляет 10% от договорной цены).</a:t>
          </a:r>
          <a:r>
            <a:rPr lang="en-US" sz="1900" kern="1200" dirty="0">
              <a:solidFill>
                <a:schemeClr val="tx1"/>
              </a:solidFill>
            </a:rPr>
            <a:t> </a:t>
          </a:r>
          <a:endParaRPr lang="en-GB" sz="1900" kern="1200" dirty="0">
            <a:solidFill>
              <a:schemeClr val="tx1"/>
            </a:solidFill>
          </a:endParaRPr>
        </a:p>
      </dsp:txBody>
      <dsp:txXfrm>
        <a:off x="2946516" y="2002653"/>
        <a:ext cx="4764382" cy="123902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E86AB-CF5C-4758-9D66-5E31D422916D}">
      <dsp:nvSpPr>
        <dsp:cNvPr id="0" name=""/>
        <dsp:cNvSpPr/>
      </dsp:nvSpPr>
      <dsp:spPr>
        <a:xfrm rot="10800000">
          <a:off x="1007821" y="0"/>
          <a:ext cx="6398950" cy="248561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6088" tIns="102870" rIns="192024" bIns="102870" numCol="1" spcCol="1270" anchor="ctr" anchorCtr="0">
          <a:noAutofit/>
        </a:bodyPr>
        <a:lstStyle/>
        <a:p>
          <a:pPr marL="0" lvl="0" indent="0" algn="ctr" defTabSz="1200150" rtl="0">
            <a:lnSpc>
              <a:spcPct val="90000"/>
            </a:lnSpc>
            <a:spcBef>
              <a:spcPct val="0"/>
            </a:spcBef>
            <a:spcAft>
              <a:spcPct val="35000"/>
            </a:spcAft>
            <a:buNone/>
          </a:pPr>
          <a:r>
            <a:rPr lang="ru-RU" sz="2700" kern="1200" dirty="0"/>
            <a:t>Неисполнение обязательств не считается неисполнением обязательств, если оно вызвано форс-мажорными обстоятельствами, определенными в договоре.</a:t>
          </a:r>
          <a:endParaRPr lang="en-GB" sz="2700" kern="1200" dirty="0"/>
        </a:p>
      </dsp:txBody>
      <dsp:txXfrm rot="10800000">
        <a:off x="1629225" y="0"/>
        <a:ext cx="5777546" cy="2485616"/>
      </dsp:txXfrm>
    </dsp:sp>
    <dsp:sp modelId="{915B8637-91D7-407C-82A7-4291AC230EF0}">
      <dsp:nvSpPr>
        <dsp:cNvPr id="0" name=""/>
        <dsp:cNvSpPr/>
      </dsp:nvSpPr>
      <dsp:spPr>
        <a:xfrm>
          <a:off x="430947" y="253532"/>
          <a:ext cx="1905473" cy="1978550"/>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312" r="-431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2DE88-F5CC-4D11-B0FE-8A10D584F81B}">
      <dsp:nvSpPr>
        <dsp:cNvPr id="0" name=""/>
        <dsp:cNvSpPr/>
      </dsp:nvSpPr>
      <dsp:spPr>
        <a:xfrm>
          <a:off x="62285" y="148932"/>
          <a:ext cx="7586548" cy="76908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a:t>≥ 6 </a:t>
          </a:r>
          <a:r>
            <a:rPr lang="ru-RU" sz="2000" kern="1200" dirty="0"/>
            <a:t>недель с момента публикации</a:t>
          </a:r>
          <a:r>
            <a:rPr lang="en-GB" sz="2000" kern="1200" dirty="0"/>
            <a:t> </a:t>
          </a:r>
          <a:r>
            <a:rPr lang="ru-RU" sz="2000" kern="1200" dirty="0"/>
            <a:t>уведомления о закупках в рамках МКТ или МКТ/СЧ </a:t>
          </a:r>
          <a:endParaRPr lang="en-GB" sz="2000" kern="1200" dirty="0"/>
        </a:p>
      </dsp:txBody>
      <dsp:txXfrm>
        <a:off x="84811" y="171458"/>
        <a:ext cx="6666664" cy="724030"/>
      </dsp:txXfrm>
    </dsp:sp>
    <dsp:sp modelId="{160E14EB-888D-405D-A812-42BF1A4B1805}">
      <dsp:nvSpPr>
        <dsp:cNvPr id="0" name=""/>
        <dsp:cNvSpPr/>
      </dsp:nvSpPr>
      <dsp:spPr>
        <a:xfrm>
          <a:off x="566527" y="875900"/>
          <a:ext cx="7586548" cy="769082"/>
        </a:xfrm>
        <a:prstGeom prst="roundRect">
          <a:avLst>
            <a:gd name="adj" fmla="val 1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a:t>≥ 4 </a:t>
          </a:r>
          <a:r>
            <a:rPr lang="ru-RU" sz="2000" kern="1200" dirty="0"/>
            <a:t>недель в рамках НКТ</a:t>
          </a:r>
          <a:endParaRPr lang="en-GB" sz="2000" kern="1200" dirty="0"/>
        </a:p>
      </dsp:txBody>
      <dsp:txXfrm>
        <a:off x="589053" y="898426"/>
        <a:ext cx="6475064" cy="724030"/>
      </dsp:txXfrm>
    </dsp:sp>
    <dsp:sp modelId="{A6304829-9308-436E-9820-F5357BE0DEC9}">
      <dsp:nvSpPr>
        <dsp:cNvPr id="0" name=""/>
        <dsp:cNvSpPr/>
      </dsp:nvSpPr>
      <dsp:spPr>
        <a:xfrm>
          <a:off x="1191548" y="1733326"/>
          <a:ext cx="7586548" cy="769082"/>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a:t>≥ 12 </a:t>
          </a:r>
          <a:r>
            <a:rPr lang="ru-RU" sz="2000" kern="1200" dirty="0"/>
            <a:t>недель для сложных технологических установок или большого объема работ</a:t>
          </a:r>
          <a:endParaRPr lang="en-GB" sz="2000" kern="1200" dirty="0"/>
        </a:p>
      </dsp:txBody>
      <dsp:txXfrm>
        <a:off x="1214074" y="1755852"/>
        <a:ext cx="6475064" cy="724030"/>
      </dsp:txXfrm>
    </dsp:sp>
    <dsp:sp modelId="{E8CE6569-F6F7-4E98-9DF5-5B5BCEA020FF}">
      <dsp:nvSpPr>
        <dsp:cNvPr id="0" name=""/>
        <dsp:cNvSpPr/>
      </dsp:nvSpPr>
      <dsp:spPr>
        <a:xfrm>
          <a:off x="1699583" y="2627700"/>
          <a:ext cx="7586548" cy="769082"/>
        </a:xfrm>
        <a:prstGeom prst="roundRect">
          <a:avLst>
            <a:gd name="adj" fmla="val 1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a:t>≥ 4 </a:t>
          </a:r>
          <a:r>
            <a:rPr lang="ru-RU" sz="2000" kern="1200" dirty="0"/>
            <a:t>недель для предварительной квалификации</a:t>
          </a:r>
          <a:endParaRPr lang="en-GB" sz="2000" kern="1200" dirty="0"/>
        </a:p>
      </dsp:txBody>
      <dsp:txXfrm>
        <a:off x="1722109" y="2650226"/>
        <a:ext cx="6475064" cy="724030"/>
      </dsp:txXfrm>
    </dsp:sp>
    <dsp:sp modelId="{A8DC5D0D-5922-410B-A629-E70C20B776DE}">
      <dsp:nvSpPr>
        <dsp:cNvPr id="0" name=""/>
        <dsp:cNvSpPr/>
      </dsp:nvSpPr>
      <dsp:spPr>
        <a:xfrm>
          <a:off x="2266111" y="3503600"/>
          <a:ext cx="7586548" cy="769082"/>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от 10 до 30 дней для закупки на открытом рынке/запроса котировок </a:t>
          </a:r>
          <a:endParaRPr lang="en-GB" sz="2000" kern="1200" dirty="0"/>
        </a:p>
      </dsp:txBody>
      <dsp:txXfrm>
        <a:off x="2288637" y="3526126"/>
        <a:ext cx="6475064" cy="724030"/>
      </dsp:txXfrm>
    </dsp:sp>
    <dsp:sp modelId="{CF0326C0-2EE1-4676-B4D4-95EA616ABFFA}">
      <dsp:nvSpPr>
        <dsp:cNvPr id="0" name=""/>
        <dsp:cNvSpPr/>
      </dsp:nvSpPr>
      <dsp:spPr>
        <a:xfrm>
          <a:off x="7086644" y="561857"/>
          <a:ext cx="499903" cy="499903"/>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199122" y="561857"/>
        <a:ext cx="274947" cy="376177"/>
      </dsp:txXfrm>
    </dsp:sp>
    <dsp:sp modelId="{7FFB03E7-842C-4FFB-BD7B-B895B04704B9}">
      <dsp:nvSpPr>
        <dsp:cNvPr id="0" name=""/>
        <dsp:cNvSpPr/>
      </dsp:nvSpPr>
      <dsp:spPr>
        <a:xfrm>
          <a:off x="7653172" y="1437757"/>
          <a:ext cx="499903" cy="499903"/>
        </a:xfrm>
        <a:prstGeom prst="downArrow">
          <a:avLst>
            <a:gd name="adj1" fmla="val 55000"/>
            <a:gd name="adj2" fmla="val 45000"/>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765650" y="1437757"/>
        <a:ext cx="274947" cy="376177"/>
      </dsp:txXfrm>
    </dsp:sp>
    <dsp:sp modelId="{22FC87D7-698A-4623-A2E4-5AD56CE3FA61}">
      <dsp:nvSpPr>
        <dsp:cNvPr id="0" name=""/>
        <dsp:cNvSpPr/>
      </dsp:nvSpPr>
      <dsp:spPr>
        <a:xfrm>
          <a:off x="8219700" y="2300839"/>
          <a:ext cx="499903" cy="499903"/>
        </a:xfrm>
        <a:prstGeom prst="downArrow">
          <a:avLst>
            <a:gd name="adj1" fmla="val 55000"/>
            <a:gd name="adj2" fmla="val 45000"/>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332178" y="2300839"/>
        <a:ext cx="274947" cy="376177"/>
      </dsp:txXfrm>
    </dsp:sp>
    <dsp:sp modelId="{ACC5D1DA-83CC-4E60-AC07-02B57405240F}">
      <dsp:nvSpPr>
        <dsp:cNvPr id="0" name=""/>
        <dsp:cNvSpPr/>
      </dsp:nvSpPr>
      <dsp:spPr>
        <a:xfrm>
          <a:off x="8786228" y="3185285"/>
          <a:ext cx="499903" cy="499903"/>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898706" y="3185285"/>
        <a:ext cx="274947" cy="37617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5B0E1-6888-495B-B247-544ED5A06982}">
      <dsp:nvSpPr>
        <dsp:cNvPr id="0" name=""/>
        <dsp:cNvSpPr/>
      </dsp:nvSpPr>
      <dsp:spPr>
        <a:xfrm>
          <a:off x="797946" y="0"/>
          <a:ext cx="9043390" cy="3804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0AF16-7813-4920-BF7D-683AD17BC664}">
      <dsp:nvSpPr>
        <dsp:cNvPr id="0" name=""/>
        <dsp:cNvSpPr/>
      </dsp:nvSpPr>
      <dsp:spPr>
        <a:xfrm>
          <a:off x="6454" y="1141475"/>
          <a:ext cx="1413298" cy="1521967"/>
        </a:xfrm>
        <a:prstGeom prst="roundRect">
          <a:avLst/>
        </a:prstGeom>
        <a:solidFill>
          <a:srgbClr val="FF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Публичное вскрытие конвертов </a:t>
          </a:r>
          <a:endParaRPr lang="en-GB" sz="1800" kern="1200" dirty="0">
            <a:solidFill>
              <a:schemeClr val="tx1"/>
            </a:solidFill>
          </a:endParaRPr>
        </a:p>
      </dsp:txBody>
      <dsp:txXfrm>
        <a:off x="75446" y="1210467"/>
        <a:ext cx="1275314" cy="1383983"/>
      </dsp:txXfrm>
    </dsp:sp>
    <dsp:sp modelId="{DE0F40B0-E9E9-48CE-A5BB-4E472594248F}">
      <dsp:nvSpPr>
        <dsp:cNvPr id="0" name=""/>
        <dsp:cNvSpPr/>
      </dsp:nvSpPr>
      <dsp:spPr>
        <a:xfrm>
          <a:off x="1625733" y="707387"/>
          <a:ext cx="2006586" cy="2390143"/>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Дата и время указываются в приглашении к участию в торгах (то же самое, что и крайний срок подачи заявок)</a:t>
          </a:r>
          <a:endParaRPr lang="en-GB" sz="2000" kern="1200" dirty="0">
            <a:solidFill>
              <a:schemeClr val="tx1"/>
            </a:solidFill>
          </a:endParaRPr>
        </a:p>
      </dsp:txBody>
      <dsp:txXfrm>
        <a:off x="1723686" y="805340"/>
        <a:ext cx="1810680" cy="2194237"/>
      </dsp:txXfrm>
    </dsp:sp>
    <dsp:sp modelId="{2E4117B3-9A3F-4740-B958-527AEDFF71E5}">
      <dsp:nvSpPr>
        <dsp:cNvPr id="0" name=""/>
        <dsp:cNvSpPr/>
      </dsp:nvSpPr>
      <dsp:spPr>
        <a:xfrm>
          <a:off x="3838300" y="1141475"/>
          <a:ext cx="2145768" cy="1521967"/>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Конверты с заявками, не вскрытые на открытом заседании, </a:t>
          </a:r>
          <a:r>
            <a:rPr lang="ru-RU" sz="1800" b="1" kern="1200" dirty="0">
              <a:solidFill>
                <a:schemeClr val="tx1"/>
              </a:solidFill>
            </a:rPr>
            <a:t>не</a:t>
          </a:r>
          <a:r>
            <a:rPr lang="ru-RU" sz="1800" kern="1200" dirty="0">
              <a:solidFill>
                <a:schemeClr val="tx1"/>
              </a:solidFill>
            </a:rPr>
            <a:t> рассматриваются.</a:t>
          </a:r>
          <a:endParaRPr lang="en-GB" sz="1800" kern="1200" dirty="0">
            <a:solidFill>
              <a:schemeClr val="tx1"/>
            </a:solidFill>
          </a:endParaRPr>
        </a:p>
      </dsp:txBody>
      <dsp:txXfrm>
        <a:off x="3912596" y="1215771"/>
        <a:ext cx="1997176" cy="1373375"/>
      </dsp:txXfrm>
    </dsp:sp>
    <dsp:sp modelId="{2C53D206-D804-4DFC-A289-EE100501AAEB}">
      <dsp:nvSpPr>
        <dsp:cNvPr id="0" name=""/>
        <dsp:cNvSpPr/>
      </dsp:nvSpPr>
      <dsp:spPr>
        <a:xfrm>
          <a:off x="6190048" y="981707"/>
          <a:ext cx="1934211" cy="184150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solidFill>
                <a:schemeClr val="tx1"/>
              </a:solidFill>
            </a:rPr>
            <a:t>Конверты, полученные после окончания срока подачи заявок, возвращаются невскрытыми.</a:t>
          </a:r>
          <a:endParaRPr lang="en-GB" sz="1600" kern="1200" dirty="0">
            <a:solidFill>
              <a:schemeClr val="tx1"/>
            </a:solidFill>
          </a:endParaRPr>
        </a:p>
      </dsp:txBody>
      <dsp:txXfrm>
        <a:off x="6279943" y="1071602"/>
        <a:ext cx="1754421" cy="1661714"/>
      </dsp:txXfrm>
    </dsp:sp>
    <dsp:sp modelId="{27847D0C-15EA-427D-9D6D-70B350CD50FC}">
      <dsp:nvSpPr>
        <dsp:cNvPr id="0" name=""/>
        <dsp:cNvSpPr/>
      </dsp:nvSpPr>
      <dsp:spPr>
        <a:xfrm>
          <a:off x="8330240" y="433068"/>
          <a:ext cx="2302587" cy="293878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solidFill>
                <a:schemeClr val="tx1"/>
              </a:solidFill>
            </a:rPr>
            <a:t>Имя участника торгов и общая сумма каждой заявки (за лот, если применимо), включая любые скидки и альтернативные предложения, зачитываются вслух и протоколируются.</a:t>
          </a:r>
          <a:r>
            <a:rPr lang="en-US" sz="1600" kern="1200" dirty="0">
              <a:solidFill>
                <a:schemeClr val="tx1"/>
              </a:solidFill>
            </a:rPr>
            <a:t> </a:t>
          </a:r>
          <a:endParaRPr lang="en-GB" sz="1600" kern="1200" dirty="0">
            <a:solidFill>
              <a:schemeClr val="tx1"/>
            </a:solidFill>
          </a:endParaRPr>
        </a:p>
      </dsp:txBody>
      <dsp:txXfrm>
        <a:off x="8442643" y="545471"/>
        <a:ext cx="2077781" cy="27139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712B5-4FE7-4D67-AC42-5C9BC79A8AD3}">
      <dsp:nvSpPr>
        <dsp:cNvPr id="0" name=""/>
        <dsp:cNvSpPr/>
      </dsp:nvSpPr>
      <dsp:spPr>
        <a:xfrm>
          <a:off x="0" y="72838"/>
          <a:ext cx="9724103" cy="75582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ru-RU" sz="1900" kern="1200" dirty="0"/>
            <a:t>Платежи по договорам с паушальной ценой обычно принимаются при успешном выполнении этапов договора.</a:t>
          </a:r>
          <a:endParaRPr lang="en-GB" sz="1900" kern="1200" dirty="0"/>
        </a:p>
      </dsp:txBody>
      <dsp:txXfrm>
        <a:off x="36896" y="109734"/>
        <a:ext cx="9650311" cy="682028"/>
      </dsp:txXfrm>
    </dsp:sp>
    <dsp:sp modelId="{D76512D1-B447-4318-91F3-FBF097212145}">
      <dsp:nvSpPr>
        <dsp:cNvPr id="0" name=""/>
        <dsp:cNvSpPr/>
      </dsp:nvSpPr>
      <dsp:spPr>
        <a:xfrm>
          <a:off x="0" y="883378"/>
          <a:ext cx="9724103" cy="75582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ru-RU" sz="1900" kern="1200" dirty="0"/>
            <a:t>Оплата может выполняться в процентах от общей суммы договора.</a:t>
          </a:r>
          <a:r>
            <a:rPr lang="en-US" sz="1900" kern="1200" dirty="0"/>
            <a:t> </a:t>
          </a:r>
          <a:endParaRPr lang="en-GB" sz="1900" kern="1200" dirty="0"/>
        </a:p>
      </dsp:txBody>
      <dsp:txXfrm>
        <a:off x="36896" y="920274"/>
        <a:ext cx="9650311" cy="682028"/>
      </dsp:txXfrm>
    </dsp:sp>
    <dsp:sp modelId="{32D55086-D524-4C7B-A0BB-310E8FA7914E}">
      <dsp:nvSpPr>
        <dsp:cNvPr id="0" name=""/>
        <dsp:cNvSpPr/>
      </dsp:nvSpPr>
      <dsp:spPr>
        <a:xfrm>
          <a:off x="0" y="1693918"/>
          <a:ext cx="9724103" cy="75582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ru-RU" sz="1900" kern="1200" dirty="0"/>
            <a:t>Договора с паушальной ценой используются, когда результаты могут быть четко и точно определены.</a:t>
          </a:r>
          <a:endParaRPr lang="en-GB" sz="1900" kern="1200" dirty="0"/>
        </a:p>
      </dsp:txBody>
      <dsp:txXfrm>
        <a:off x="36896" y="1730814"/>
        <a:ext cx="9650311" cy="682028"/>
      </dsp:txXfrm>
    </dsp:sp>
    <dsp:sp modelId="{79A9BA48-D36D-4A22-93D0-42BC62C91B8C}">
      <dsp:nvSpPr>
        <dsp:cNvPr id="0" name=""/>
        <dsp:cNvSpPr/>
      </dsp:nvSpPr>
      <dsp:spPr>
        <a:xfrm>
          <a:off x="0" y="2504458"/>
          <a:ext cx="9724103"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ru-RU" sz="1900" kern="1200" dirty="0"/>
            <a:t>В случае</a:t>
          </a:r>
          <a:r>
            <a:rPr lang="en-US" sz="1900" kern="1200" dirty="0"/>
            <a:t> </a:t>
          </a:r>
          <a:r>
            <a:rPr lang="ru-RU" sz="1900" kern="1200" dirty="0"/>
            <a:t>договоров с паушальной ценой основными факторами, на которые должен обратить внимание бенефициар, являются:</a:t>
          </a:r>
          <a:endParaRPr lang="en-GB" sz="1900" kern="1200" dirty="0"/>
        </a:p>
      </dsp:txBody>
      <dsp:txXfrm>
        <a:off x="36896" y="2541354"/>
        <a:ext cx="9650311" cy="682028"/>
      </dsp:txXfrm>
    </dsp:sp>
    <dsp:sp modelId="{849CB273-7A36-414C-A74E-A569753B125B}">
      <dsp:nvSpPr>
        <dsp:cNvPr id="0" name=""/>
        <dsp:cNvSpPr/>
      </dsp:nvSpPr>
      <dsp:spPr>
        <a:xfrm>
          <a:off x="0" y="3260278"/>
          <a:ext cx="9724103" cy="786599"/>
        </a:xfrm>
        <a:prstGeom prst="rect">
          <a:avLst/>
        </a:prstGeom>
        <a:solidFill>
          <a:schemeClr val="accent1">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8740"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ru-RU" sz="1500" kern="1200" dirty="0"/>
            <a:t>эффективная система обеспечения качества на объекте;</a:t>
          </a:r>
          <a:endParaRPr lang="en-GB" sz="1500" kern="1200" dirty="0"/>
        </a:p>
        <a:p>
          <a:pPr marL="114300" lvl="1" indent="-114300" algn="l" defTabSz="666750" rtl="0">
            <a:lnSpc>
              <a:spcPct val="90000"/>
            </a:lnSpc>
            <a:spcBef>
              <a:spcPct val="0"/>
            </a:spcBef>
            <a:spcAft>
              <a:spcPct val="20000"/>
            </a:spcAft>
            <a:buChar char="•"/>
          </a:pPr>
          <a:r>
            <a:rPr lang="ru-RU" sz="1500" kern="1200" dirty="0"/>
            <a:t>контроль за исполнением работы подрядчиком, чтобы своевременно выполнять этапы договора;</a:t>
          </a:r>
          <a:endParaRPr lang="en-GB" sz="1500" kern="1200" dirty="0"/>
        </a:p>
        <a:p>
          <a:pPr marL="114300" lvl="1" indent="-114300" algn="l" defTabSz="666750" rtl="0">
            <a:lnSpc>
              <a:spcPct val="90000"/>
            </a:lnSpc>
            <a:spcBef>
              <a:spcPct val="0"/>
            </a:spcBef>
            <a:spcAft>
              <a:spcPct val="20000"/>
            </a:spcAft>
            <a:buChar char="•"/>
          </a:pPr>
          <a:r>
            <a:rPr lang="ru-RU" sz="1500" kern="1200" dirty="0"/>
            <a:t>обеспечение своевременной поставки продукции с поддержанием уровня качества, требуемого договором.</a:t>
          </a:r>
          <a:endParaRPr lang="en-GB" sz="1500" kern="1200" dirty="0"/>
        </a:p>
      </dsp:txBody>
      <dsp:txXfrm>
        <a:off x="0" y="3260278"/>
        <a:ext cx="9724103" cy="78659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46CE6-E10E-497E-82EB-6131CC2A00DC}">
      <dsp:nvSpPr>
        <dsp:cNvPr id="0" name=""/>
        <dsp:cNvSpPr/>
      </dsp:nvSpPr>
      <dsp:spPr>
        <a:xfrm>
          <a:off x="3605212" y="1411426"/>
          <a:ext cx="2550714" cy="442685"/>
        </a:xfrm>
        <a:custGeom>
          <a:avLst/>
          <a:gdLst/>
          <a:ahLst/>
          <a:cxnLst/>
          <a:rect l="0" t="0" r="0" b="0"/>
          <a:pathLst>
            <a:path>
              <a:moveTo>
                <a:pt x="0" y="0"/>
              </a:moveTo>
              <a:lnTo>
                <a:pt x="0" y="221342"/>
              </a:lnTo>
              <a:lnTo>
                <a:pt x="2550714" y="221342"/>
              </a:lnTo>
              <a:lnTo>
                <a:pt x="2550714" y="442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473D6-E31A-4246-AC2A-AF6C51BC24E5}">
      <dsp:nvSpPr>
        <dsp:cNvPr id="0" name=""/>
        <dsp:cNvSpPr/>
      </dsp:nvSpPr>
      <dsp:spPr>
        <a:xfrm>
          <a:off x="3559492" y="1411426"/>
          <a:ext cx="91440" cy="442685"/>
        </a:xfrm>
        <a:custGeom>
          <a:avLst/>
          <a:gdLst/>
          <a:ahLst/>
          <a:cxnLst/>
          <a:rect l="0" t="0" r="0" b="0"/>
          <a:pathLst>
            <a:path>
              <a:moveTo>
                <a:pt x="45720" y="0"/>
              </a:moveTo>
              <a:lnTo>
                <a:pt x="45720" y="442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4D42AE-67CE-4CAD-BD45-A9D60AFCF60C}">
      <dsp:nvSpPr>
        <dsp:cNvPr id="0" name=""/>
        <dsp:cNvSpPr/>
      </dsp:nvSpPr>
      <dsp:spPr>
        <a:xfrm>
          <a:off x="1054498" y="1411426"/>
          <a:ext cx="2550714" cy="442685"/>
        </a:xfrm>
        <a:custGeom>
          <a:avLst/>
          <a:gdLst/>
          <a:ahLst/>
          <a:cxnLst/>
          <a:rect l="0" t="0" r="0" b="0"/>
          <a:pathLst>
            <a:path>
              <a:moveTo>
                <a:pt x="2550714" y="0"/>
              </a:moveTo>
              <a:lnTo>
                <a:pt x="2550714" y="221342"/>
              </a:lnTo>
              <a:lnTo>
                <a:pt x="0" y="221342"/>
              </a:lnTo>
              <a:lnTo>
                <a:pt x="0" y="442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85F40-4ACF-48A0-A3B1-ABF9F60BFD52}">
      <dsp:nvSpPr>
        <dsp:cNvPr id="0" name=""/>
        <dsp:cNvSpPr/>
      </dsp:nvSpPr>
      <dsp:spPr>
        <a:xfrm>
          <a:off x="2551198" y="357412"/>
          <a:ext cx="2108028" cy="105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Разъяснения после вскрытия конвертов</a:t>
          </a:r>
          <a:r>
            <a:rPr lang="en-US" sz="2000" kern="1200" dirty="0"/>
            <a:t>:</a:t>
          </a:r>
          <a:endParaRPr lang="en-GB" sz="2000" kern="1200" dirty="0"/>
        </a:p>
      </dsp:txBody>
      <dsp:txXfrm>
        <a:off x="2551198" y="357412"/>
        <a:ext cx="2108028" cy="1054014"/>
      </dsp:txXfrm>
    </dsp:sp>
    <dsp:sp modelId="{B3700AC8-E5DE-48BA-B19E-F284BA205CD4}">
      <dsp:nvSpPr>
        <dsp:cNvPr id="0" name=""/>
        <dsp:cNvSpPr/>
      </dsp:nvSpPr>
      <dsp:spPr>
        <a:xfrm>
          <a:off x="484" y="1854112"/>
          <a:ext cx="2108028" cy="105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Необходимость оценки</a:t>
          </a:r>
          <a:endParaRPr lang="en-GB" sz="2000" kern="1200" dirty="0"/>
        </a:p>
      </dsp:txBody>
      <dsp:txXfrm>
        <a:off x="484" y="1854112"/>
        <a:ext cx="2108028" cy="1054014"/>
      </dsp:txXfrm>
    </dsp:sp>
    <dsp:sp modelId="{B4E58BF2-3BE7-42E2-B829-F6AFBCE147F7}">
      <dsp:nvSpPr>
        <dsp:cNvPr id="0" name=""/>
        <dsp:cNvSpPr/>
      </dsp:nvSpPr>
      <dsp:spPr>
        <a:xfrm>
          <a:off x="2551198" y="1854112"/>
          <a:ext cx="2108028" cy="105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Не меняет содержание или цену заявки</a:t>
          </a:r>
          <a:endParaRPr lang="en-GB" sz="2000" kern="1200" dirty="0"/>
        </a:p>
      </dsp:txBody>
      <dsp:txXfrm>
        <a:off x="2551198" y="1854112"/>
        <a:ext cx="2108028" cy="1054014"/>
      </dsp:txXfrm>
    </dsp:sp>
    <dsp:sp modelId="{C1DE80EC-7231-4DCE-AB09-0DF405FAE483}">
      <dsp:nvSpPr>
        <dsp:cNvPr id="0" name=""/>
        <dsp:cNvSpPr/>
      </dsp:nvSpPr>
      <dsp:spPr>
        <a:xfrm>
          <a:off x="5101912" y="1854112"/>
          <a:ext cx="2108028" cy="105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Разъяснения должны быть в письменной форме</a:t>
          </a:r>
          <a:endParaRPr lang="en-GB" sz="2000" kern="1200" dirty="0"/>
        </a:p>
      </dsp:txBody>
      <dsp:txXfrm>
        <a:off x="5101912" y="1854112"/>
        <a:ext cx="2108028" cy="105401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E8517-D49C-41A9-9EB1-2B035ABFBAA9}">
      <dsp:nvSpPr>
        <dsp:cNvPr id="0" name=""/>
        <dsp:cNvSpPr/>
      </dsp:nvSpPr>
      <dsp:spPr>
        <a:xfrm rot="10800000">
          <a:off x="1783864" y="0"/>
          <a:ext cx="7714097" cy="2492477"/>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9113" tIns="76200" rIns="142240" bIns="762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После вскрытия конвертов информация, касающаяся проверки, разъяснения и оценки заявок, а также рекомендации по присуждению договора </a:t>
          </a:r>
          <a:r>
            <a:rPr lang="ru-RU" sz="2000" b="1" kern="1200" dirty="0">
              <a:solidFill>
                <a:schemeClr val="tx1"/>
              </a:solidFill>
            </a:rPr>
            <a:t>не должны раскрываться </a:t>
          </a:r>
          <a:r>
            <a:rPr lang="ru-RU" sz="2000" b="0" kern="1200" dirty="0">
              <a:solidFill>
                <a:schemeClr val="tx1"/>
              </a:solidFill>
            </a:rPr>
            <a:t>лицам, подавшим заявки, или другим лицам, официально не связанным с этой процедурой, до тех пор,</a:t>
          </a:r>
          <a:r>
            <a:rPr lang="ru-RU" sz="2000" b="1" kern="1200" dirty="0">
              <a:solidFill>
                <a:schemeClr val="tx1"/>
              </a:solidFill>
            </a:rPr>
            <a:t> пока не будет направлено уведомление о намерении присудить договор в рамках активации периода ожидания.</a:t>
          </a:r>
          <a:endParaRPr lang="en-GB" sz="2000" kern="1200" dirty="0">
            <a:solidFill>
              <a:schemeClr val="tx1"/>
            </a:solidFill>
          </a:endParaRPr>
        </a:p>
      </dsp:txBody>
      <dsp:txXfrm rot="10800000">
        <a:off x="2406983" y="0"/>
        <a:ext cx="7090978" cy="2492477"/>
      </dsp:txXfrm>
    </dsp:sp>
    <dsp:sp modelId="{3FEF4EC7-F4EC-480A-92D3-37D71F75D070}">
      <dsp:nvSpPr>
        <dsp:cNvPr id="0" name=""/>
        <dsp:cNvSpPr/>
      </dsp:nvSpPr>
      <dsp:spPr>
        <a:xfrm>
          <a:off x="793989" y="431796"/>
          <a:ext cx="1789723" cy="162888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217" r="-222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673047" y="297819"/>
          <a:ext cx="4269311" cy="7763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altLang="en-US" sz="2000" kern="1200" dirty="0">
              <a:solidFill>
                <a:schemeClr val="tx1"/>
              </a:solidFill>
            </a:rPr>
            <a:t>Цель оценки</a:t>
          </a:r>
          <a:r>
            <a:rPr lang="en-US" altLang="en-US" sz="2000" kern="1200" dirty="0">
              <a:solidFill>
                <a:schemeClr val="tx1"/>
              </a:solidFill>
            </a:rPr>
            <a:t>:</a:t>
          </a:r>
          <a:endParaRPr lang="en-US" sz="2000" kern="1200" dirty="0">
            <a:solidFill>
              <a:schemeClr val="tx1"/>
            </a:solidFill>
          </a:endParaRPr>
        </a:p>
      </dsp:txBody>
      <dsp:txXfrm>
        <a:off x="673047" y="297819"/>
        <a:ext cx="4269311" cy="776300"/>
      </dsp:txXfrm>
    </dsp:sp>
    <dsp:sp modelId="{F9174E01-2620-4301-9BD3-BF4F848FA21A}">
      <dsp:nvSpPr>
        <dsp:cNvPr id="0" name=""/>
        <dsp:cNvSpPr/>
      </dsp:nvSpPr>
      <dsp:spPr>
        <a:xfrm>
          <a:off x="416537" y="1240652"/>
          <a:ext cx="4787060" cy="245951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977900">
            <a:lnSpc>
              <a:spcPct val="90000"/>
            </a:lnSpc>
            <a:spcBef>
              <a:spcPct val="0"/>
            </a:spcBef>
            <a:spcAft>
              <a:spcPct val="15000"/>
            </a:spcAft>
            <a:buChar char="•"/>
          </a:pPr>
          <a:endParaRPr lang="en-US" sz="2200" kern="1200" dirty="0"/>
        </a:p>
        <a:p>
          <a:pPr marL="228600" lvl="1" indent="-228600" algn="l" defTabSz="889000">
            <a:lnSpc>
              <a:spcPct val="90000"/>
            </a:lnSpc>
            <a:spcBef>
              <a:spcPct val="0"/>
            </a:spcBef>
            <a:spcAft>
              <a:spcPct val="15000"/>
            </a:spcAft>
            <a:buChar char="•"/>
          </a:pPr>
          <a:r>
            <a:rPr lang="ru-RU" altLang="en-US" sz="2000" kern="1200" dirty="0"/>
            <a:t>Определить стоимость каждой заявки
Выбрать заявку с наименьшей оцененной стоимостью</a:t>
          </a:r>
          <a:endParaRPr lang="en-US" altLang="en-US" sz="2000" kern="1200" dirty="0"/>
        </a:p>
        <a:p>
          <a:pPr marL="228600" lvl="1" indent="-228600" algn="l" defTabSz="977900">
            <a:lnSpc>
              <a:spcPct val="90000"/>
            </a:lnSpc>
            <a:spcBef>
              <a:spcPct val="0"/>
            </a:spcBef>
            <a:spcAft>
              <a:spcPct val="15000"/>
            </a:spcAft>
            <a:buChar char="•"/>
          </a:pPr>
          <a:endParaRPr lang="en-US" sz="2200" kern="1200" dirty="0"/>
        </a:p>
      </dsp:txBody>
      <dsp:txXfrm>
        <a:off x="416537" y="1240652"/>
        <a:ext cx="4787060" cy="2459519"/>
      </dsp:txXfrm>
    </dsp:sp>
    <dsp:sp modelId="{1A2F9FE5-6893-4937-AFB6-3EA1BB9AB021}">
      <dsp:nvSpPr>
        <dsp:cNvPr id="0" name=""/>
        <dsp:cNvSpPr/>
      </dsp:nvSpPr>
      <dsp:spPr>
        <a:xfrm>
          <a:off x="6435977" y="323264"/>
          <a:ext cx="3461272" cy="776211"/>
        </a:xfrm>
        <a:prstGeom prst="rect">
          <a:avLst/>
        </a:prstGeom>
        <a:solidFill>
          <a:schemeClr val="accent2">
            <a:lumMod val="60000"/>
            <a:lumOff val="40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altLang="en-US" sz="2000" kern="1200" dirty="0">
              <a:solidFill>
                <a:prstClr val="black"/>
              </a:solidFill>
              <a:latin typeface="+mn-lt"/>
            </a:rPr>
            <a:t>Самое выгодное предложение</a:t>
          </a:r>
          <a:endParaRPr lang="en-US" sz="2000" kern="1200" dirty="0">
            <a:solidFill>
              <a:schemeClr val="tx1"/>
            </a:solidFill>
          </a:endParaRPr>
        </a:p>
      </dsp:txBody>
      <dsp:txXfrm>
        <a:off x="6435977" y="323264"/>
        <a:ext cx="3461272" cy="776211"/>
      </dsp:txXfrm>
    </dsp:sp>
    <dsp:sp modelId="{4433689F-B444-490B-BE16-BAC57E636C02}">
      <dsp:nvSpPr>
        <dsp:cNvPr id="0" name=""/>
        <dsp:cNvSpPr/>
      </dsp:nvSpPr>
      <dsp:spPr>
        <a:xfrm>
          <a:off x="6172310" y="1296903"/>
          <a:ext cx="4004232" cy="2459519"/>
        </a:xfrm>
        <a:prstGeom prst="rect">
          <a:avLst/>
        </a:prstGeom>
        <a:solidFill>
          <a:schemeClr val="accent2">
            <a:lumMod val="20000"/>
            <a:lumOff val="80000"/>
            <a:alpha val="9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endParaRPr lang="en-US" sz="2200" kern="1200" dirty="0"/>
        </a:p>
        <a:p>
          <a:pPr marL="228600" lvl="1" indent="-228600" algn="l" defTabSz="889000">
            <a:lnSpc>
              <a:spcPct val="90000"/>
            </a:lnSpc>
            <a:spcBef>
              <a:spcPct val="0"/>
            </a:spcBef>
            <a:spcAft>
              <a:spcPct val="15000"/>
            </a:spcAft>
            <a:buChar char="•"/>
          </a:pPr>
          <a:r>
            <a:rPr lang="ru-RU" altLang="en-US" sz="2000" kern="1200" dirty="0">
              <a:solidFill>
                <a:prstClr val="black"/>
              </a:solidFill>
              <a:latin typeface="+mn-lt"/>
            </a:rPr>
            <a:t>Наиболее выгодное предложение.
Наименьшая оценочная стоимость</a:t>
          </a:r>
          <a:endParaRPr lang="en-US" altLang="en-US" sz="2000" kern="1200" dirty="0">
            <a:solidFill>
              <a:prstClr val="black"/>
            </a:solidFill>
            <a:latin typeface="+mn-lt"/>
          </a:endParaRPr>
        </a:p>
      </dsp:txBody>
      <dsp:txXfrm>
        <a:off x="6172310" y="1296903"/>
        <a:ext cx="4004232" cy="2459519"/>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01D1-8E0B-4829-B087-8E08DFC2A17B}">
      <dsp:nvSpPr>
        <dsp:cNvPr id="0" name=""/>
        <dsp:cNvSpPr/>
      </dsp:nvSpPr>
      <dsp:spPr>
        <a:xfrm>
          <a:off x="1885950" y="0"/>
          <a:ext cx="4572000" cy="4572000"/>
        </a:xfrm>
        <a:prstGeom prst="diamond">
          <a:avLst/>
        </a:prstGeom>
        <a:solidFill>
          <a:srgbClr val="FFFF00"/>
        </a:solidFill>
        <a:ln>
          <a:noFill/>
        </a:ln>
        <a:effectLst/>
      </dsp:spPr>
      <dsp:style>
        <a:lnRef idx="0">
          <a:scrgbClr r="0" g="0" b="0"/>
        </a:lnRef>
        <a:fillRef idx="1">
          <a:scrgbClr r="0" g="0" b="0"/>
        </a:fillRef>
        <a:effectRef idx="0">
          <a:scrgbClr r="0" g="0" b="0"/>
        </a:effectRef>
        <a:fontRef idx="minor"/>
      </dsp:style>
    </dsp:sp>
    <dsp:sp modelId="{18748732-8635-4118-AD74-941E52C34554}">
      <dsp:nvSpPr>
        <dsp:cNvPr id="0" name=""/>
        <dsp:cNvSpPr/>
      </dsp:nvSpPr>
      <dsp:spPr>
        <a:xfrm>
          <a:off x="2320290" y="434340"/>
          <a:ext cx="1783080" cy="1783080"/>
        </a:xfrm>
        <a:prstGeom prst="roundRect">
          <a:avLst/>
        </a:prstGeom>
        <a:solidFill>
          <a:srgbClr val="9AEA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Сумма конкурсного обеспечения</a:t>
          </a:r>
          <a:endParaRPr lang="en-GB" sz="2000" kern="1200" dirty="0">
            <a:solidFill>
              <a:schemeClr val="tx1"/>
            </a:solidFill>
          </a:endParaRPr>
        </a:p>
      </dsp:txBody>
      <dsp:txXfrm>
        <a:off x="2407333" y="521383"/>
        <a:ext cx="1608994" cy="1608994"/>
      </dsp:txXfrm>
    </dsp:sp>
    <dsp:sp modelId="{165D254D-41B2-4872-913B-E1D8A2D5A3FD}">
      <dsp:nvSpPr>
        <dsp:cNvPr id="0" name=""/>
        <dsp:cNvSpPr/>
      </dsp:nvSpPr>
      <dsp:spPr>
        <a:xfrm>
          <a:off x="4240530" y="434340"/>
          <a:ext cx="1783080" cy="1783080"/>
        </a:xfrm>
        <a:prstGeom prst="roundRect">
          <a:avLst/>
        </a:prstGeom>
        <a:solidFill>
          <a:srgbClr val="99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График исполнения или завершения</a:t>
          </a:r>
          <a:endParaRPr lang="en-GB" sz="2000" kern="1200" dirty="0">
            <a:solidFill>
              <a:schemeClr val="tx1"/>
            </a:solidFill>
          </a:endParaRPr>
        </a:p>
      </dsp:txBody>
      <dsp:txXfrm>
        <a:off x="4327573" y="521383"/>
        <a:ext cx="1608994" cy="1608994"/>
      </dsp:txXfrm>
    </dsp:sp>
    <dsp:sp modelId="{DAD332CF-2133-4BF8-AA3D-A85DC98F1116}">
      <dsp:nvSpPr>
        <dsp:cNvPr id="0" name=""/>
        <dsp:cNvSpPr/>
      </dsp:nvSpPr>
      <dsp:spPr>
        <a:xfrm>
          <a:off x="2320290" y="2354580"/>
          <a:ext cx="1783080" cy="178308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Изменение формулы корректировки цен</a:t>
          </a:r>
          <a:endParaRPr lang="en-GB" sz="2000" kern="1200" dirty="0">
            <a:solidFill>
              <a:schemeClr val="tx1"/>
            </a:solidFill>
          </a:endParaRPr>
        </a:p>
      </dsp:txBody>
      <dsp:txXfrm>
        <a:off x="2407333" y="2441623"/>
        <a:ext cx="1608994" cy="1608994"/>
      </dsp:txXfrm>
    </dsp:sp>
    <dsp:sp modelId="{CC25E91F-2BB5-4714-9930-AE5AA1069794}">
      <dsp:nvSpPr>
        <dsp:cNvPr id="0" name=""/>
        <dsp:cNvSpPr/>
      </dsp:nvSpPr>
      <dsp:spPr>
        <a:xfrm>
          <a:off x="4240530" y="2354580"/>
          <a:ext cx="1783080" cy="1783080"/>
        </a:xfrm>
        <a:prstGeom prst="roundRect">
          <a:avLst/>
        </a:prstGeom>
        <a:solidFill>
          <a:srgbClr val="CEAD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Отклонения в условиях оплаты</a:t>
          </a:r>
          <a:endParaRPr lang="en-GB" sz="2000" kern="1200" dirty="0">
            <a:solidFill>
              <a:schemeClr val="tx1"/>
            </a:solidFill>
          </a:endParaRPr>
        </a:p>
      </dsp:txBody>
      <dsp:txXfrm>
        <a:off x="4327573" y="2441623"/>
        <a:ext cx="1608994" cy="160899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2EDEC-DCBA-4ADA-8684-B6AB29A7B68A}">
      <dsp:nvSpPr>
        <dsp:cNvPr id="0" name=""/>
        <dsp:cNvSpPr/>
      </dsp:nvSpPr>
      <dsp:spPr>
        <a:xfrm>
          <a:off x="4069845" y="-191293"/>
          <a:ext cx="2160001" cy="2160001"/>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Равные по качеству товары или товары высшего качества</a:t>
          </a:r>
          <a:endParaRPr lang="en-GB" sz="2000" kern="1200" dirty="0">
            <a:solidFill>
              <a:schemeClr val="tx1"/>
            </a:solidFill>
          </a:endParaRPr>
        </a:p>
      </dsp:txBody>
      <dsp:txXfrm>
        <a:off x="4386170" y="125032"/>
        <a:ext cx="1527351" cy="1527351"/>
      </dsp:txXfrm>
    </dsp:sp>
    <dsp:sp modelId="{99665A97-B8EB-4FB8-9651-55AC8FC56CB4}">
      <dsp:nvSpPr>
        <dsp:cNvPr id="0" name=""/>
        <dsp:cNvSpPr/>
      </dsp:nvSpPr>
      <dsp:spPr>
        <a:xfrm rot="1254445">
          <a:off x="6256453" y="1297281"/>
          <a:ext cx="1056705" cy="431998"/>
        </a:xfrm>
        <a:prstGeom prst="rightArrow">
          <a:avLst>
            <a:gd name="adj1" fmla="val 60000"/>
            <a:gd name="adj2" fmla="val 50000"/>
          </a:avLst>
        </a:prstGeom>
        <a:solidFill>
          <a:schemeClr val="accent2">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60720" y="1360557"/>
        <a:ext cx="927106" cy="259198"/>
      </dsp:txXfrm>
    </dsp:sp>
    <dsp:sp modelId="{868D8ED1-FC3E-4302-BCCC-3BAEBF386C40}">
      <dsp:nvSpPr>
        <dsp:cNvPr id="0" name=""/>
        <dsp:cNvSpPr/>
      </dsp:nvSpPr>
      <dsp:spPr>
        <a:xfrm>
          <a:off x="7378491" y="1072646"/>
          <a:ext cx="2160001" cy="2160001"/>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Отклонения в размерах</a:t>
          </a:r>
          <a:endParaRPr lang="en-GB" sz="2000" kern="1200" dirty="0">
            <a:solidFill>
              <a:schemeClr val="tx1"/>
            </a:solidFill>
          </a:endParaRPr>
        </a:p>
      </dsp:txBody>
      <dsp:txXfrm>
        <a:off x="7694816" y="1388971"/>
        <a:ext cx="1527351" cy="1527351"/>
      </dsp:txXfrm>
    </dsp:sp>
    <dsp:sp modelId="{92147540-FEC5-4E08-B7EB-C45452F655C7}">
      <dsp:nvSpPr>
        <dsp:cNvPr id="0" name=""/>
        <dsp:cNvSpPr/>
      </dsp:nvSpPr>
      <dsp:spPr>
        <a:xfrm rot="9486227">
          <a:off x="6195486" y="2890451"/>
          <a:ext cx="1216667" cy="431939"/>
        </a:xfrm>
        <a:prstGeom prst="rightArrow">
          <a:avLst>
            <a:gd name="adj1" fmla="val 60000"/>
            <a:gd name="adj2" fmla="val 50000"/>
          </a:avLst>
        </a:prstGeom>
        <a:solidFill>
          <a:schemeClr val="accent2">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6320394" y="2952677"/>
        <a:ext cx="1087085" cy="259163"/>
      </dsp:txXfrm>
    </dsp:sp>
    <dsp:sp modelId="{1DFF790C-48F1-4037-B32B-FE2BA55D7CE3}">
      <dsp:nvSpPr>
        <dsp:cNvPr id="0" name=""/>
        <dsp:cNvSpPr/>
      </dsp:nvSpPr>
      <dsp:spPr>
        <a:xfrm>
          <a:off x="3980945" y="2438190"/>
          <a:ext cx="2160001" cy="2160001"/>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Незначительное отклонение производительности</a:t>
          </a:r>
          <a:endParaRPr lang="en-GB" sz="2000" kern="1200" dirty="0">
            <a:solidFill>
              <a:schemeClr val="tx1"/>
            </a:solidFill>
          </a:endParaRPr>
        </a:p>
      </dsp:txBody>
      <dsp:txXfrm>
        <a:off x="4297270" y="2754515"/>
        <a:ext cx="1527351" cy="1527351"/>
      </dsp:txXfrm>
    </dsp:sp>
    <dsp:sp modelId="{C730FB60-965F-4FB7-B607-8D24853362A4}">
      <dsp:nvSpPr>
        <dsp:cNvPr id="0" name=""/>
        <dsp:cNvSpPr/>
      </dsp:nvSpPr>
      <dsp:spPr>
        <a:xfrm rot="12216987">
          <a:off x="2502657" y="2853553"/>
          <a:ext cx="1027138" cy="431998"/>
        </a:xfrm>
        <a:prstGeom prst="rightArrow">
          <a:avLst>
            <a:gd name="adj1" fmla="val 60000"/>
            <a:gd name="adj2" fmla="val 50000"/>
          </a:avLst>
        </a:prstGeom>
        <a:solidFill>
          <a:schemeClr val="accent2">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626829" y="2965912"/>
        <a:ext cx="897539" cy="259198"/>
      </dsp:txXfrm>
    </dsp:sp>
    <dsp:sp modelId="{51079EB0-BC31-43DD-9AE2-FB5714E200C6}">
      <dsp:nvSpPr>
        <dsp:cNvPr id="0" name=""/>
        <dsp:cNvSpPr/>
      </dsp:nvSpPr>
      <dsp:spPr>
        <a:xfrm>
          <a:off x="189703" y="780541"/>
          <a:ext cx="2160001" cy="2160001"/>
        </a:xfrm>
        <a:prstGeom prst="ellips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ru-RU" sz="1800" b="0" kern="1200" dirty="0">
              <a:solidFill>
                <a:schemeClr val="tx1"/>
              </a:solidFill>
            </a:rPr>
            <a:t>Отсутствует наименование или компонент</a:t>
          </a:r>
          <a:endParaRPr lang="en-GB" sz="1800" kern="1200" dirty="0">
            <a:solidFill>
              <a:schemeClr val="tx1"/>
            </a:solidFill>
          </a:endParaRPr>
        </a:p>
      </dsp:txBody>
      <dsp:txXfrm>
        <a:off x="506028" y="1096866"/>
        <a:ext cx="1527351" cy="1527351"/>
      </dsp:txXfrm>
    </dsp:sp>
    <dsp:sp modelId="{34527F2F-2087-4BD5-9508-9408E16A0736}">
      <dsp:nvSpPr>
        <dsp:cNvPr id="0" name=""/>
        <dsp:cNvSpPr/>
      </dsp:nvSpPr>
      <dsp:spPr>
        <a:xfrm rot="20756325">
          <a:off x="2625984" y="1165331"/>
          <a:ext cx="1114036" cy="431998"/>
        </a:xfrm>
        <a:prstGeom prst="rightArrow">
          <a:avLst>
            <a:gd name="adj1" fmla="val 60000"/>
            <a:gd name="adj2" fmla="val 50000"/>
          </a:avLst>
        </a:prstGeom>
        <a:solidFill>
          <a:schemeClr val="accent2">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627926" y="1267475"/>
        <a:ext cx="984437" cy="259198"/>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01D1-8E0B-4829-B087-8E08DFC2A17B}">
      <dsp:nvSpPr>
        <dsp:cNvPr id="0" name=""/>
        <dsp:cNvSpPr/>
      </dsp:nvSpPr>
      <dsp:spPr>
        <a:xfrm>
          <a:off x="1797092" y="0"/>
          <a:ext cx="4851400" cy="4851400"/>
        </a:xfrm>
        <a:prstGeom prst="diamond">
          <a:avLst/>
        </a:prstGeom>
        <a:solidFill>
          <a:srgbClr val="FFFF00"/>
        </a:solidFill>
        <a:ln>
          <a:noFill/>
        </a:ln>
        <a:effectLst/>
      </dsp:spPr>
      <dsp:style>
        <a:lnRef idx="0">
          <a:scrgbClr r="0" g="0" b="0"/>
        </a:lnRef>
        <a:fillRef idx="1">
          <a:scrgbClr r="0" g="0" b="0"/>
        </a:fillRef>
        <a:effectRef idx="0">
          <a:scrgbClr r="0" g="0" b="0"/>
        </a:effectRef>
        <a:fontRef idx="minor"/>
      </dsp:style>
    </dsp:sp>
    <dsp:sp modelId="{18748732-8635-4118-AD74-941E52C34554}">
      <dsp:nvSpPr>
        <dsp:cNvPr id="0" name=""/>
        <dsp:cNvSpPr/>
      </dsp:nvSpPr>
      <dsp:spPr>
        <a:xfrm>
          <a:off x="1447854" y="146604"/>
          <a:ext cx="2673990" cy="2292005"/>
        </a:xfrm>
        <a:prstGeom prst="roundRect">
          <a:avLst/>
        </a:prstGeom>
        <a:solidFill>
          <a:srgbClr val="9AEA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Существенные отклонения от условий и спецификаций торгов</a:t>
          </a:r>
          <a:endParaRPr lang="en-GB" sz="2000" kern="1200" dirty="0">
            <a:solidFill>
              <a:schemeClr val="tx1"/>
            </a:solidFill>
          </a:endParaRPr>
        </a:p>
      </dsp:txBody>
      <dsp:txXfrm>
        <a:off x="1559740" y="258490"/>
        <a:ext cx="2450218" cy="2068233"/>
      </dsp:txXfrm>
    </dsp:sp>
    <dsp:sp modelId="{165D254D-41B2-4872-913B-E1D8A2D5A3FD}">
      <dsp:nvSpPr>
        <dsp:cNvPr id="0" name=""/>
        <dsp:cNvSpPr/>
      </dsp:nvSpPr>
      <dsp:spPr>
        <a:xfrm>
          <a:off x="4280707" y="121213"/>
          <a:ext cx="2673990" cy="2292005"/>
        </a:xfrm>
        <a:prstGeom prst="roundRect">
          <a:avLst/>
        </a:prstGeom>
        <a:solidFill>
          <a:srgbClr val="99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Существенно влияет на объем, качество, сроки, производительность</a:t>
          </a:r>
          <a:endParaRPr lang="en-GB" sz="2000" kern="1200" dirty="0">
            <a:solidFill>
              <a:schemeClr val="tx1"/>
            </a:solidFill>
          </a:endParaRPr>
        </a:p>
      </dsp:txBody>
      <dsp:txXfrm>
        <a:off x="4392593" y="233099"/>
        <a:ext cx="2450218" cy="2068233"/>
      </dsp:txXfrm>
    </dsp:sp>
    <dsp:sp modelId="{DAD332CF-2133-4BF8-AA3D-A85DC98F1116}">
      <dsp:nvSpPr>
        <dsp:cNvPr id="0" name=""/>
        <dsp:cNvSpPr/>
      </dsp:nvSpPr>
      <dsp:spPr>
        <a:xfrm>
          <a:off x="1460550" y="2559385"/>
          <a:ext cx="2673990" cy="2292005"/>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Существенно ограничивает права покупателя или обязанности участника торгов по контракту</a:t>
          </a:r>
          <a:endParaRPr lang="en-GB" sz="2000" kern="1200" dirty="0">
            <a:solidFill>
              <a:schemeClr val="tx1"/>
            </a:solidFill>
          </a:endParaRPr>
        </a:p>
      </dsp:txBody>
      <dsp:txXfrm>
        <a:off x="1572436" y="2671271"/>
        <a:ext cx="2450218" cy="2068233"/>
      </dsp:txXfrm>
    </dsp:sp>
    <dsp:sp modelId="{CC25E91F-2BB5-4714-9930-AE5AA1069794}">
      <dsp:nvSpPr>
        <dsp:cNvPr id="0" name=""/>
        <dsp:cNvSpPr/>
      </dsp:nvSpPr>
      <dsp:spPr>
        <a:xfrm>
          <a:off x="4306117" y="2501678"/>
          <a:ext cx="2673990" cy="2292005"/>
        </a:xfrm>
        <a:prstGeom prst="roundRect">
          <a:avLst/>
        </a:prstGeom>
        <a:solidFill>
          <a:srgbClr val="CEAD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solidFill>
                <a:schemeClr val="tx1"/>
              </a:solidFill>
            </a:rPr>
            <a:t>Несправедливо по отношению к другим участникам торгов</a:t>
          </a:r>
          <a:endParaRPr lang="en-GB" sz="2000" kern="1200" dirty="0">
            <a:solidFill>
              <a:schemeClr val="tx1"/>
            </a:solidFill>
          </a:endParaRPr>
        </a:p>
      </dsp:txBody>
      <dsp:txXfrm>
        <a:off x="4418003" y="2613564"/>
        <a:ext cx="2450218" cy="2068233"/>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4241-C081-4040-A83D-C67E1CE7CE02}">
      <dsp:nvSpPr>
        <dsp:cNvPr id="0" name=""/>
        <dsp:cNvSpPr/>
      </dsp:nvSpPr>
      <dsp:spPr>
        <a:xfrm>
          <a:off x="9416022" y="943274"/>
          <a:ext cx="2147006" cy="214735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24B24-E06D-4ED0-BF68-7F3A34985556}">
      <dsp:nvSpPr>
        <dsp:cNvPr id="0" name=""/>
        <dsp:cNvSpPr/>
      </dsp:nvSpPr>
      <dsp:spPr>
        <a:xfrm>
          <a:off x="9486866" y="1014865"/>
          <a:ext cx="2004177" cy="2004175"/>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ru-RU" sz="1200" kern="1200" dirty="0"/>
            <a:t>Участник торгов/СП не прошли предварительную квалификацию (если применимо)</a:t>
          </a:r>
          <a:endParaRPr lang="en-GB" sz="1200" kern="1200" dirty="0"/>
        </a:p>
      </dsp:txBody>
      <dsp:txXfrm>
        <a:off x="9773666" y="1301229"/>
        <a:ext cx="1431718" cy="1431446"/>
      </dsp:txXfrm>
    </dsp:sp>
    <dsp:sp modelId="{32148063-120F-45FB-93C2-B83DB236055E}">
      <dsp:nvSpPr>
        <dsp:cNvPr id="0" name=""/>
        <dsp:cNvSpPr/>
      </dsp:nvSpPr>
      <dsp:spPr>
        <a:xfrm rot="2700000">
          <a:off x="7196012" y="943385"/>
          <a:ext cx="2146757" cy="2146757"/>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3E457-0FD6-48D5-B8D3-903B0551D609}">
      <dsp:nvSpPr>
        <dsp:cNvPr id="0" name=""/>
        <dsp:cNvSpPr/>
      </dsp:nvSpPr>
      <dsp:spPr>
        <a:xfrm>
          <a:off x="7269016" y="1014865"/>
          <a:ext cx="2004177" cy="2004175"/>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ru-RU" sz="1200" kern="1200" dirty="0"/>
            <a:t>Отсутствие приемлемого конкурсного обеспечения </a:t>
          </a:r>
          <a:endParaRPr lang="en-GB" sz="1200" kern="1200" dirty="0"/>
        </a:p>
      </dsp:txBody>
      <dsp:txXfrm>
        <a:off x="7554674" y="1301229"/>
        <a:ext cx="1431718" cy="1431446"/>
      </dsp:txXfrm>
    </dsp:sp>
    <dsp:sp modelId="{A675C8AF-6BB9-46C8-A545-425F7A0FADE3}">
      <dsp:nvSpPr>
        <dsp:cNvPr id="0" name=""/>
        <dsp:cNvSpPr/>
      </dsp:nvSpPr>
      <dsp:spPr>
        <a:xfrm rot="2700000">
          <a:off x="4978163" y="943385"/>
          <a:ext cx="2146757" cy="2146757"/>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A473C-BDAD-4FE6-90FA-A201B2E32B5A}">
      <dsp:nvSpPr>
        <dsp:cNvPr id="0" name=""/>
        <dsp:cNvSpPr/>
      </dsp:nvSpPr>
      <dsp:spPr>
        <a:xfrm>
          <a:off x="5050024" y="1014865"/>
          <a:ext cx="2004177" cy="2004175"/>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ru-RU" sz="1200" kern="1200" dirty="0"/>
            <a:t>Неподписанные заявки</a:t>
          </a:r>
          <a:endParaRPr lang="en-GB" sz="1200" kern="1200" dirty="0"/>
        </a:p>
      </dsp:txBody>
      <dsp:txXfrm>
        <a:off x="5335682" y="1301229"/>
        <a:ext cx="1431718" cy="1431446"/>
      </dsp:txXfrm>
    </dsp:sp>
    <dsp:sp modelId="{24AF78BE-DE04-4CB2-AEB7-10C1671D9053}">
      <dsp:nvSpPr>
        <dsp:cNvPr id="0" name=""/>
        <dsp:cNvSpPr/>
      </dsp:nvSpPr>
      <dsp:spPr>
        <a:xfrm rot="2700000">
          <a:off x="2759171" y="943385"/>
          <a:ext cx="2146757" cy="2146757"/>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7F7D6-D2D5-4E51-BCD2-2DFD0D70DE4C}">
      <dsp:nvSpPr>
        <dsp:cNvPr id="0" name=""/>
        <dsp:cNvSpPr/>
      </dsp:nvSpPr>
      <dsp:spPr>
        <a:xfrm>
          <a:off x="2831032" y="1014865"/>
          <a:ext cx="2004177" cy="2004175"/>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ru-RU" sz="1200" kern="1200" dirty="0"/>
            <a:t>Несоответствующий требованиям участник торгов</a:t>
          </a:r>
          <a:endParaRPr lang="en-GB" sz="1200" kern="1200" dirty="0"/>
        </a:p>
      </dsp:txBody>
      <dsp:txXfrm>
        <a:off x="3117833" y="1301229"/>
        <a:ext cx="1431718" cy="1431446"/>
      </dsp:txXfrm>
    </dsp:sp>
    <dsp:sp modelId="{886D7FA5-2DED-4961-A64C-F561FE76CA2E}">
      <dsp:nvSpPr>
        <dsp:cNvPr id="0" name=""/>
        <dsp:cNvSpPr/>
      </dsp:nvSpPr>
      <dsp:spPr>
        <a:xfrm rot="2700000">
          <a:off x="540179" y="943385"/>
          <a:ext cx="2146757" cy="2146757"/>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6AF39-A1B1-46BE-AA9D-A7525DE3B4BF}">
      <dsp:nvSpPr>
        <dsp:cNvPr id="0" name=""/>
        <dsp:cNvSpPr/>
      </dsp:nvSpPr>
      <dsp:spPr>
        <a:xfrm>
          <a:off x="612040" y="1014865"/>
          <a:ext cx="2004177" cy="2004175"/>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Несвоевременная подача заявки (предполагаемый риск манипуляций)</a:t>
          </a:r>
          <a:endParaRPr lang="en-GB" sz="1400" kern="1200" dirty="0"/>
        </a:p>
      </dsp:txBody>
      <dsp:txXfrm>
        <a:off x="898841" y="1301229"/>
        <a:ext cx="1431718" cy="1431446"/>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FF986-6F37-4536-85B5-DE603608A6F0}">
      <dsp:nvSpPr>
        <dsp:cNvPr id="0" name=""/>
        <dsp:cNvSpPr/>
      </dsp:nvSpPr>
      <dsp:spPr>
        <a:xfrm>
          <a:off x="8425410" y="488898"/>
          <a:ext cx="2268002" cy="226799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E31D6-D0AE-400B-88C5-883CAAF19506}">
      <dsp:nvSpPr>
        <dsp:cNvPr id="0" name=""/>
        <dsp:cNvSpPr/>
      </dsp:nvSpPr>
      <dsp:spPr>
        <a:xfrm>
          <a:off x="8582488" y="632910"/>
          <a:ext cx="1980006" cy="1979997"/>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Квалификация арбитражного регламента, местонахождения и т.д.</a:t>
          </a:r>
          <a:endParaRPr lang="en-GB" sz="1400" kern="1200" dirty="0"/>
        </a:p>
      </dsp:txBody>
      <dsp:txXfrm>
        <a:off x="8865346" y="915820"/>
        <a:ext cx="1414290" cy="1414177"/>
      </dsp:txXfrm>
    </dsp:sp>
    <dsp:sp modelId="{2DC10759-359B-4419-888D-C2691AC031A9}">
      <dsp:nvSpPr>
        <dsp:cNvPr id="0" name=""/>
        <dsp:cNvSpPr/>
      </dsp:nvSpPr>
      <dsp:spPr>
        <a:xfrm rot="2700000">
          <a:off x="6063507" y="511247"/>
          <a:ext cx="2188800" cy="2188800"/>
        </a:xfrm>
        <a:prstGeom prst="teardrop">
          <a:avLst>
            <a:gd name="adj" fmla="val 10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B5612-9721-40B7-B32F-CE59E91DECCC}">
      <dsp:nvSpPr>
        <dsp:cNvPr id="0" name=""/>
        <dsp:cNvSpPr/>
      </dsp:nvSpPr>
      <dsp:spPr>
        <a:xfrm>
          <a:off x="6030728" y="632894"/>
          <a:ext cx="2345498" cy="1979997"/>
        </a:xfrm>
        <a:prstGeom prst="ellipse">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Несоответствующее распределение по этапам</a:t>
          </a:r>
          <a:endParaRPr lang="en-GB" sz="1400" kern="1200" dirty="0"/>
        </a:p>
      </dsp:txBody>
      <dsp:txXfrm>
        <a:off x="6365799" y="915803"/>
        <a:ext cx="1675356" cy="1414177"/>
      </dsp:txXfrm>
    </dsp:sp>
    <dsp:sp modelId="{83D6C2BE-4EF8-4103-8E57-C4FA725E193B}">
      <dsp:nvSpPr>
        <dsp:cNvPr id="0" name=""/>
        <dsp:cNvSpPr/>
      </dsp:nvSpPr>
      <dsp:spPr>
        <a:xfrm rot="2700000">
          <a:off x="3628460" y="504652"/>
          <a:ext cx="2160001" cy="2160001"/>
        </a:xfrm>
        <a:prstGeom prst="teardrop">
          <a:avLst>
            <a:gd name="adj" fmla="val 10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FE58B-EE1F-48AB-96D3-1F625F3AB1D2}">
      <dsp:nvSpPr>
        <dsp:cNvPr id="0" name=""/>
        <dsp:cNvSpPr/>
      </dsp:nvSpPr>
      <dsp:spPr>
        <a:xfrm>
          <a:off x="3773095" y="609820"/>
          <a:ext cx="1980006" cy="1979997"/>
        </a:xfrm>
        <a:prstGeom prst="ellipse">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Неприемлемый вариант проекта (если применимо)</a:t>
          </a:r>
          <a:endParaRPr lang="en-GB" sz="1400" kern="1200" dirty="0"/>
        </a:p>
      </dsp:txBody>
      <dsp:txXfrm>
        <a:off x="4055953" y="892729"/>
        <a:ext cx="1414290" cy="1414177"/>
      </dsp:txXfrm>
    </dsp:sp>
    <dsp:sp modelId="{4A1E9EEC-15B4-4DC4-87FA-18E638A6D002}">
      <dsp:nvSpPr>
        <dsp:cNvPr id="0" name=""/>
        <dsp:cNvSpPr/>
      </dsp:nvSpPr>
      <dsp:spPr>
        <a:xfrm rot="2700000">
          <a:off x="1183955" y="517341"/>
          <a:ext cx="2160001" cy="2160001"/>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96286-A443-4BC9-812D-7A21221F2920}">
      <dsp:nvSpPr>
        <dsp:cNvPr id="0" name=""/>
        <dsp:cNvSpPr/>
      </dsp:nvSpPr>
      <dsp:spPr>
        <a:xfrm>
          <a:off x="1248931" y="632910"/>
          <a:ext cx="1980006" cy="1979997"/>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ru-RU" sz="1400" kern="1200" dirty="0"/>
            <a:t>Предложение с регулируемой ценой по сравнению с запрашиваемой фиксированной ценой</a:t>
          </a:r>
          <a:endParaRPr lang="en-GB" sz="1400" kern="1200" dirty="0"/>
        </a:p>
      </dsp:txBody>
      <dsp:txXfrm>
        <a:off x="1531789" y="915820"/>
        <a:ext cx="1414290" cy="141417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F8344-863C-4570-8DAB-A822BEE53149}">
      <dsp:nvSpPr>
        <dsp:cNvPr id="0" name=""/>
        <dsp:cNvSpPr/>
      </dsp:nvSpPr>
      <dsp:spPr>
        <a:xfrm>
          <a:off x="1741" y="0"/>
          <a:ext cx="3714529" cy="96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Полностью понимать последствия</a:t>
          </a:r>
          <a:endParaRPr lang="en-GB" sz="2000" kern="1200" dirty="0"/>
        </a:p>
      </dsp:txBody>
      <dsp:txXfrm>
        <a:off x="30011" y="28270"/>
        <a:ext cx="3657989" cy="908660"/>
      </dsp:txXfrm>
    </dsp:sp>
    <dsp:sp modelId="{591012A3-472E-41DD-801B-B856DE384874}">
      <dsp:nvSpPr>
        <dsp:cNvPr id="0" name=""/>
        <dsp:cNvSpPr/>
      </dsp:nvSpPr>
      <dsp:spPr>
        <a:xfrm>
          <a:off x="4087724" y="21998"/>
          <a:ext cx="787480" cy="9212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87724" y="206239"/>
        <a:ext cx="551236" cy="552721"/>
      </dsp:txXfrm>
    </dsp:sp>
    <dsp:sp modelId="{BD867690-969A-46CE-A3A8-6A7EB5B5DC41}">
      <dsp:nvSpPr>
        <dsp:cNvPr id="0" name=""/>
        <dsp:cNvSpPr/>
      </dsp:nvSpPr>
      <dsp:spPr>
        <a:xfrm>
          <a:off x="5202082" y="0"/>
          <a:ext cx="3714529" cy="96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Разъяснение при необходимости</a:t>
          </a:r>
          <a:endParaRPr lang="en-GB" sz="2000" kern="1200" dirty="0"/>
        </a:p>
      </dsp:txBody>
      <dsp:txXfrm>
        <a:off x="5230352" y="28270"/>
        <a:ext cx="3657989" cy="90866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BCCC7-50E5-4836-A8B7-C02FEBCECE18}">
      <dsp:nvSpPr>
        <dsp:cNvPr id="0" name=""/>
        <dsp:cNvSpPr/>
      </dsp:nvSpPr>
      <dsp:spPr>
        <a:xfrm>
          <a:off x="492832" y="355"/>
          <a:ext cx="5658975" cy="51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rtl="0">
            <a:lnSpc>
              <a:spcPct val="90000"/>
            </a:lnSpc>
            <a:spcBef>
              <a:spcPct val="0"/>
            </a:spcBef>
            <a:spcAft>
              <a:spcPct val="35000"/>
            </a:spcAft>
            <a:buNone/>
          </a:pPr>
          <a:endParaRPr lang="en-GB" sz="2200" kern="1200"/>
        </a:p>
      </dsp:txBody>
      <dsp:txXfrm>
        <a:off x="492832" y="355"/>
        <a:ext cx="5658975" cy="514452"/>
      </dsp:txXfrm>
    </dsp:sp>
    <dsp:sp modelId="{B5039487-7A97-4259-B6CB-228CD97A4108}">
      <dsp:nvSpPr>
        <dsp:cNvPr id="0" name=""/>
        <dsp:cNvSpPr/>
      </dsp:nvSpPr>
      <dsp:spPr>
        <a:xfrm>
          <a:off x="492832"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59FE62-3B80-44B9-9249-72FC0D4A9B32}">
      <dsp:nvSpPr>
        <dsp:cNvPr id="0" name=""/>
        <dsp:cNvSpPr/>
      </dsp:nvSpPr>
      <dsp:spPr>
        <a:xfrm>
          <a:off x="1291376"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03A30-9351-4D5B-A1EA-C36F798956C1}">
      <dsp:nvSpPr>
        <dsp:cNvPr id="0" name=""/>
        <dsp:cNvSpPr/>
      </dsp:nvSpPr>
      <dsp:spPr>
        <a:xfrm>
          <a:off x="2089920"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4C41A-8A6D-4E18-96A6-8CF1F168B551}">
      <dsp:nvSpPr>
        <dsp:cNvPr id="0" name=""/>
        <dsp:cNvSpPr/>
      </dsp:nvSpPr>
      <dsp:spPr>
        <a:xfrm>
          <a:off x="2888465"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B6682-A208-41A6-A453-09B5C26C8328}">
      <dsp:nvSpPr>
        <dsp:cNvPr id="0" name=""/>
        <dsp:cNvSpPr/>
      </dsp:nvSpPr>
      <dsp:spPr>
        <a:xfrm>
          <a:off x="3687009"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9096F-D8BB-4491-853A-CC0CD29BA0FD}">
      <dsp:nvSpPr>
        <dsp:cNvPr id="0" name=""/>
        <dsp:cNvSpPr/>
      </dsp:nvSpPr>
      <dsp:spPr>
        <a:xfrm>
          <a:off x="4485553"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EF55A-9EB9-48F0-A566-2D24D8346DBB}">
      <dsp:nvSpPr>
        <dsp:cNvPr id="0" name=""/>
        <dsp:cNvSpPr/>
      </dsp:nvSpPr>
      <dsp:spPr>
        <a:xfrm>
          <a:off x="5284098" y="514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B4EAE-4B70-4A35-9303-A6ADF98D9A3B}">
      <dsp:nvSpPr>
        <dsp:cNvPr id="0" name=""/>
        <dsp:cNvSpPr/>
      </dsp:nvSpPr>
      <dsp:spPr>
        <a:xfrm>
          <a:off x="492832" y="678356"/>
          <a:ext cx="5658975" cy="51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ctr" defTabSz="977900" rtl="0">
            <a:lnSpc>
              <a:spcPct val="90000"/>
            </a:lnSpc>
            <a:spcBef>
              <a:spcPct val="0"/>
            </a:spcBef>
            <a:spcAft>
              <a:spcPct val="35000"/>
            </a:spcAft>
            <a:buNone/>
          </a:pPr>
          <a:r>
            <a:rPr lang="ru-RU" sz="2200" kern="1200" dirty="0"/>
            <a:t>Права/обязанности сторон</a:t>
          </a:r>
          <a:endParaRPr lang="en-GB" sz="2200" kern="1200" dirty="0"/>
        </a:p>
      </dsp:txBody>
      <dsp:txXfrm>
        <a:off x="492832" y="678356"/>
        <a:ext cx="5658975" cy="514452"/>
      </dsp:txXfrm>
    </dsp:sp>
    <dsp:sp modelId="{C2A32E30-81F0-4817-B795-EBB9AA7E7699}">
      <dsp:nvSpPr>
        <dsp:cNvPr id="0" name=""/>
        <dsp:cNvSpPr/>
      </dsp:nvSpPr>
      <dsp:spPr>
        <a:xfrm>
          <a:off x="492832"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DD84D-BFD2-4BFA-8891-FF3A42C11DEB}">
      <dsp:nvSpPr>
        <dsp:cNvPr id="0" name=""/>
        <dsp:cNvSpPr/>
      </dsp:nvSpPr>
      <dsp:spPr>
        <a:xfrm>
          <a:off x="1291376"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9CE0A-80FB-4DDD-B392-D181524B9113}">
      <dsp:nvSpPr>
        <dsp:cNvPr id="0" name=""/>
        <dsp:cNvSpPr/>
      </dsp:nvSpPr>
      <dsp:spPr>
        <a:xfrm>
          <a:off x="2089920"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48C0D-B3AE-4932-9B41-1E15F6E4DFB5}">
      <dsp:nvSpPr>
        <dsp:cNvPr id="0" name=""/>
        <dsp:cNvSpPr/>
      </dsp:nvSpPr>
      <dsp:spPr>
        <a:xfrm>
          <a:off x="2888465"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E23C4-2F5A-4EE8-8051-6F1FB49BDD09}">
      <dsp:nvSpPr>
        <dsp:cNvPr id="0" name=""/>
        <dsp:cNvSpPr/>
      </dsp:nvSpPr>
      <dsp:spPr>
        <a:xfrm>
          <a:off x="3687009"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3BE03-91FE-47B5-A137-B09E9AD86396}">
      <dsp:nvSpPr>
        <dsp:cNvPr id="0" name=""/>
        <dsp:cNvSpPr/>
      </dsp:nvSpPr>
      <dsp:spPr>
        <a:xfrm>
          <a:off x="4485553"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FCC94-182B-4FB3-858D-3910CC391D0F}">
      <dsp:nvSpPr>
        <dsp:cNvPr id="0" name=""/>
        <dsp:cNvSpPr/>
      </dsp:nvSpPr>
      <dsp:spPr>
        <a:xfrm>
          <a:off x="5284098" y="1192808"/>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90635-04A4-41DB-9616-B19202063A21}">
      <dsp:nvSpPr>
        <dsp:cNvPr id="0" name=""/>
        <dsp:cNvSpPr/>
      </dsp:nvSpPr>
      <dsp:spPr>
        <a:xfrm>
          <a:off x="492832" y="1356356"/>
          <a:ext cx="5658975" cy="51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ctr" defTabSz="977900" rtl="0">
            <a:lnSpc>
              <a:spcPct val="90000"/>
            </a:lnSpc>
            <a:spcBef>
              <a:spcPct val="0"/>
            </a:spcBef>
            <a:spcAft>
              <a:spcPct val="35000"/>
            </a:spcAft>
            <a:buNone/>
          </a:pPr>
          <a:r>
            <a:rPr lang="ru-RU" sz="2200" kern="1200" dirty="0"/>
            <a:t>Влияние на договор / объем проекта / сроки</a:t>
          </a:r>
          <a:endParaRPr lang="en-GB" sz="2200" kern="1200" dirty="0"/>
        </a:p>
      </dsp:txBody>
      <dsp:txXfrm>
        <a:off x="492832" y="1356356"/>
        <a:ext cx="5658975" cy="514452"/>
      </dsp:txXfrm>
    </dsp:sp>
    <dsp:sp modelId="{AD51F7C7-8B6D-4960-9701-1880EF219E75}">
      <dsp:nvSpPr>
        <dsp:cNvPr id="0" name=""/>
        <dsp:cNvSpPr/>
      </dsp:nvSpPr>
      <dsp:spPr>
        <a:xfrm>
          <a:off x="492832"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70B225-D1C7-4A03-BD8A-C71AED4C14B1}">
      <dsp:nvSpPr>
        <dsp:cNvPr id="0" name=""/>
        <dsp:cNvSpPr/>
      </dsp:nvSpPr>
      <dsp:spPr>
        <a:xfrm>
          <a:off x="1291376"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B01F2-5F3E-48DD-A191-2D13C8C97E76}">
      <dsp:nvSpPr>
        <dsp:cNvPr id="0" name=""/>
        <dsp:cNvSpPr/>
      </dsp:nvSpPr>
      <dsp:spPr>
        <a:xfrm>
          <a:off x="2089920"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1D859-341F-49DB-A7A7-43976778F78C}">
      <dsp:nvSpPr>
        <dsp:cNvPr id="0" name=""/>
        <dsp:cNvSpPr/>
      </dsp:nvSpPr>
      <dsp:spPr>
        <a:xfrm>
          <a:off x="2888465"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5D4D9-7F4F-497D-AE7F-ACE67E6E24E9}">
      <dsp:nvSpPr>
        <dsp:cNvPr id="0" name=""/>
        <dsp:cNvSpPr/>
      </dsp:nvSpPr>
      <dsp:spPr>
        <a:xfrm>
          <a:off x="3687009"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AB400-0377-4302-B05A-00D77087A3F9}">
      <dsp:nvSpPr>
        <dsp:cNvPr id="0" name=""/>
        <dsp:cNvSpPr/>
      </dsp:nvSpPr>
      <dsp:spPr>
        <a:xfrm>
          <a:off x="4485553"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AD59E8-0153-4327-B157-C19EE25EE407}">
      <dsp:nvSpPr>
        <dsp:cNvPr id="0" name=""/>
        <dsp:cNvSpPr/>
      </dsp:nvSpPr>
      <dsp:spPr>
        <a:xfrm>
          <a:off x="5284098" y="1870809"/>
          <a:ext cx="754530" cy="12575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605A-ABBD-44BA-B996-24332D03DCB0}">
      <dsp:nvSpPr>
        <dsp:cNvPr id="0" name=""/>
        <dsp:cNvSpPr/>
      </dsp:nvSpPr>
      <dsp:spPr>
        <a:xfrm>
          <a:off x="2340332" y="0"/>
          <a:ext cx="4679643" cy="3982065"/>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ABC47-52C9-4949-87CD-E5AC92F8573F}">
      <dsp:nvSpPr>
        <dsp:cNvPr id="0" name=""/>
        <dsp:cNvSpPr/>
      </dsp:nvSpPr>
      <dsp:spPr>
        <a:xfrm>
          <a:off x="3067418" y="378296"/>
          <a:ext cx="1553005" cy="15530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solidFill>
                <a:schemeClr val="tx1"/>
              </a:solidFill>
            </a:rPr>
            <a:t>Договор с оплатой издержек плюс фиксированное вознаграждение </a:t>
          </a:r>
          <a:r>
            <a:rPr lang="it-IT" sz="1200" kern="1200" dirty="0">
              <a:solidFill>
                <a:schemeClr val="tx1"/>
              </a:solidFill>
            </a:rPr>
            <a:t>– </a:t>
          </a:r>
          <a:r>
            <a:rPr lang="ru-RU" sz="1200" kern="1200" dirty="0">
              <a:solidFill>
                <a:schemeClr val="tx1"/>
              </a:solidFill>
            </a:rPr>
            <a:t>в случае наличия  неопределенных пунктов в договоре</a:t>
          </a:r>
          <a:endParaRPr lang="en-GB" sz="1200" kern="1200" dirty="0">
            <a:solidFill>
              <a:schemeClr val="tx1"/>
            </a:solidFill>
          </a:endParaRPr>
        </a:p>
      </dsp:txBody>
      <dsp:txXfrm>
        <a:off x="3143229" y="454107"/>
        <a:ext cx="1401383" cy="1401383"/>
      </dsp:txXfrm>
    </dsp:sp>
    <dsp:sp modelId="{50167637-BD5A-4C62-A13D-EBD0095D0EE5}">
      <dsp:nvSpPr>
        <dsp:cNvPr id="0" name=""/>
        <dsp:cNvSpPr/>
      </dsp:nvSpPr>
      <dsp:spPr>
        <a:xfrm>
          <a:off x="4739885" y="378296"/>
          <a:ext cx="1553005" cy="1553005"/>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solidFill>
                <a:schemeClr val="tx1"/>
              </a:solidFill>
            </a:rPr>
            <a:t>Договор с оплатой издержек плюс материальное стимулирование</a:t>
          </a:r>
          <a:endParaRPr lang="en-GB" sz="1200" kern="1200" dirty="0">
            <a:solidFill>
              <a:schemeClr val="tx1"/>
            </a:solidFill>
          </a:endParaRPr>
        </a:p>
      </dsp:txBody>
      <dsp:txXfrm>
        <a:off x="4815696" y="454107"/>
        <a:ext cx="1401383" cy="1401383"/>
      </dsp:txXfrm>
    </dsp:sp>
    <dsp:sp modelId="{ECC9D8DD-3E62-4A0C-8379-5C83469BB19B}">
      <dsp:nvSpPr>
        <dsp:cNvPr id="0" name=""/>
        <dsp:cNvSpPr/>
      </dsp:nvSpPr>
      <dsp:spPr>
        <a:xfrm>
          <a:off x="3067418" y="1983161"/>
          <a:ext cx="1553005" cy="1688209"/>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Распределение расходов</a:t>
          </a:r>
          <a:r>
            <a:rPr lang="en-US" sz="1400" kern="1200" dirty="0">
              <a:solidFill>
                <a:schemeClr val="tx1"/>
              </a:solidFill>
            </a:rPr>
            <a:t> (</a:t>
          </a:r>
          <a:r>
            <a:rPr lang="ru-RU" sz="1400" kern="1200" dirty="0">
              <a:solidFill>
                <a:schemeClr val="tx1"/>
              </a:solidFill>
            </a:rPr>
            <a:t>РР</a:t>
          </a:r>
          <a:r>
            <a:rPr lang="en-US" sz="1400" kern="1200" dirty="0">
              <a:solidFill>
                <a:schemeClr val="tx1"/>
              </a:solidFill>
            </a:rPr>
            <a:t>)</a:t>
          </a:r>
          <a:endParaRPr lang="en-GB" sz="1400" kern="1200" dirty="0">
            <a:solidFill>
              <a:schemeClr val="tx1"/>
            </a:solidFill>
          </a:endParaRPr>
        </a:p>
      </dsp:txBody>
      <dsp:txXfrm>
        <a:off x="3143229" y="2058972"/>
        <a:ext cx="1401383" cy="1536587"/>
      </dsp:txXfrm>
    </dsp:sp>
    <dsp:sp modelId="{10F601D6-66BE-42FF-887D-B9DAA5F3A7C1}">
      <dsp:nvSpPr>
        <dsp:cNvPr id="0" name=""/>
        <dsp:cNvSpPr/>
      </dsp:nvSpPr>
      <dsp:spPr>
        <a:xfrm>
          <a:off x="4739885" y="1965402"/>
          <a:ext cx="1553005" cy="172372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solidFill>
                <a:schemeClr val="tx1"/>
              </a:solidFill>
            </a:rPr>
            <a:t>Договор с оплатой затрат плюс разовое вознаграждение </a:t>
          </a:r>
          <a:r>
            <a:rPr lang="en-US" sz="1200" kern="1200" dirty="0">
              <a:solidFill>
                <a:schemeClr val="tx1"/>
              </a:solidFill>
            </a:rPr>
            <a:t>– </a:t>
          </a:r>
          <a:r>
            <a:rPr lang="ru-RU" sz="1200" kern="1200" dirty="0">
              <a:solidFill>
                <a:schemeClr val="tx1"/>
              </a:solidFill>
            </a:rPr>
            <a:t>базовое вознаграждение </a:t>
          </a:r>
          <a:r>
            <a:rPr lang="en-US" sz="1200" kern="1200" dirty="0">
              <a:solidFill>
                <a:schemeClr val="tx1"/>
              </a:solidFill>
            </a:rPr>
            <a:t>+ </a:t>
          </a:r>
          <a:r>
            <a:rPr lang="ru-RU" sz="1200" kern="1200" dirty="0">
              <a:solidFill>
                <a:schemeClr val="tx1"/>
              </a:solidFill>
            </a:rPr>
            <a:t>премиальное вознаграждение за исключительное выполнение работ </a:t>
          </a:r>
          <a:endParaRPr lang="en-GB" sz="1200" kern="1200" dirty="0">
            <a:solidFill>
              <a:schemeClr val="tx1"/>
            </a:solidFill>
          </a:endParaRPr>
        </a:p>
      </dsp:txBody>
      <dsp:txXfrm>
        <a:off x="4815696" y="2041213"/>
        <a:ext cx="1401383" cy="157210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2FEA9-11CD-4FA5-94DD-9174823CF44C}">
      <dsp:nvSpPr>
        <dsp:cNvPr id="0" name=""/>
        <dsp:cNvSpPr/>
      </dsp:nvSpPr>
      <dsp:spPr>
        <a:xfrm>
          <a:off x="7124" y="117711"/>
          <a:ext cx="2659518" cy="1063807"/>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Справедливость по отношению к другим участникам торгов</a:t>
          </a:r>
          <a:endParaRPr lang="en-GB" sz="1400" kern="1200" dirty="0">
            <a:solidFill>
              <a:schemeClr val="tx1"/>
            </a:solidFill>
          </a:endParaRPr>
        </a:p>
      </dsp:txBody>
      <dsp:txXfrm>
        <a:off x="539028" y="117711"/>
        <a:ext cx="1595711" cy="1063807"/>
      </dsp:txXfrm>
    </dsp:sp>
    <dsp:sp modelId="{D91289FB-B082-4EB3-83C7-C3B6BC25A20B}">
      <dsp:nvSpPr>
        <dsp:cNvPr id="0" name=""/>
        <dsp:cNvSpPr/>
      </dsp:nvSpPr>
      <dsp:spPr>
        <a:xfrm>
          <a:off x="2320905" y="208134"/>
          <a:ext cx="2207399" cy="882959"/>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Возможность такого же отклонения?</a:t>
          </a:r>
          <a:endParaRPr lang="en-GB" sz="1400" kern="1200" dirty="0">
            <a:solidFill>
              <a:schemeClr val="tx1"/>
            </a:solidFill>
          </a:endParaRPr>
        </a:p>
      </dsp:txBody>
      <dsp:txXfrm>
        <a:off x="2762385" y="208134"/>
        <a:ext cx="1324440" cy="882959"/>
      </dsp:txXfrm>
    </dsp:sp>
    <dsp:sp modelId="{2F3B20DD-BB6B-4841-8F4A-1CA5D792A7DF}">
      <dsp:nvSpPr>
        <dsp:cNvPr id="0" name=""/>
        <dsp:cNvSpPr/>
      </dsp:nvSpPr>
      <dsp:spPr>
        <a:xfrm>
          <a:off x="7124" y="1330451"/>
          <a:ext cx="4376609" cy="1063807"/>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Обработка заявок оправдана / прозрачна (отклонение / приемка / количественная оценка / ранжирование)</a:t>
          </a:r>
          <a:endParaRPr lang="en-GB" sz="2000" b="0" kern="1200" dirty="0">
            <a:solidFill>
              <a:schemeClr val="tx1"/>
            </a:solidFill>
          </a:endParaRPr>
        </a:p>
      </dsp:txBody>
      <dsp:txXfrm>
        <a:off x="539028" y="1330451"/>
        <a:ext cx="3312802" cy="1063807"/>
      </dsp:txXfrm>
    </dsp:sp>
    <dsp:sp modelId="{A6B03598-DB94-43E0-97BC-481D601DD218}">
      <dsp:nvSpPr>
        <dsp:cNvPr id="0" name=""/>
        <dsp:cNvSpPr/>
      </dsp:nvSpPr>
      <dsp:spPr>
        <a:xfrm>
          <a:off x="4037996" y="1420875"/>
          <a:ext cx="2207399" cy="882959"/>
        </a:xfrm>
        <a:prstGeom prst="chevron">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В тендерную комиссию</a:t>
          </a:r>
          <a:endParaRPr lang="en-GB" sz="2000" kern="1200" dirty="0">
            <a:solidFill>
              <a:schemeClr val="tx1"/>
            </a:solidFill>
          </a:endParaRPr>
        </a:p>
      </dsp:txBody>
      <dsp:txXfrm>
        <a:off x="4479476" y="1420875"/>
        <a:ext cx="1324440" cy="882959"/>
      </dsp:txXfrm>
    </dsp:sp>
    <dsp:sp modelId="{DBE36A85-5756-47AB-AD5A-6890B8C14109}">
      <dsp:nvSpPr>
        <dsp:cNvPr id="0" name=""/>
        <dsp:cNvSpPr/>
      </dsp:nvSpPr>
      <dsp:spPr>
        <a:xfrm>
          <a:off x="5936360" y="1420875"/>
          <a:ext cx="2207399" cy="882959"/>
        </a:xfrm>
        <a:prstGeom prst="chevron">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ru-RU" sz="1500" kern="1200" dirty="0"/>
            <a:t>В банк </a:t>
          </a:r>
          <a:r>
            <a:rPr lang="en-GB" sz="1500" kern="1200" dirty="0"/>
            <a:t>(</a:t>
          </a:r>
          <a:r>
            <a:rPr lang="ru-RU" sz="1500" kern="1200" dirty="0"/>
            <a:t>отчет о рассмотрении</a:t>
          </a:r>
          <a:r>
            <a:rPr lang="en-GB" sz="1500" kern="1200" dirty="0"/>
            <a:t>)</a:t>
          </a:r>
        </a:p>
      </dsp:txBody>
      <dsp:txXfrm>
        <a:off x="6377840" y="1420875"/>
        <a:ext cx="1324440" cy="882959"/>
      </dsp:txXfrm>
    </dsp:sp>
    <dsp:sp modelId="{A6ABD7EF-0E7D-42BB-AB82-2EED88A37138}">
      <dsp:nvSpPr>
        <dsp:cNvPr id="0" name=""/>
        <dsp:cNvSpPr/>
      </dsp:nvSpPr>
      <dsp:spPr>
        <a:xfrm>
          <a:off x="7834724" y="1420875"/>
          <a:ext cx="2207399" cy="882959"/>
        </a:xfrm>
        <a:prstGeom prst="chevron">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ru-RU" sz="1500" kern="1200" dirty="0"/>
            <a:t>Для других участников торгов </a:t>
          </a:r>
          <a:r>
            <a:rPr lang="en-GB" sz="1500" kern="1200" dirty="0"/>
            <a:t>(</a:t>
          </a:r>
          <a:r>
            <a:rPr lang="ru-RU" sz="1500" kern="1200" dirty="0"/>
            <a:t>обращение</a:t>
          </a:r>
          <a:r>
            <a:rPr lang="en-GB" sz="1500" kern="1200" dirty="0"/>
            <a:t>)</a:t>
          </a:r>
        </a:p>
      </dsp:txBody>
      <dsp:txXfrm>
        <a:off x="8276204" y="1420875"/>
        <a:ext cx="1324440" cy="882959"/>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84B62-934A-4F0D-8BB6-6CD9A34EFBFB}">
      <dsp:nvSpPr>
        <dsp:cNvPr id="0" name=""/>
        <dsp:cNvSpPr/>
      </dsp:nvSpPr>
      <dsp:spPr>
        <a:xfrm>
          <a:off x="651050" y="1534"/>
          <a:ext cx="3340012" cy="73813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Различные условия оплаты</a:t>
          </a:r>
          <a:endParaRPr lang="en-GB" sz="2000" b="0" kern="1200" dirty="0">
            <a:solidFill>
              <a:schemeClr val="tx1"/>
            </a:solidFill>
          </a:endParaRPr>
        </a:p>
      </dsp:txBody>
      <dsp:txXfrm>
        <a:off x="687083" y="37567"/>
        <a:ext cx="3267946" cy="666068"/>
      </dsp:txXfrm>
    </dsp:sp>
    <dsp:sp modelId="{C84EC8BE-DF45-4705-A361-B141653FDF82}">
      <dsp:nvSpPr>
        <dsp:cNvPr id="0" name=""/>
        <dsp:cNvSpPr/>
      </dsp:nvSpPr>
      <dsp:spPr>
        <a:xfrm rot="5400000">
          <a:off x="6035970" y="-1127599"/>
          <a:ext cx="590507" cy="463570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ru-RU" sz="2000" kern="1200" dirty="0">
              <a:solidFill>
                <a:schemeClr val="tx1"/>
              </a:solidFill>
            </a:rPr>
            <a:t>Трудовые ресурсы, импорт, пошлины, налоги и т.</a:t>
          </a:r>
          <a:endParaRPr lang="en-GB" sz="2000" kern="1200" dirty="0">
            <a:solidFill>
              <a:schemeClr val="tx1"/>
            </a:solidFill>
          </a:endParaRPr>
        </a:p>
      </dsp:txBody>
      <dsp:txXfrm rot="-5400000">
        <a:off x="4013374" y="923823"/>
        <a:ext cx="4606874" cy="532855"/>
      </dsp:txXfrm>
    </dsp:sp>
    <dsp:sp modelId="{716A1BDB-C4F3-40FE-88DB-8DE564B38B7D}">
      <dsp:nvSpPr>
        <dsp:cNvPr id="0" name=""/>
        <dsp:cNvSpPr/>
      </dsp:nvSpPr>
      <dsp:spPr>
        <a:xfrm>
          <a:off x="651050" y="776576"/>
          <a:ext cx="3340012" cy="738134"/>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Несоответствие местным правилам</a:t>
          </a:r>
          <a:endParaRPr lang="en-GB" sz="2000" b="0" kern="1200" dirty="0">
            <a:solidFill>
              <a:schemeClr val="tx1"/>
            </a:solidFill>
          </a:endParaRPr>
        </a:p>
      </dsp:txBody>
      <dsp:txXfrm>
        <a:off x="687083" y="812609"/>
        <a:ext cx="3267946" cy="666068"/>
      </dsp:txXfrm>
    </dsp:sp>
    <dsp:sp modelId="{09ADE36B-17EB-4FA0-8DF7-53C78108CE49}">
      <dsp:nvSpPr>
        <dsp:cNvPr id="0" name=""/>
        <dsp:cNvSpPr/>
      </dsp:nvSpPr>
      <dsp:spPr>
        <a:xfrm>
          <a:off x="651050" y="1551617"/>
          <a:ext cx="3340012" cy="738134"/>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Периоды завершения / обслуживания</a:t>
          </a:r>
          <a:endParaRPr lang="en-GB" sz="2000" b="0" kern="1200" dirty="0">
            <a:solidFill>
              <a:schemeClr val="tx1"/>
            </a:solidFill>
          </a:endParaRPr>
        </a:p>
      </dsp:txBody>
      <dsp:txXfrm>
        <a:off x="687083" y="1587650"/>
        <a:ext cx="3267946" cy="666068"/>
      </dsp:txXfrm>
    </dsp:sp>
    <dsp:sp modelId="{7020A57C-D402-44F4-8DF0-72BD1ADFF1DE}">
      <dsp:nvSpPr>
        <dsp:cNvPr id="0" name=""/>
        <dsp:cNvSpPr/>
      </dsp:nvSpPr>
      <dsp:spPr>
        <a:xfrm>
          <a:off x="651050" y="2326659"/>
          <a:ext cx="3340012" cy="738134"/>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Специальные методы</a:t>
          </a:r>
          <a:endParaRPr lang="en-GB" sz="2000" b="0" kern="1200" dirty="0">
            <a:solidFill>
              <a:schemeClr val="tx1"/>
            </a:solidFill>
          </a:endParaRPr>
        </a:p>
      </dsp:txBody>
      <dsp:txXfrm>
        <a:off x="687083" y="2362692"/>
        <a:ext cx="3267946" cy="666068"/>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517F1-E9FE-45A2-95BF-6F79B08309DE}">
      <dsp:nvSpPr>
        <dsp:cNvPr id="0" name=""/>
        <dsp:cNvSpPr/>
      </dsp:nvSpPr>
      <dsp:spPr>
        <a:xfrm>
          <a:off x="0" y="85100"/>
          <a:ext cx="5061205" cy="5412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Сомнительный субподряд</a:t>
          </a:r>
          <a:endParaRPr lang="en-GB" sz="2000" b="0" kern="1200" dirty="0">
            <a:solidFill>
              <a:schemeClr val="tx1"/>
            </a:solidFill>
          </a:endParaRPr>
        </a:p>
      </dsp:txBody>
      <dsp:txXfrm>
        <a:off x="26419" y="111519"/>
        <a:ext cx="5008367" cy="488366"/>
      </dsp:txXfrm>
    </dsp:sp>
    <dsp:sp modelId="{0FF263BF-2552-445B-A317-4CD203448F73}">
      <dsp:nvSpPr>
        <dsp:cNvPr id="0" name=""/>
        <dsp:cNvSpPr/>
      </dsp:nvSpPr>
      <dsp:spPr>
        <a:xfrm>
          <a:off x="292" y="701699"/>
          <a:ext cx="5061205" cy="549965"/>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Отсутствие (незначительных) наименований</a:t>
          </a:r>
          <a:endParaRPr lang="en-GB" sz="2000" b="0" kern="1200" dirty="0">
            <a:solidFill>
              <a:schemeClr val="tx1"/>
            </a:solidFill>
          </a:endParaRPr>
        </a:p>
      </dsp:txBody>
      <dsp:txXfrm>
        <a:off x="27139" y="728546"/>
        <a:ext cx="5007511" cy="496271"/>
      </dsp:txXfrm>
    </dsp:sp>
    <dsp:sp modelId="{554409C6-7894-4CBF-9FEE-E042EEACC84D}">
      <dsp:nvSpPr>
        <dsp:cNvPr id="0" name=""/>
        <dsp:cNvSpPr/>
      </dsp:nvSpPr>
      <dsp:spPr>
        <a:xfrm>
          <a:off x="292" y="1267190"/>
          <a:ext cx="5061205" cy="549965"/>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Ограниченная ответственность</a:t>
          </a:r>
          <a:endParaRPr lang="en-GB" sz="2000" b="0" kern="1200" dirty="0">
            <a:solidFill>
              <a:schemeClr val="tx1"/>
            </a:solidFill>
          </a:endParaRPr>
        </a:p>
      </dsp:txBody>
      <dsp:txXfrm>
        <a:off x="27139" y="1294037"/>
        <a:ext cx="5007511" cy="496271"/>
      </dsp:txXfrm>
    </dsp:sp>
    <dsp:sp modelId="{03ECB51A-5DE1-4595-888B-487641794E62}">
      <dsp:nvSpPr>
        <dsp:cNvPr id="0" name=""/>
        <dsp:cNvSpPr/>
      </dsp:nvSpPr>
      <dsp:spPr>
        <a:xfrm>
          <a:off x="0" y="1794712"/>
          <a:ext cx="5061205" cy="549965"/>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Измененные заранее оцененные убытки</a:t>
          </a:r>
          <a:endParaRPr lang="en-GB" sz="2000" b="0" kern="1200" dirty="0">
            <a:solidFill>
              <a:schemeClr val="tx1"/>
            </a:solidFill>
          </a:endParaRPr>
        </a:p>
      </dsp:txBody>
      <dsp:txXfrm>
        <a:off x="26847" y="1821559"/>
        <a:ext cx="5007511" cy="496271"/>
      </dsp:txXfrm>
    </dsp:sp>
    <dsp:sp modelId="{8641E5AD-0D6F-4C2C-9F33-C0FE677EC106}">
      <dsp:nvSpPr>
        <dsp:cNvPr id="0" name=""/>
        <dsp:cNvSpPr/>
      </dsp:nvSpPr>
      <dsp:spPr>
        <a:xfrm rot="5400000">
          <a:off x="7206174" y="157695"/>
          <a:ext cx="618082" cy="490744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ru-RU" sz="2000" kern="1200" dirty="0"/>
            <a:t>Материалы, качество изготовления, дизайн и т. д.</a:t>
          </a:r>
          <a:endParaRPr lang="en-GB" sz="2000" kern="1200" dirty="0"/>
        </a:p>
      </dsp:txBody>
      <dsp:txXfrm rot="-5400000">
        <a:off x="5061495" y="2332546"/>
        <a:ext cx="4877268" cy="557738"/>
      </dsp:txXfrm>
    </dsp:sp>
    <dsp:sp modelId="{E370A0C6-1331-4C44-BF3B-941D7F6D6F24}">
      <dsp:nvSpPr>
        <dsp:cNvPr id="0" name=""/>
        <dsp:cNvSpPr/>
      </dsp:nvSpPr>
      <dsp:spPr>
        <a:xfrm>
          <a:off x="292" y="2336433"/>
          <a:ext cx="5061203" cy="54996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Различные кодексы/стандарты</a:t>
          </a:r>
          <a:endParaRPr lang="en-GB" sz="2000" b="0" kern="1200" dirty="0">
            <a:solidFill>
              <a:schemeClr val="tx1"/>
            </a:solidFill>
          </a:endParaRPr>
        </a:p>
      </dsp:txBody>
      <dsp:txXfrm>
        <a:off x="27139" y="2363280"/>
        <a:ext cx="5007509" cy="496271"/>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44D44-EF12-4D73-AE9B-A48E0AF984D3}">
      <dsp:nvSpPr>
        <dsp:cNvPr id="0" name=""/>
        <dsp:cNvSpPr/>
      </dsp:nvSpPr>
      <dsp:spPr>
        <a:xfrm>
          <a:off x="3225370" y="1443538"/>
          <a:ext cx="91440" cy="605423"/>
        </a:xfrm>
        <a:custGeom>
          <a:avLst/>
          <a:gdLst/>
          <a:ahLst/>
          <a:cxnLst/>
          <a:rect l="0" t="0" r="0" b="0"/>
          <a:pathLst>
            <a:path>
              <a:moveTo>
                <a:pt x="45720" y="0"/>
              </a:moveTo>
              <a:lnTo>
                <a:pt x="45720" y="605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225E0-4019-4C3B-B4EA-AC8D6C9C2C04}">
      <dsp:nvSpPr>
        <dsp:cNvPr id="0" name=""/>
        <dsp:cNvSpPr/>
      </dsp:nvSpPr>
      <dsp:spPr>
        <a:xfrm>
          <a:off x="2550348" y="2054"/>
          <a:ext cx="1441483" cy="144148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9EA4E-CB4C-44E4-B178-26213BBEDCF5}">
      <dsp:nvSpPr>
        <dsp:cNvPr id="0" name=""/>
        <dsp:cNvSpPr/>
      </dsp:nvSpPr>
      <dsp:spPr>
        <a:xfrm>
          <a:off x="2550348" y="2054"/>
          <a:ext cx="1441483" cy="144148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1D4243-668A-4CBC-ACE7-275B2525E6EC}">
      <dsp:nvSpPr>
        <dsp:cNvPr id="0" name=""/>
        <dsp:cNvSpPr/>
      </dsp:nvSpPr>
      <dsp:spPr>
        <a:xfrm>
          <a:off x="1829606" y="261521"/>
          <a:ext cx="2882967" cy="9225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t>Заказчик должен отказаться от претензий и исправить поддающиеся количественной оценке несущественные несоответствия</a:t>
          </a:r>
          <a:endParaRPr lang="en-GB" sz="1400" kern="1200" dirty="0"/>
        </a:p>
      </dsp:txBody>
      <dsp:txXfrm>
        <a:off x="1829606" y="261521"/>
        <a:ext cx="2882967" cy="922549"/>
      </dsp:txXfrm>
    </dsp:sp>
    <dsp:sp modelId="{36F2207B-E6BF-415A-A7E1-FCB20433C44F}">
      <dsp:nvSpPr>
        <dsp:cNvPr id="0" name=""/>
        <dsp:cNvSpPr/>
      </dsp:nvSpPr>
      <dsp:spPr>
        <a:xfrm>
          <a:off x="2550348" y="2048961"/>
          <a:ext cx="1441483" cy="144148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3362B-D3D3-49B3-98F5-D8412591B799}">
      <dsp:nvSpPr>
        <dsp:cNvPr id="0" name=""/>
        <dsp:cNvSpPr/>
      </dsp:nvSpPr>
      <dsp:spPr>
        <a:xfrm>
          <a:off x="2550348" y="2048961"/>
          <a:ext cx="1441483" cy="144148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CF12A-F0F6-4123-BE7D-8ACDBB1CB00B}">
      <dsp:nvSpPr>
        <dsp:cNvPr id="0" name=""/>
        <dsp:cNvSpPr/>
      </dsp:nvSpPr>
      <dsp:spPr>
        <a:xfrm>
          <a:off x="1829606" y="2308428"/>
          <a:ext cx="2882967" cy="9225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t>Цена предложения скорректирована только для сравнения, чтобы отразить стоимость отклонения</a:t>
          </a:r>
          <a:endParaRPr lang="en-GB" sz="1400" kern="1200" dirty="0"/>
        </a:p>
      </dsp:txBody>
      <dsp:txXfrm>
        <a:off x="1829606" y="2308428"/>
        <a:ext cx="2882967" cy="922549"/>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E2225-EA5D-4696-A5EB-D03A283A6AD6}">
      <dsp:nvSpPr>
        <dsp:cNvPr id="0" name=""/>
        <dsp:cNvSpPr/>
      </dsp:nvSpPr>
      <dsp:spPr>
        <a:xfrm>
          <a:off x="985994" y="0"/>
          <a:ext cx="4379319" cy="4379319"/>
        </a:xfrm>
        <a:prstGeom prst="quadArrow">
          <a:avLst>
            <a:gd name="adj1" fmla="val 2000"/>
            <a:gd name="adj2" fmla="val 4000"/>
            <a:gd name="adj3" fmla="val 5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F04FC028-7B27-4FB1-94B7-A408A62A8BA8}">
      <dsp:nvSpPr>
        <dsp:cNvPr id="0" name=""/>
        <dsp:cNvSpPr/>
      </dsp:nvSpPr>
      <dsp:spPr>
        <a:xfrm>
          <a:off x="1270649" y="284655"/>
          <a:ext cx="1751727" cy="175172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altLang="en-US" sz="2000" kern="1200" dirty="0">
              <a:solidFill>
                <a:schemeClr val="tx1"/>
              </a:solidFill>
            </a:rPr>
            <a:t>Ясно</a:t>
          </a:r>
          <a:r>
            <a:rPr lang="en-GB" altLang="en-US" sz="2000" kern="1200" dirty="0">
              <a:solidFill>
                <a:schemeClr val="tx1"/>
              </a:solidFill>
            </a:rPr>
            <a:t>, </a:t>
          </a:r>
          <a:r>
            <a:rPr lang="ru-RU" altLang="en-US" sz="2000" kern="1200" dirty="0">
              <a:solidFill>
                <a:schemeClr val="tx1"/>
              </a:solidFill>
            </a:rPr>
            <a:t>однозначно</a:t>
          </a:r>
          <a:endParaRPr lang="en-US" sz="2000" kern="1200" dirty="0">
            <a:solidFill>
              <a:schemeClr val="tx1"/>
            </a:solidFill>
          </a:endParaRPr>
        </a:p>
      </dsp:txBody>
      <dsp:txXfrm>
        <a:off x="1356161" y="370167"/>
        <a:ext cx="1580703" cy="1580703"/>
      </dsp:txXfrm>
    </dsp:sp>
    <dsp:sp modelId="{138FB176-7650-41BA-9B5D-332F150A3337}">
      <dsp:nvSpPr>
        <dsp:cNvPr id="0" name=""/>
        <dsp:cNvSpPr/>
      </dsp:nvSpPr>
      <dsp:spPr>
        <a:xfrm>
          <a:off x="3328929" y="284655"/>
          <a:ext cx="1751727" cy="175172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altLang="en-US" sz="2000" kern="1200" dirty="0">
              <a:solidFill>
                <a:schemeClr val="tx1"/>
              </a:solidFill>
            </a:rPr>
            <a:t>Используйте опытный персонал для подготовки</a:t>
          </a:r>
          <a:endParaRPr lang="en-US" sz="2000" kern="1200" dirty="0">
            <a:solidFill>
              <a:schemeClr val="tx1"/>
            </a:solidFill>
          </a:endParaRPr>
        </a:p>
      </dsp:txBody>
      <dsp:txXfrm>
        <a:off x="3414441" y="370167"/>
        <a:ext cx="1580703" cy="1580703"/>
      </dsp:txXfrm>
    </dsp:sp>
    <dsp:sp modelId="{518E439C-3F87-4AD4-B3CD-ED4902FC46CA}">
      <dsp:nvSpPr>
        <dsp:cNvPr id="0" name=""/>
        <dsp:cNvSpPr/>
      </dsp:nvSpPr>
      <dsp:spPr>
        <a:xfrm>
          <a:off x="1270649" y="2342935"/>
          <a:ext cx="1751727" cy="175172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altLang="en-US" sz="1400" kern="1200" dirty="0">
              <a:solidFill>
                <a:schemeClr val="tx1"/>
              </a:solidFill>
            </a:rPr>
            <a:t>Использование стандартной конкурсной документации</a:t>
          </a:r>
          <a:endParaRPr lang="en-US" sz="1400" kern="1200" dirty="0">
            <a:solidFill>
              <a:schemeClr val="tx1"/>
            </a:solidFill>
          </a:endParaRPr>
        </a:p>
      </dsp:txBody>
      <dsp:txXfrm>
        <a:off x="1356161" y="2428447"/>
        <a:ext cx="1580703" cy="1580703"/>
      </dsp:txXfrm>
    </dsp:sp>
    <dsp:sp modelId="{DE1D29AE-F13F-4D9D-B516-B9303E75BFE1}">
      <dsp:nvSpPr>
        <dsp:cNvPr id="0" name=""/>
        <dsp:cNvSpPr/>
      </dsp:nvSpPr>
      <dsp:spPr>
        <a:xfrm>
          <a:off x="3328929" y="2342935"/>
          <a:ext cx="1751727" cy="175172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altLang="en-US" sz="1400" kern="1200" dirty="0">
              <a:solidFill>
                <a:schemeClr val="tx1"/>
              </a:solidFill>
            </a:rPr>
            <a:t>Избегайте «необоснованных» требований (фиксированная цена в условиях нестабильности цен на топливо/сырье)</a:t>
          </a:r>
          <a:r>
            <a:rPr lang="en-GB" altLang="en-US" sz="1400" kern="1200" dirty="0">
              <a:solidFill>
                <a:schemeClr val="tx1"/>
              </a:solidFill>
            </a:rPr>
            <a:t>)</a:t>
          </a:r>
          <a:endParaRPr lang="en-US" sz="1400" kern="1200" dirty="0">
            <a:solidFill>
              <a:schemeClr val="tx1"/>
            </a:solidFill>
          </a:endParaRPr>
        </a:p>
      </dsp:txBody>
      <dsp:txXfrm>
        <a:off x="3414441" y="2428447"/>
        <a:ext cx="1580703" cy="158070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BDB21-F655-47E6-BC08-EB73244EF156}">
      <dsp:nvSpPr>
        <dsp:cNvPr id="0" name=""/>
        <dsp:cNvSpPr/>
      </dsp:nvSpPr>
      <dsp:spPr>
        <a:xfrm>
          <a:off x="1734085" y="2054"/>
          <a:ext cx="2408301" cy="1204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Конференция перед подачей заявок</a:t>
          </a:r>
          <a:endParaRPr lang="en-GB" sz="2000" kern="1200" dirty="0"/>
        </a:p>
      </dsp:txBody>
      <dsp:txXfrm>
        <a:off x="1769353" y="37322"/>
        <a:ext cx="2337765" cy="1133614"/>
      </dsp:txXfrm>
    </dsp:sp>
    <dsp:sp modelId="{EE3B09CC-77D6-4C3E-A32B-E654E9205D44}">
      <dsp:nvSpPr>
        <dsp:cNvPr id="0" name=""/>
        <dsp:cNvSpPr/>
      </dsp:nvSpPr>
      <dsp:spPr>
        <a:xfrm>
          <a:off x="1974915" y="1206204"/>
          <a:ext cx="240830" cy="903112"/>
        </a:xfrm>
        <a:custGeom>
          <a:avLst/>
          <a:gdLst/>
          <a:ahLst/>
          <a:cxnLst/>
          <a:rect l="0" t="0" r="0" b="0"/>
          <a:pathLst>
            <a:path>
              <a:moveTo>
                <a:pt x="0" y="0"/>
              </a:moveTo>
              <a:lnTo>
                <a:pt x="0" y="903112"/>
              </a:lnTo>
              <a:lnTo>
                <a:pt x="240830" y="9031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8903D-C8FA-49D2-B7BF-BE01462D8E6D}">
      <dsp:nvSpPr>
        <dsp:cNvPr id="0" name=""/>
        <dsp:cNvSpPr/>
      </dsp:nvSpPr>
      <dsp:spPr>
        <a:xfrm>
          <a:off x="2215745" y="1507242"/>
          <a:ext cx="1926640" cy="1204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Ответы на вопросы участников торгов</a:t>
          </a:r>
          <a:endParaRPr lang="en-GB" sz="2000" kern="1200" dirty="0"/>
        </a:p>
      </dsp:txBody>
      <dsp:txXfrm>
        <a:off x="2251013" y="1542510"/>
        <a:ext cx="1856104" cy="1133614"/>
      </dsp:txXfrm>
    </dsp:sp>
    <dsp:sp modelId="{DAC148BB-5685-421A-8DA3-F8325254FEF0}">
      <dsp:nvSpPr>
        <dsp:cNvPr id="0" name=""/>
        <dsp:cNvSpPr/>
      </dsp:nvSpPr>
      <dsp:spPr>
        <a:xfrm>
          <a:off x="4744461" y="2054"/>
          <a:ext cx="2408301" cy="1204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Исследуйте распространенные отклонения</a:t>
          </a:r>
          <a:endParaRPr lang="en-GB" sz="2000" kern="1200" dirty="0"/>
        </a:p>
      </dsp:txBody>
      <dsp:txXfrm>
        <a:off x="4779729" y="37322"/>
        <a:ext cx="2337765" cy="1133614"/>
      </dsp:txXfrm>
    </dsp:sp>
    <dsp:sp modelId="{68C61CE9-0F5C-4246-950D-AF2846AE283E}">
      <dsp:nvSpPr>
        <dsp:cNvPr id="0" name=""/>
        <dsp:cNvSpPr/>
      </dsp:nvSpPr>
      <dsp:spPr>
        <a:xfrm>
          <a:off x="4985291" y="1206204"/>
          <a:ext cx="240830" cy="903112"/>
        </a:xfrm>
        <a:custGeom>
          <a:avLst/>
          <a:gdLst/>
          <a:ahLst/>
          <a:cxnLst/>
          <a:rect l="0" t="0" r="0" b="0"/>
          <a:pathLst>
            <a:path>
              <a:moveTo>
                <a:pt x="0" y="0"/>
              </a:moveTo>
              <a:lnTo>
                <a:pt x="0" y="903112"/>
              </a:lnTo>
              <a:lnTo>
                <a:pt x="240830" y="9031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A0A3AC-4616-435C-977A-29FEEF1D14BB}">
      <dsp:nvSpPr>
        <dsp:cNvPr id="0" name=""/>
        <dsp:cNvSpPr/>
      </dsp:nvSpPr>
      <dsp:spPr>
        <a:xfrm>
          <a:off x="5226121" y="1507242"/>
          <a:ext cx="1926640" cy="1204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ru-RU" sz="2000" kern="1200" dirty="0"/>
            <a:t>Изменить проект/условия/риск</a:t>
          </a:r>
          <a:endParaRPr lang="en-GB" sz="2000" kern="1200" dirty="0"/>
        </a:p>
      </dsp:txBody>
      <dsp:txXfrm>
        <a:off x="5261389" y="1542510"/>
        <a:ext cx="1856104" cy="1133614"/>
      </dsp:txXfrm>
    </dsp:sp>
    <dsp:sp modelId="{0B20F49F-B516-45EB-B460-8707450D61DD}">
      <dsp:nvSpPr>
        <dsp:cNvPr id="0" name=""/>
        <dsp:cNvSpPr/>
      </dsp:nvSpPr>
      <dsp:spPr>
        <a:xfrm>
          <a:off x="4985291" y="1206204"/>
          <a:ext cx="240830" cy="2408301"/>
        </a:xfrm>
        <a:custGeom>
          <a:avLst/>
          <a:gdLst/>
          <a:ahLst/>
          <a:cxnLst/>
          <a:rect l="0" t="0" r="0" b="0"/>
          <a:pathLst>
            <a:path>
              <a:moveTo>
                <a:pt x="0" y="0"/>
              </a:moveTo>
              <a:lnTo>
                <a:pt x="0" y="2408301"/>
              </a:lnTo>
              <a:lnTo>
                <a:pt x="240830" y="2408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21EA89-1F91-4464-84F1-709289CC7544}">
      <dsp:nvSpPr>
        <dsp:cNvPr id="0" name=""/>
        <dsp:cNvSpPr/>
      </dsp:nvSpPr>
      <dsp:spPr>
        <a:xfrm>
          <a:off x="5226121" y="3012430"/>
          <a:ext cx="1926640" cy="1204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ru-RU" sz="1800" kern="1200" dirty="0"/>
            <a:t>Внести изменения в документы и повторно подать заявку</a:t>
          </a:r>
          <a:endParaRPr lang="en-GB" sz="1800" kern="1200" dirty="0"/>
        </a:p>
      </dsp:txBody>
      <dsp:txXfrm>
        <a:off x="5261389" y="3047698"/>
        <a:ext cx="1856104" cy="113361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31F9-0C1A-47D9-8278-658C8995E5C6}">
      <dsp:nvSpPr>
        <dsp:cNvPr id="0" name=""/>
        <dsp:cNvSpPr/>
      </dsp:nvSpPr>
      <dsp:spPr>
        <a:xfrm>
          <a:off x="845535" y="19617"/>
          <a:ext cx="3586566" cy="35865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ru-RU" sz="2800" b="1" kern="1200" dirty="0"/>
            <a:t>Слова имеют приоритет перед цифрами</a:t>
          </a:r>
          <a:endParaRPr lang="en-GB" sz="2800" kern="1200" dirty="0"/>
        </a:p>
      </dsp:txBody>
      <dsp:txXfrm>
        <a:off x="1346362" y="442550"/>
        <a:ext cx="2067930" cy="2740699"/>
      </dsp:txXfrm>
    </dsp:sp>
    <dsp:sp modelId="{12954423-6E52-489A-9205-17B4E3BE42DE}">
      <dsp:nvSpPr>
        <dsp:cNvPr id="0" name=""/>
        <dsp:cNvSpPr/>
      </dsp:nvSpPr>
      <dsp:spPr>
        <a:xfrm>
          <a:off x="3912554" y="19617"/>
          <a:ext cx="3586566" cy="35865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rtl="0">
            <a:lnSpc>
              <a:spcPct val="90000"/>
            </a:lnSpc>
            <a:spcBef>
              <a:spcPct val="0"/>
            </a:spcBef>
            <a:spcAft>
              <a:spcPct val="35000"/>
            </a:spcAft>
            <a:buNone/>
          </a:pPr>
          <a:r>
            <a:rPr lang="ru-RU" sz="1800" b="1" kern="1200" dirty="0"/>
            <a:t>Цена за единицу имеет приоритет</a:t>
          </a:r>
          <a:endParaRPr lang="en-GB" sz="1800" kern="1200" dirty="0"/>
        </a:p>
        <a:p>
          <a:pPr marL="171450" lvl="1" indent="-171450" algn="l" defTabSz="800100" rtl="0">
            <a:lnSpc>
              <a:spcPct val="90000"/>
            </a:lnSpc>
            <a:spcBef>
              <a:spcPct val="0"/>
            </a:spcBef>
            <a:spcAft>
              <a:spcPct val="15000"/>
            </a:spcAft>
            <a:buChar char="•"/>
          </a:pPr>
          <a:r>
            <a:rPr lang="ru-RU" sz="1800" kern="1200" dirty="0"/>
            <a:t>Умножение
Общая сумма
За исключением случаев, когда имеется  очевидная ошибка
(например, в десятичных долях)</a:t>
          </a:r>
          <a:endParaRPr lang="en-GB" sz="1800" kern="1200" dirty="0"/>
        </a:p>
      </dsp:txBody>
      <dsp:txXfrm>
        <a:off x="4930364" y="442550"/>
        <a:ext cx="2067930" cy="2740699"/>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3CF83-2DFE-4E40-8FCE-BE248CC663E5}">
      <dsp:nvSpPr>
        <dsp:cNvPr id="0" name=""/>
        <dsp:cNvSpPr/>
      </dsp:nvSpPr>
      <dsp:spPr>
        <a:xfrm>
          <a:off x="6477" y="259274"/>
          <a:ext cx="1981951" cy="792780"/>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1" kern="1200" dirty="0">
              <a:solidFill>
                <a:schemeClr val="tx1"/>
              </a:solidFill>
            </a:rPr>
            <a:t>Задача</a:t>
          </a:r>
          <a:endParaRPr lang="en-GB" sz="2000" b="1" kern="1200" dirty="0">
            <a:solidFill>
              <a:schemeClr val="tx1"/>
            </a:solidFill>
          </a:endParaRPr>
        </a:p>
      </dsp:txBody>
      <dsp:txXfrm>
        <a:off x="402867" y="259274"/>
        <a:ext cx="1189171" cy="792780"/>
      </dsp:txXfrm>
    </dsp:sp>
    <dsp:sp modelId="{EBD44616-B084-47DA-BF8E-0ECD9FBA3289}">
      <dsp:nvSpPr>
        <dsp:cNvPr id="0" name=""/>
        <dsp:cNvSpPr/>
      </dsp:nvSpPr>
      <dsp:spPr>
        <a:xfrm>
          <a:off x="1730775" y="326661"/>
          <a:ext cx="5710521" cy="658007"/>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Чтобы определить заявку с самой низкой ценой на указанную дату</a:t>
          </a:r>
          <a:endParaRPr lang="en-GB" sz="2000" kern="1200" dirty="0"/>
        </a:p>
      </dsp:txBody>
      <dsp:txXfrm>
        <a:off x="2059779" y="326661"/>
        <a:ext cx="5052514" cy="658007"/>
      </dsp:txXfrm>
    </dsp:sp>
    <dsp:sp modelId="{6F35C2B4-A93E-45A8-A9E3-5FC65AC05991}">
      <dsp:nvSpPr>
        <dsp:cNvPr id="0" name=""/>
        <dsp:cNvSpPr/>
      </dsp:nvSpPr>
      <dsp:spPr>
        <a:xfrm>
          <a:off x="6477" y="1163044"/>
          <a:ext cx="1981951" cy="792780"/>
        </a:xfrm>
        <a:prstGeom prst="chevron">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1" kern="1200" dirty="0">
              <a:solidFill>
                <a:schemeClr val="tx1"/>
              </a:solidFill>
            </a:rPr>
            <a:t>Цена, указанная в заявке</a:t>
          </a:r>
          <a:endParaRPr lang="en-GB" sz="2000" kern="1200" dirty="0">
            <a:solidFill>
              <a:schemeClr val="tx1"/>
            </a:solidFill>
          </a:endParaRPr>
        </a:p>
      </dsp:txBody>
      <dsp:txXfrm>
        <a:off x="402867" y="1163044"/>
        <a:ext cx="1189171" cy="792780"/>
      </dsp:txXfrm>
    </dsp:sp>
    <dsp:sp modelId="{D3516514-C353-4545-9AD1-A759112D7212}">
      <dsp:nvSpPr>
        <dsp:cNvPr id="0" name=""/>
        <dsp:cNvSpPr/>
      </dsp:nvSpPr>
      <dsp:spPr>
        <a:xfrm>
          <a:off x="1730775" y="1230431"/>
          <a:ext cx="2481051" cy="658007"/>
        </a:xfrm>
        <a:prstGeom prst="chevron">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Преобразовать в суммы</a:t>
          </a:r>
          <a:endParaRPr lang="en-GB" sz="2000" kern="1200" dirty="0"/>
        </a:p>
      </dsp:txBody>
      <dsp:txXfrm>
        <a:off x="2059779" y="1230431"/>
        <a:ext cx="1823044" cy="658007"/>
      </dsp:txXfrm>
    </dsp:sp>
    <dsp:sp modelId="{E8B18737-4423-40FE-874C-98F63E3902EF}">
      <dsp:nvSpPr>
        <dsp:cNvPr id="0" name=""/>
        <dsp:cNvSpPr/>
      </dsp:nvSpPr>
      <dsp:spPr>
        <a:xfrm>
          <a:off x="3981524" y="1230431"/>
          <a:ext cx="3352649" cy="658007"/>
        </a:xfrm>
        <a:prstGeom prst="chevron">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Оплата в каждой валюте</a:t>
          </a:r>
          <a:endParaRPr lang="en-GB" sz="2000" kern="1200" dirty="0"/>
        </a:p>
      </dsp:txBody>
      <dsp:txXfrm>
        <a:off x="4310528" y="1230431"/>
        <a:ext cx="2694642" cy="658007"/>
      </dsp:txXfrm>
    </dsp:sp>
    <dsp:sp modelId="{633C21CE-618E-41D5-A703-2EF0348FC9D2}">
      <dsp:nvSpPr>
        <dsp:cNvPr id="0" name=""/>
        <dsp:cNvSpPr/>
      </dsp:nvSpPr>
      <dsp:spPr>
        <a:xfrm>
          <a:off x="6477" y="2066814"/>
          <a:ext cx="1981951" cy="792780"/>
        </a:xfrm>
        <a:prstGeom prst="chevron">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1" kern="1200" dirty="0">
              <a:solidFill>
                <a:schemeClr val="tx1"/>
              </a:solidFill>
            </a:rPr>
            <a:t>Единая валюта</a:t>
          </a:r>
          <a:endParaRPr lang="en-GB" sz="2000" kern="1200" dirty="0">
            <a:solidFill>
              <a:schemeClr val="tx1"/>
            </a:solidFill>
          </a:endParaRPr>
        </a:p>
      </dsp:txBody>
      <dsp:txXfrm>
        <a:off x="402867" y="2066814"/>
        <a:ext cx="1189171" cy="792780"/>
      </dsp:txXfrm>
    </dsp:sp>
    <dsp:sp modelId="{368035DA-3D49-47CF-A8AE-C48DCF53A8E3}">
      <dsp:nvSpPr>
        <dsp:cNvPr id="0" name=""/>
        <dsp:cNvSpPr/>
      </dsp:nvSpPr>
      <dsp:spPr>
        <a:xfrm>
          <a:off x="1662853" y="2072261"/>
          <a:ext cx="5670621" cy="792780"/>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ru-RU" altLang="en-US" sz="1400" kern="1200" dirty="0">
              <a:solidFill>
                <a:schemeClr val="tx1"/>
              </a:solidFill>
            </a:rPr>
            <a:t>Валюта бенефициара или любая полностью конвертируемая валюта, такая как доллары США или евро (указанная в конкурсных документах)</a:t>
          </a:r>
          <a:endParaRPr lang="en-GB" sz="1400" kern="1200" dirty="0">
            <a:solidFill>
              <a:schemeClr val="tx1"/>
            </a:solidFill>
          </a:endParaRPr>
        </a:p>
      </dsp:txBody>
      <dsp:txXfrm>
        <a:off x="2059243" y="2072261"/>
        <a:ext cx="4877841" cy="792780"/>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E9A7-2502-4D49-AE5F-AD728AB4A7F2}">
      <dsp:nvSpPr>
        <dsp:cNvPr id="0" name=""/>
        <dsp:cNvSpPr/>
      </dsp:nvSpPr>
      <dsp:spPr>
        <a:xfrm>
          <a:off x="5219" y="997792"/>
          <a:ext cx="3971401" cy="990360"/>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Курсы продажи (обмена) по аналогичным сделкам (источник указан в БД)</a:t>
          </a:r>
          <a:endParaRPr lang="en-GB" sz="2000" b="0" kern="1200" dirty="0">
            <a:solidFill>
              <a:schemeClr val="tx1"/>
            </a:solidFill>
          </a:endParaRPr>
        </a:p>
      </dsp:txBody>
      <dsp:txXfrm>
        <a:off x="500399" y="997792"/>
        <a:ext cx="2981041" cy="990360"/>
      </dsp:txXfrm>
    </dsp:sp>
    <dsp:sp modelId="{CABD5916-FFC0-40D2-A526-AD31EA0189FE}">
      <dsp:nvSpPr>
        <dsp:cNvPr id="0" name=""/>
        <dsp:cNvSpPr/>
      </dsp:nvSpPr>
      <dsp:spPr>
        <a:xfrm>
          <a:off x="3588450" y="947667"/>
          <a:ext cx="2977006" cy="109060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chemeClr val="tx1"/>
              </a:solidFill>
            </a:rPr>
            <a:t>Официальный источник, такой как центральный банк или</a:t>
          </a:r>
          <a:endParaRPr lang="en-GB" sz="2000" kern="1200" dirty="0">
            <a:solidFill>
              <a:schemeClr val="tx1"/>
            </a:solidFill>
          </a:endParaRPr>
        </a:p>
      </dsp:txBody>
      <dsp:txXfrm>
        <a:off x="4133754" y="947667"/>
        <a:ext cx="1886398" cy="1090608"/>
      </dsp:txXfrm>
    </dsp:sp>
    <dsp:sp modelId="{B6AF10FE-684D-4D98-8579-122351B845E2}">
      <dsp:nvSpPr>
        <dsp:cNvPr id="0" name=""/>
        <dsp:cNvSpPr/>
      </dsp:nvSpPr>
      <dsp:spPr>
        <a:xfrm>
          <a:off x="6218492" y="997308"/>
          <a:ext cx="2478318" cy="991327"/>
        </a:xfrm>
        <a:prstGeom prst="chevron">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chemeClr val="tx1"/>
              </a:solidFill>
            </a:rPr>
            <a:t>Коммерческий банк</a:t>
          </a:r>
          <a:endParaRPr lang="en-GB" sz="1800" kern="1200" dirty="0">
            <a:solidFill>
              <a:schemeClr val="tx1"/>
            </a:solidFill>
          </a:endParaRPr>
        </a:p>
      </dsp:txBody>
      <dsp:txXfrm>
        <a:off x="6714156" y="997308"/>
        <a:ext cx="1486991" cy="991327"/>
      </dsp:txXfrm>
    </dsp:sp>
    <dsp:sp modelId="{1402BEC3-F30B-45B9-9803-A25A63668D36}">
      <dsp:nvSpPr>
        <dsp:cNvPr id="0" name=""/>
        <dsp:cNvSpPr/>
      </dsp:nvSpPr>
      <dsp:spPr>
        <a:xfrm>
          <a:off x="8349846" y="997308"/>
          <a:ext cx="2478318" cy="991327"/>
        </a:xfrm>
        <a:prstGeom prst="chevron">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Газета, распространяемая на международном уровне</a:t>
          </a:r>
          <a:endParaRPr lang="en-GB" sz="1400" kern="1200" dirty="0">
            <a:solidFill>
              <a:schemeClr val="tx1"/>
            </a:solidFill>
          </a:endParaRPr>
        </a:p>
      </dsp:txBody>
      <dsp:txXfrm>
        <a:off x="8845510" y="997308"/>
        <a:ext cx="1486991" cy="991327"/>
      </dsp:txXfrm>
    </dsp:sp>
    <dsp:sp modelId="{2911DF59-9085-421F-869E-F5280E1ACAFE}">
      <dsp:nvSpPr>
        <dsp:cNvPr id="0" name=""/>
        <dsp:cNvSpPr/>
      </dsp:nvSpPr>
      <dsp:spPr>
        <a:xfrm>
          <a:off x="5219" y="2205488"/>
          <a:ext cx="2985926" cy="1194370"/>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ru-RU" sz="2000" b="0" kern="1200" dirty="0">
              <a:solidFill>
                <a:schemeClr val="tx1"/>
              </a:solidFill>
            </a:rPr>
            <a:t>На дату</a:t>
          </a:r>
          <a:r>
            <a:rPr lang="en-GB" sz="2000" b="0" kern="1200" dirty="0">
              <a:solidFill>
                <a:schemeClr val="tx1"/>
              </a:solidFill>
            </a:rPr>
            <a:t>:</a:t>
          </a:r>
        </a:p>
      </dsp:txBody>
      <dsp:txXfrm>
        <a:off x="602404" y="2205488"/>
        <a:ext cx="1791556" cy="1194370"/>
      </dsp:txXfrm>
    </dsp:sp>
    <dsp:sp modelId="{5DCBC355-4EB3-46EC-B378-9642180D24C1}">
      <dsp:nvSpPr>
        <dsp:cNvPr id="0" name=""/>
        <dsp:cNvSpPr/>
      </dsp:nvSpPr>
      <dsp:spPr>
        <a:xfrm>
          <a:off x="2602975" y="2307010"/>
          <a:ext cx="8758304" cy="991327"/>
        </a:xfrm>
        <a:prstGeom prst="chevron">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t" anchorCtr="0">
          <a:noAutofit/>
        </a:bodyPr>
        <a:lstStyle/>
        <a:p>
          <a:pPr marL="0" lvl="0" indent="0" algn="l" defTabSz="711200" rtl="0">
            <a:lnSpc>
              <a:spcPct val="90000"/>
            </a:lnSpc>
            <a:spcBef>
              <a:spcPct val="0"/>
            </a:spcBef>
            <a:spcAft>
              <a:spcPct val="35000"/>
            </a:spcAft>
            <a:buNone/>
          </a:pPr>
          <a:r>
            <a:rPr lang="ru-RU" sz="1600" kern="1200" dirty="0">
              <a:solidFill>
                <a:schemeClr val="tx1"/>
              </a:solidFill>
            </a:rPr>
            <a:t>Любая указанная дата не ранее, чем за 4 недели до вскрытия конвертов с заявками и не позднее первоначальной даты истечения срока действия заявок.
Дата должна быть четко указана в КД</a:t>
          </a:r>
          <a:endParaRPr lang="en-GB" sz="1600" kern="1200" dirty="0">
            <a:solidFill>
              <a:schemeClr val="tx1"/>
            </a:solidFill>
          </a:endParaRPr>
        </a:p>
        <a:p>
          <a:pPr marL="228600" lvl="1" indent="-228600" algn="l" defTabSz="889000" rtl="0">
            <a:lnSpc>
              <a:spcPct val="90000"/>
            </a:lnSpc>
            <a:spcBef>
              <a:spcPct val="0"/>
            </a:spcBef>
            <a:spcAft>
              <a:spcPct val="15000"/>
            </a:spcAft>
            <a:buChar char="•"/>
          </a:pPr>
          <a:endParaRPr lang="en-GB" sz="2000" kern="1200" dirty="0">
            <a:solidFill>
              <a:schemeClr val="tx1"/>
            </a:solidFill>
          </a:endParaRPr>
        </a:p>
      </dsp:txBody>
      <dsp:txXfrm>
        <a:off x="3098639" y="2307010"/>
        <a:ext cx="7766977" cy="991327"/>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50" y="1091"/>
          <a:ext cx="4800286"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Задача</a:t>
          </a:r>
          <a:endParaRPr lang="en-US" sz="2000" kern="1200" dirty="0"/>
        </a:p>
      </dsp:txBody>
      <dsp:txXfrm>
        <a:off x="50" y="1091"/>
        <a:ext cx="4800286" cy="489600"/>
      </dsp:txXfrm>
    </dsp:sp>
    <dsp:sp modelId="{F9174E01-2620-4301-9BD3-BF4F848FA21A}">
      <dsp:nvSpPr>
        <dsp:cNvPr id="0" name=""/>
        <dsp:cNvSpPr/>
      </dsp:nvSpPr>
      <dsp:spPr>
        <a:xfrm>
          <a:off x="50" y="490691"/>
          <a:ext cx="4800286" cy="37404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ru-RU" sz="2000" i="1" kern="1200" dirty="0">
              <a:effectLst/>
              <a:latin typeface="+mn-lt"/>
              <a:ea typeface="+mn-ea"/>
              <a:cs typeface="+mn-cs"/>
            </a:rPr>
            <a:t>Безопасные товары / услуги по наиболее экономичной цене
Цена является только одним фактором</a:t>
          </a:r>
          <a:endParaRPr lang="en-US" sz="2000" i="1" kern="1200" dirty="0">
            <a:effectLst/>
            <a:latin typeface="+mn-lt"/>
            <a:ea typeface="+mn-ea"/>
            <a:cs typeface="+mn-cs"/>
          </a:endParaRPr>
        </a:p>
        <a:p>
          <a:pPr marL="228600" lvl="1" indent="-228600" algn="l" defTabSz="889000">
            <a:lnSpc>
              <a:spcPct val="90000"/>
            </a:lnSpc>
            <a:spcBef>
              <a:spcPct val="0"/>
            </a:spcBef>
            <a:spcAft>
              <a:spcPct val="15000"/>
            </a:spcAft>
            <a:buChar char="•"/>
          </a:pPr>
          <a:endParaRPr lang="en-US" sz="2000" i="1" kern="1200" dirty="0">
            <a:effectLst/>
            <a:latin typeface="+mn-lt"/>
            <a:ea typeface="+mn-ea"/>
            <a:cs typeface="+mn-cs"/>
          </a:endParaRPr>
        </a:p>
      </dsp:txBody>
      <dsp:txXfrm>
        <a:off x="50" y="490691"/>
        <a:ext cx="4800286" cy="3740491"/>
      </dsp:txXfrm>
    </dsp:sp>
    <dsp:sp modelId="{1A2F9FE5-6893-4937-AFB6-3EA1BB9AB021}">
      <dsp:nvSpPr>
        <dsp:cNvPr id="0" name=""/>
        <dsp:cNvSpPr/>
      </dsp:nvSpPr>
      <dsp:spPr>
        <a:xfrm>
          <a:off x="5472376" y="1091"/>
          <a:ext cx="4800286" cy="489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Другие факторы</a:t>
          </a:r>
          <a:endParaRPr lang="en-US" sz="2000" kern="1200" dirty="0"/>
        </a:p>
      </dsp:txBody>
      <dsp:txXfrm>
        <a:off x="5472376" y="1091"/>
        <a:ext cx="4800286" cy="489600"/>
      </dsp:txXfrm>
    </dsp:sp>
    <dsp:sp modelId="{4433689F-B444-490B-BE16-BAC57E636C02}">
      <dsp:nvSpPr>
        <dsp:cNvPr id="0" name=""/>
        <dsp:cNvSpPr/>
      </dsp:nvSpPr>
      <dsp:spPr>
        <a:xfrm>
          <a:off x="5472376" y="490691"/>
          <a:ext cx="4800286" cy="374049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ru-RU" sz="2000" i="1" kern="1200" dirty="0">
              <a:effectLst/>
              <a:latin typeface="+mn-lt"/>
              <a:ea typeface="+mn-ea"/>
              <a:cs typeface="+mn-cs"/>
            </a:rPr>
            <a:t>Время исполнения/завершения
Условия платежей
Условия гарантии
Технические показатели, мощность, производительность
Эксплуатационные расходы
Стоимость технического обслуживания
Эффективность
Стоимость перепродажи</a:t>
          </a:r>
          <a:endParaRPr lang="en-US" sz="2000" i="1" kern="1200" dirty="0">
            <a:effectLst/>
            <a:latin typeface="+mn-lt"/>
            <a:ea typeface="+mn-ea"/>
            <a:cs typeface="+mn-cs"/>
          </a:endParaRPr>
        </a:p>
      </dsp:txBody>
      <dsp:txXfrm>
        <a:off x="5472376" y="490691"/>
        <a:ext cx="4800286" cy="37404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5C659-4246-435F-8AEA-59ABBC046230}">
      <dsp:nvSpPr>
        <dsp:cNvPr id="0" name=""/>
        <dsp:cNvSpPr/>
      </dsp:nvSpPr>
      <dsp:spPr>
        <a:xfrm>
          <a:off x="0" y="156031"/>
          <a:ext cx="8485238" cy="1834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ru-RU" sz="1600" kern="1200" dirty="0"/>
            <a:t>Закупающая организация собирается организовать обучение для своих 500 сотрудников. Они заключили договор, предусматривающий возмещение расходов, с поставщиком услуг по обучению. Они определили свое вознаграждение (комиссию) в размере 15% от стоимости.</a:t>
          </a:r>
          <a:endParaRPr lang="it-IT" sz="1600" kern="1200" dirty="0"/>
        </a:p>
        <a:p>
          <a:pPr marL="0" lvl="0" indent="0" algn="l" defTabSz="711200" rtl="0">
            <a:lnSpc>
              <a:spcPct val="90000"/>
            </a:lnSpc>
            <a:spcBef>
              <a:spcPct val="0"/>
            </a:spcBef>
            <a:spcAft>
              <a:spcPct val="35000"/>
            </a:spcAft>
            <a:buNone/>
          </a:pPr>
          <a:endParaRPr lang="it-IT" sz="1600" kern="1200" dirty="0"/>
        </a:p>
        <a:p>
          <a:pPr marL="0" lvl="0" indent="0" algn="l" defTabSz="711200" rtl="0">
            <a:lnSpc>
              <a:spcPct val="90000"/>
            </a:lnSpc>
            <a:spcBef>
              <a:spcPct val="0"/>
            </a:spcBef>
            <a:spcAft>
              <a:spcPct val="35000"/>
            </a:spcAft>
            <a:buNone/>
          </a:pPr>
          <a:r>
            <a:rPr lang="ru-RU" sz="1600" kern="1200" dirty="0"/>
            <a:t>При поставке товаров в зону боевых действий договор, предусматривающий возмещение расходов, считается исполненным, если товары доставлены раньше срока.</a:t>
          </a:r>
          <a:endParaRPr lang="en-GB" sz="1600" kern="1200" dirty="0"/>
        </a:p>
      </dsp:txBody>
      <dsp:txXfrm>
        <a:off x="89556" y="245587"/>
        <a:ext cx="8306126" cy="1655448"/>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50" y="1955"/>
          <a:ext cx="4800286" cy="835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Технические характеристики</a:t>
          </a:r>
          <a:endParaRPr lang="en-US" sz="2000" kern="1200" dirty="0"/>
        </a:p>
      </dsp:txBody>
      <dsp:txXfrm>
        <a:off x="50" y="1955"/>
        <a:ext cx="4800286" cy="835200"/>
      </dsp:txXfrm>
    </dsp:sp>
    <dsp:sp modelId="{F9174E01-2620-4301-9BD3-BF4F848FA21A}">
      <dsp:nvSpPr>
        <dsp:cNvPr id="0" name=""/>
        <dsp:cNvSpPr/>
      </dsp:nvSpPr>
      <dsp:spPr>
        <a:xfrm>
          <a:off x="50" y="837155"/>
          <a:ext cx="4800286" cy="339316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ru-RU" sz="1400" i="1" kern="1200" dirty="0">
              <a:effectLst/>
              <a:latin typeface="+mn-lt"/>
              <a:ea typeface="+mn-ea"/>
              <a:cs typeface="+mn-cs"/>
            </a:rPr>
            <a:t>Эксплуатационные расходы
Топливо
Обучение
Стоимость технического обслуживания
Стандартизация
Стоимость перепродажи / остаточная стоимость
Стоимость жизненного цикла
Стоимость владения
Вместимость
Производительность</a:t>
          </a:r>
          <a:endParaRPr lang="en-US" sz="1400" kern="1200" dirty="0"/>
        </a:p>
      </dsp:txBody>
      <dsp:txXfrm>
        <a:off x="50" y="837155"/>
        <a:ext cx="4800286" cy="3393163"/>
      </dsp:txXfrm>
    </dsp:sp>
    <dsp:sp modelId="{1A2F9FE5-6893-4937-AFB6-3EA1BB9AB021}">
      <dsp:nvSpPr>
        <dsp:cNvPr id="0" name=""/>
        <dsp:cNvSpPr/>
      </dsp:nvSpPr>
      <dsp:spPr>
        <a:xfrm>
          <a:off x="5472376" y="1955"/>
          <a:ext cx="4800286" cy="835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Минимальные технические </a:t>
          </a:r>
          <a:r>
            <a:rPr lang="ru-RU" sz="2000" kern="1200" dirty="0" err="1"/>
            <a:t>хар-ки</a:t>
          </a:r>
          <a:endParaRPr lang="en-US" sz="2000" kern="1200" dirty="0"/>
        </a:p>
      </dsp:txBody>
      <dsp:txXfrm>
        <a:off x="5472376" y="1955"/>
        <a:ext cx="4800286" cy="835200"/>
      </dsp:txXfrm>
    </dsp:sp>
    <dsp:sp modelId="{4433689F-B444-490B-BE16-BAC57E636C02}">
      <dsp:nvSpPr>
        <dsp:cNvPr id="0" name=""/>
        <dsp:cNvSpPr/>
      </dsp:nvSpPr>
      <dsp:spPr>
        <a:xfrm>
          <a:off x="5472376" y="837155"/>
          <a:ext cx="4800286" cy="339316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171450" lvl="1" indent="0" algn="l" defTabSz="889000">
            <a:lnSpc>
              <a:spcPct val="90000"/>
            </a:lnSpc>
            <a:spcBef>
              <a:spcPct val="0"/>
            </a:spcBef>
            <a:spcAft>
              <a:spcPct val="15000"/>
            </a:spcAft>
            <a:buChar char="•"/>
          </a:pPr>
          <a:r>
            <a:rPr lang="ru-RU" sz="2000" b="1" i="1" kern="1200" dirty="0">
              <a:effectLst/>
              <a:latin typeface="+mn-lt"/>
              <a:ea typeface="+mn-ea"/>
              <a:cs typeface="+mn-cs"/>
            </a:rPr>
            <a:t>Критерий успешного/неуспешного прохождения</a:t>
          </a:r>
          <a:endParaRPr lang="en-US" sz="2000" b="1" kern="1200" dirty="0"/>
        </a:p>
        <a:p>
          <a:pPr marL="171450" lvl="1" indent="0" algn="l" defTabSz="889000">
            <a:lnSpc>
              <a:spcPct val="90000"/>
            </a:lnSpc>
            <a:spcBef>
              <a:spcPct val="0"/>
            </a:spcBef>
            <a:spcAft>
              <a:spcPct val="15000"/>
            </a:spcAft>
            <a:buChar char="•"/>
          </a:pPr>
          <a:r>
            <a:rPr lang="ru-RU" sz="2000" i="1" kern="1200" dirty="0">
              <a:effectLst/>
              <a:latin typeface="+mn-lt"/>
              <a:ea typeface="+mn-ea"/>
              <a:cs typeface="+mn-cs"/>
            </a:rPr>
            <a:t>Минимальное требование
Ниже минимума: отклонено
Не зачтено для лучшей спецификации
Соответствие = заявка с самой низкой ценой
Максимальное требование
Параметры диапазона (Макс. &lt;&gt; Мин.)</a:t>
          </a:r>
          <a:endParaRPr lang="en-US" sz="2000" i="1" kern="1200" dirty="0">
            <a:effectLst/>
            <a:latin typeface="+mn-lt"/>
            <a:ea typeface="+mn-ea"/>
            <a:cs typeface="+mn-cs"/>
          </a:endParaRPr>
        </a:p>
      </dsp:txBody>
      <dsp:txXfrm>
        <a:off x="5472376" y="837155"/>
        <a:ext cx="4800286" cy="3393163"/>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0" y="0"/>
          <a:ext cx="8642350" cy="1872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ru-RU" sz="2000" kern="1200" dirty="0"/>
            <a:t>Стоимость владения и эксплуатации объекта в течение срока его полезного использования</a:t>
          </a:r>
          <a:endParaRPr lang="en-US" sz="1700" kern="1200" dirty="0"/>
        </a:p>
      </dsp:txBody>
      <dsp:txXfrm>
        <a:off x="0" y="0"/>
        <a:ext cx="8642350" cy="1872000"/>
      </dsp:txXfrm>
    </dsp:sp>
    <dsp:sp modelId="{F9174E01-2620-4301-9BD3-BF4F848FA21A}">
      <dsp:nvSpPr>
        <dsp:cNvPr id="0" name=""/>
        <dsp:cNvSpPr/>
      </dsp:nvSpPr>
      <dsp:spPr>
        <a:xfrm>
          <a:off x="0" y="1943030"/>
          <a:ext cx="8642350"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altLang="en-US" sz="1900" b="1" i="1" kern="1200" dirty="0"/>
            <a:t>Начальная цена приобретения</a:t>
          </a:r>
          <a:r>
            <a:rPr lang="ru-RU" altLang="en-US" sz="1300" b="1" i="1" kern="1200" dirty="0"/>
            <a:t>
</a:t>
          </a:r>
          <a:r>
            <a:rPr lang="ru-RU" altLang="en-US" sz="1300" b="0" i="1" kern="1200" dirty="0"/>
            <a:t>С поправкой на дополнительные услуги, доставку, изменения в оплате, срок и др.
Стоимость корректировок, добавленная к цене, указанной в заявке</a:t>
          </a:r>
          <a:endParaRPr lang="en-US" sz="1900" b="0" i="1" kern="1200" dirty="0"/>
        </a:p>
        <a:p>
          <a:pPr marL="171450" lvl="1" indent="-171450" algn="l" defTabSz="844550">
            <a:lnSpc>
              <a:spcPct val="90000"/>
            </a:lnSpc>
            <a:spcBef>
              <a:spcPct val="0"/>
            </a:spcBef>
            <a:spcAft>
              <a:spcPct val="15000"/>
            </a:spcAft>
            <a:buChar char="•"/>
          </a:pPr>
          <a:endParaRPr lang="en-US" sz="1900" b="0" i="1" kern="1200" dirty="0"/>
        </a:p>
        <a:p>
          <a:pPr marL="114300" lvl="1" indent="-114300" algn="l" defTabSz="577850">
            <a:lnSpc>
              <a:spcPct val="90000"/>
            </a:lnSpc>
            <a:spcBef>
              <a:spcPct val="0"/>
            </a:spcBef>
            <a:spcAft>
              <a:spcPct val="15000"/>
            </a:spcAft>
            <a:buChar char="•"/>
          </a:pPr>
          <a:r>
            <a:rPr lang="ru-RU" altLang="en-US" sz="1300" b="1" i="1" kern="1200" dirty="0"/>
            <a:t>Эксплуатационные расходы в течение срока службы объекта
</a:t>
          </a:r>
          <a:r>
            <a:rPr lang="ru-RU" altLang="en-US" sz="1300" b="0" i="1" kern="1200" dirty="0"/>
            <a:t>Топливо, запчасти, обслуживание (X лет)
Годовая стоимость, </a:t>
          </a:r>
          <a:r>
            <a:rPr lang="ru-RU" altLang="en-US" sz="1300" i="1" kern="1200" dirty="0">
              <a:solidFill>
                <a:prstClr val="black"/>
              </a:solidFill>
              <a:latin typeface="+mn-lt"/>
            </a:rPr>
            <a:t>сниженная до</a:t>
          </a:r>
          <a:r>
            <a:rPr lang="ru-RU" altLang="en-US" sz="1300" b="0" i="1" kern="1200" dirty="0"/>
            <a:t> чистой приведенной стоимости</a:t>
          </a:r>
          <a:endParaRPr lang="en-US" sz="1900" b="0" i="1" kern="1200" dirty="0"/>
        </a:p>
        <a:p>
          <a:pPr marL="171450" lvl="1" indent="-171450" algn="l" defTabSz="844550">
            <a:lnSpc>
              <a:spcPct val="90000"/>
            </a:lnSpc>
            <a:spcBef>
              <a:spcPct val="0"/>
            </a:spcBef>
            <a:spcAft>
              <a:spcPct val="15000"/>
            </a:spcAft>
            <a:buChar char="•"/>
          </a:pPr>
          <a:endParaRPr lang="en-US" sz="1900" b="0" i="1" kern="1200" dirty="0"/>
        </a:p>
        <a:p>
          <a:pPr marL="114300" lvl="1" indent="-114300" algn="l" defTabSz="577850">
            <a:lnSpc>
              <a:spcPct val="90000"/>
            </a:lnSpc>
            <a:spcBef>
              <a:spcPct val="0"/>
            </a:spcBef>
            <a:spcAft>
              <a:spcPct val="15000"/>
            </a:spcAft>
            <a:buChar char="•"/>
          </a:pPr>
          <a:r>
            <a:rPr lang="ru-RU" altLang="en-US" sz="1300" b="1" i="1" kern="1200" dirty="0"/>
            <a:t>Стоимость владения в течение срока службы объекта
</a:t>
          </a:r>
          <a:r>
            <a:rPr lang="ru-RU" altLang="en-US" sz="1300" b="0" i="1" kern="1200" dirty="0"/>
            <a:t>Экономический срок полезного использования (Х лет)
Стоимость перепродажи или утилизации, </a:t>
          </a:r>
          <a:r>
            <a:rPr lang="ru-RU" altLang="en-US" sz="1300" i="1" kern="1200" dirty="0">
              <a:solidFill>
                <a:prstClr val="black"/>
              </a:solidFill>
              <a:latin typeface="+mn-lt"/>
            </a:rPr>
            <a:t>сниженная до </a:t>
          </a:r>
          <a:r>
            <a:rPr lang="ru-RU" altLang="en-US" sz="1300" b="0" i="1" kern="1200" dirty="0"/>
            <a:t>чистой приведенной стоимости</a:t>
          </a:r>
          <a:endParaRPr lang="en-US" sz="1900" b="0" i="1" kern="1200" dirty="0"/>
        </a:p>
      </dsp:txBody>
      <dsp:txXfrm>
        <a:off x="0" y="1943030"/>
        <a:ext cx="8642350" cy="285480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1F05-9FC3-4274-802D-E7567CB8BCA1}">
      <dsp:nvSpPr>
        <dsp:cNvPr id="0" name=""/>
        <dsp:cNvSpPr/>
      </dsp:nvSpPr>
      <dsp:spPr>
        <a:xfrm>
          <a:off x="0" y="89211"/>
          <a:ext cx="4038441"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ru-RU" sz="1700" kern="1200" dirty="0"/>
            <a:t>Метод расчета производительности</a:t>
          </a:r>
          <a:endParaRPr lang="en-US" sz="1700" kern="1200" dirty="0"/>
        </a:p>
      </dsp:txBody>
      <dsp:txXfrm>
        <a:off x="0" y="89211"/>
        <a:ext cx="4038441" cy="489600"/>
      </dsp:txXfrm>
    </dsp:sp>
    <dsp:sp modelId="{F9174E01-2620-4301-9BD3-BF4F848FA21A}">
      <dsp:nvSpPr>
        <dsp:cNvPr id="0" name=""/>
        <dsp:cNvSpPr/>
      </dsp:nvSpPr>
      <dsp:spPr>
        <a:xfrm>
          <a:off x="42" y="594072"/>
          <a:ext cx="4038441" cy="33686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ru-RU" sz="1700" i="1" kern="1200" dirty="0">
              <a:effectLst/>
              <a:latin typeface="+mn-lt"/>
              <a:ea typeface="+mn-ea"/>
              <a:cs typeface="+mn-cs"/>
            </a:rPr>
            <a:t>Использовать различия в производительности работы таких элементов, как котел, турбина, трансформатор и т. д. в течение срока службы.</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i="1" kern="1200" dirty="0">
            <a:effectLst/>
            <a:latin typeface="+mn-lt"/>
            <a:ea typeface="+mn-ea"/>
            <a:cs typeface="+mn-cs"/>
          </a:endParaRPr>
        </a:p>
      </dsp:txBody>
      <dsp:txXfrm>
        <a:off x="42" y="594072"/>
        <a:ext cx="4038441" cy="3368629"/>
      </dsp:txXfrm>
    </dsp:sp>
    <dsp:sp modelId="{1A2F9FE5-6893-4937-AFB6-3EA1BB9AB021}">
      <dsp:nvSpPr>
        <dsp:cNvPr id="0" name=""/>
        <dsp:cNvSpPr/>
      </dsp:nvSpPr>
      <dsp:spPr>
        <a:xfrm>
          <a:off x="4603865" y="104472"/>
          <a:ext cx="4038441" cy="489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ru-RU" sz="1700" kern="1200" dirty="0"/>
            <a:t>Метод расчета продуктивности</a:t>
          </a:r>
          <a:endParaRPr lang="en-US" sz="1700" kern="1200" dirty="0"/>
        </a:p>
      </dsp:txBody>
      <dsp:txXfrm>
        <a:off x="4603865" y="104472"/>
        <a:ext cx="4038441" cy="489600"/>
      </dsp:txXfrm>
    </dsp:sp>
    <dsp:sp modelId="{4433689F-B444-490B-BE16-BAC57E636C02}">
      <dsp:nvSpPr>
        <dsp:cNvPr id="0" name=""/>
        <dsp:cNvSpPr/>
      </dsp:nvSpPr>
      <dsp:spPr>
        <a:xfrm>
          <a:off x="4603865" y="594072"/>
          <a:ext cx="4038441" cy="336862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0" algn="l" defTabSz="755650">
            <a:lnSpc>
              <a:spcPct val="90000"/>
            </a:lnSpc>
            <a:spcBef>
              <a:spcPct val="0"/>
            </a:spcBef>
            <a:spcAft>
              <a:spcPct val="15000"/>
            </a:spcAft>
            <a:buChar char="•"/>
          </a:pPr>
          <a:endParaRPr lang="en-US" sz="1700" b="0" kern="1200" dirty="0"/>
        </a:p>
        <a:p>
          <a:pPr marL="171450" lvl="1" indent="0" algn="l" defTabSz="755650">
            <a:lnSpc>
              <a:spcPct val="90000"/>
            </a:lnSpc>
            <a:spcBef>
              <a:spcPct val="0"/>
            </a:spcBef>
            <a:spcAft>
              <a:spcPct val="15000"/>
            </a:spcAft>
            <a:buChar char="•"/>
          </a:pPr>
          <a:r>
            <a:rPr lang="ru-RU" sz="1700" i="1" kern="1200" dirty="0">
              <a:effectLst/>
              <a:latin typeface="+mn-lt"/>
              <a:ea typeface="+mn-ea"/>
              <a:cs typeface="+mn-cs"/>
            </a:rPr>
            <a:t>Определить стоимость жизненного цикла на единицу продукции для целей сравнения
Стоимость жизненного цикла установки (X лет)
ЧДД, деленный на общую единицу продукции завода</a:t>
          </a:r>
          <a:endParaRPr lang="en-US" sz="1700" i="1" kern="1200" dirty="0">
            <a:effectLst/>
            <a:latin typeface="+mn-lt"/>
            <a:ea typeface="+mn-ea"/>
            <a:cs typeface="+mn-cs"/>
          </a:endParaRPr>
        </a:p>
        <a:p>
          <a:pPr marL="171450" lvl="1" indent="0" algn="l" defTabSz="755650">
            <a:lnSpc>
              <a:spcPct val="90000"/>
            </a:lnSpc>
            <a:spcBef>
              <a:spcPct val="0"/>
            </a:spcBef>
            <a:spcAft>
              <a:spcPct val="15000"/>
            </a:spcAft>
            <a:buChar char="•"/>
          </a:pPr>
          <a:endParaRPr lang="en-US" sz="1700" i="1" kern="1200" dirty="0">
            <a:effectLst/>
            <a:latin typeface="+mn-lt"/>
            <a:ea typeface="+mn-ea"/>
            <a:cs typeface="+mn-cs"/>
          </a:endParaRPr>
        </a:p>
        <a:p>
          <a:pPr marL="171450" lvl="1" indent="0" algn="l" defTabSz="755650">
            <a:lnSpc>
              <a:spcPct val="90000"/>
            </a:lnSpc>
            <a:spcBef>
              <a:spcPct val="0"/>
            </a:spcBef>
            <a:spcAft>
              <a:spcPct val="15000"/>
            </a:spcAft>
            <a:buChar char="•"/>
          </a:pPr>
          <a:endParaRPr lang="en-US" sz="1700" i="1" kern="1200" dirty="0">
            <a:effectLst/>
            <a:latin typeface="+mn-lt"/>
            <a:ea typeface="+mn-ea"/>
            <a:cs typeface="+mn-cs"/>
          </a:endParaRPr>
        </a:p>
        <a:p>
          <a:pPr marL="171450" lvl="1" indent="0" algn="l" defTabSz="755650">
            <a:lnSpc>
              <a:spcPct val="90000"/>
            </a:lnSpc>
            <a:spcBef>
              <a:spcPct val="0"/>
            </a:spcBef>
            <a:spcAft>
              <a:spcPct val="15000"/>
            </a:spcAft>
            <a:buChar char="•"/>
          </a:pPr>
          <a:endParaRPr lang="en-US" sz="1700" i="1" kern="1200" dirty="0">
            <a:effectLst/>
            <a:latin typeface="+mn-lt"/>
            <a:ea typeface="+mn-ea"/>
            <a:cs typeface="+mn-cs"/>
          </a:endParaRPr>
        </a:p>
        <a:p>
          <a:pPr marL="171450" lvl="1" indent="-171450" algn="l" defTabSz="755650">
            <a:lnSpc>
              <a:spcPct val="90000"/>
            </a:lnSpc>
            <a:spcBef>
              <a:spcPct val="0"/>
            </a:spcBef>
            <a:spcAft>
              <a:spcPct val="15000"/>
            </a:spcAft>
            <a:buChar char="•"/>
          </a:pPr>
          <a:endParaRPr lang="en-US" sz="1700" i="1" kern="1200" dirty="0">
            <a:effectLst/>
            <a:latin typeface="+mn-lt"/>
            <a:ea typeface="+mn-ea"/>
            <a:cs typeface="+mn-cs"/>
          </a:endParaRPr>
        </a:p>
      </dsp:txBody>
      <dsp:txXfrm>
        <a:off x="4603865" y="594072"/>
        <a:ext cx="4038441" cy="3368629"/>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35391-67B4-4671-8909-E07A8B1D767B}">
      <dsp:nvSpPr>
        <dsp:cNvPr id="0" name=""/>
        <dsp:cNvSpPr/>
      </dsp:nvSpPr>
      <dsp:spPr>
        <a:xfrm>
          <a:off x="7765077" y="1064017"/>
          <a:ext cx="91440" cy="576899"/>
        </a:xfrm>
        <a:custGeom>
          <a:avLst/>
          <a:gdLst/>
          <a:ahLst/>
          <a:cxnLst/>
          <a:rect l="0" t="0" r="0" b="0"/>
          <a:pathLst>
            <a:path>
              <a:moveTo>
                <a:pt x="71675" y="0"/>
              </a:moveTo>
              <a:lnTo>
                <a:pt x="71675" y="258522"/>
              </a:lnTo>
              <a:lnTo>
                <a:pt x="45720" y="258522"/>
              </a:lnTo>
              <a:lnTo>
                <a:pt x="45720" y="576899"/>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D7F5516-4878-4CC4-928F-93BF9DF102CF}">
      <dsp:nvSpPr>
        <dsp:cNvPr id="0" name=""/>
        <dsp:cNvSpPr/>
      </dsp:nvSpPr>
      <dsp:spPr>
        <a:xfrm>
          <a:off x="2956579" y="1128330"/>
          <a:ext cx="91440" cy="449942"/>
        </a:xfrm>
        <a:custGeom>
          <a:avLst/>
          <a:gdLst/>
          <a:ahLst/>
          <a:cxnLst/>
          <a:rect l="0" t="0" r="0" b="0"/>
          <a:pathLst>
            <a:path>
              <a:moveTo>
                <a:pt x="55544" y="0"/>
              </a:moveTo>
              <a:lnTo>
                <a:pt x="55544" y="131565"/>
              </a:lnTo>
              <a:lnTo>
                <a:pt x="45720" y="131565"/>
              </a:lnTo>
              <a:lnTo>
                <a:pt x="45720" y="449942"/>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FE13574-020A-44E8-9E00-069A1EA89604}">
      <dsp:nvSpPr>
        <dsp:cNvPr id="0" name=""/>
        <dsp:cNvSpPr/>
      </dsp:nvSpPr>
      <dsp:spPr>
        <a:xfrm>
          <a:off x="1123737" y="187358"/>
          <a:ext cx="3776773" cy="940971"/>
        </a:xfrm>
        <a:prstGeom prst="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kern="1200" dirty="0">
              <a:solidFill>
                <a:schemeClr val="tx1"/>
              </a:solidFill>
            </a:rPr>
            <a:t>Цена, указанная на товары в заявках групп А и Б.</a:t>
          </a:r>
          <a:endParaRPr lang="en-GB" sz="1300" kern="1200" dirty="0">
            <a:solidFill>
              <a:schemeClr val="tx1"/>
            </a:solidFill>
          </a:endParaRPr>
        </a:p>
      </dsp:txBody>
      <dsp:txXfrm>
        <a:off x="1123737" y="187358"/>
        <a:ext cx="3776773" cy="940971"/>
      </dsp:txXfrm>
    </dsp:sp>
    <dsp:sp modelId="{916D5D2C-BD07-4442-B293-B8CC4A7B2208}">
      <dsp:nvSpPr>
        <dsp:cNvPr id="0" name=""/>
        <dsp:cNvSpPr/>
      </dsp:nvSpPr>
      <dsp:spPr>
        <a:xfrm>
          <a:off x="663985" y="1578272"/>
          <a:ext cx="4676629" cy="2195575"/>
        </a:xfrm>
        <a:prstGeom prst="rect">
          <a:avLst/>
        </a:prstGeom>
        <a:solidFill>
          <a:schemeClr val="accent2">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176213" lvl="0" indent="0" defTabSz="577850">
            <a:lnSpc>
              <a:spcPct val="90000"/>
            </a:lnSpc>
            <a:spcBef>
              <a:spcPct val="0"/>
            </a:spcBef>
            <a:spcAft>
              <a:spcPct val="35000"/>
            </a:spcAft>
            <a:buNone/>
          </a:pPr>
          <a:r>
            <a:rPr lang="ru-RU" sz="1300" b="0" kern="1200" dirty="0">
              <a:solidFill>
                <a:schemeClr val="tx1"/>
              </a:solidFill>
            </a:rPr>
            <a:t>все заявки из Группы C должны быть дополнительно сопоставлены с заявками, которые предлагают </a:t>
          </a:r>
          <a:r>
            <a:rPr lang="ru-RU" sz="1300" kern="1200" dirty="0">
              <a:solidFill>
                <a:schemeClr val="tx1"/>
              </a:solidFill>
            </a:rPr>
            <a:t>наилучшее соотношение цены и качества </a:t>
          </a:r>
          <a:r>
            <a:rPr lang="ru-RU" sz="1300" b="0" kern="1200" dirty="0">
              <a:solidFill>
                <a:schemeClr val="tx1"/>
              </a:solidFill>
            </a:rPr>
            <a:t>из Группы A, после добавления к оценочной стоимости товаров, предлагаемых в каждой заявке из Группы C, только для целей этого дальнейшего сравнения, суммы, равной пятнадцати ( 15) процентам от соответствующей цены заявки на основании Инкотермс (фрахт/перевозка и страхование оплачены до) для товаров, которые будут импортированы или уже импортированы.</a:t>
          </a:r>
          <a:r>
            <a:rPr lang="en-GB" sz="1300" b="0" kern="1200" dirty="0">
              <a:solidFill>
                <a:schemeClr val="tx1"/>
              </a:solidFill>
            </a:rPr>
            <a:t> </a:t>
          </a:r>
          <a:endParaRPr lang="en-US" sz="1300" b="0" kern="1200" dirty="0">
            <a:solidFill>
              <a:schemeClr val="tx1"/>
            </a:solidFill>
          </a:endParaRPr>
        </a:p>
        <a:p>
          <a:pPr lvl="0" algn="l" defTabSz="577850">
            <a:lnSpc>
              <a:spcPct val="90000"/>
            </a:lnSpc>
            <a:spcBef>
              <a:spcPct val="0"/>
            </a:spcBef>
            <a:spcAft>
              <a:spcPct val="35000"/>
            </a:spcAft>
            <a:buNone/>
          </a:pPr>
          <a:endParaRPr lang="en-US" sz="1300" kern="1200" dirty="0">
            <a:solidFill>
              <a:schemeClr val="tx1"/>
            </a:solidFill>
          </a:endParaRPr>
        </a:p>
      </dsp:txBody>
      <dsp:txXfrm>
        <a:off x="663985" y="1578272"/>
        <a:ext cx="4676629" cy="2195575"/>
      </dsp:txXfrm>
    </dsp:sp>
    <dsp:sp modelId="{799A4943-6928-4572-9241-039CBAC13683}">
      <dsp:nvSpPr>
        <dsp:cNvPr id="0" name=""/>
        <dsp:cNvSpPr/>
      </dsp:nvSpPr>
      <dsp:spPr>
        <a:xfrm>
          <a:off x="5780111" y="236524"/>
          <a:ext cx="4113283" cy="827492"/>
        </a:xfrm>
        <a:prstGeom prst="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ru-RU" sz="1300" kern="1200" dirty="0">
              <a:solidFill>
                <a:schemeClr val="tx1"/>
              </a:solidFill>
            </a:rPr>
            <a:t>Цена, указанная на товары в заявках Группы С</a:t>
          </a:r>
          <a:endParaRPr lang="en-GB" sz="1300" kern="1200" dirty="0">
            <a:solidFill>
              <a:schemeClr val="tx1"/>
            </a:solidFill>
          </a:endParaRPr>
        </a:p>
      </dsp:txBody>
      <dsp:txXfrm>
        <a:off x="5780111" y="236524"/>
        <a:ext cx="4113283" cy="827492"/>
      </dsp:txXfrm>
    </dsp:sp>
    <dsp:sp modelId="{9FA62FEC-C8AA-41BD-88C1-88E972F65D3A}">
      <dsp:nvSpPr>
        <dsp:cNvPr id="0" name=""/>
        <dsp:cNvSpPr/>
      </dsp:nvSpPr>
      <dsp:spPr>
        <a:xfrm>
          <a:off x="5961237" y="1640917"/>
          <a:ext cx="3699119" cy="1952759"/>
        </a:xfrm>
        <a:prstGeom prst="rect">
          <a:avLst/>
        </a:prstGeom>
        <a:solidFill>
          <a:schemeClr val="accent2">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t" anchorCtr="0">
          <a:noAutofit/>
        </a:bodyPr>
        <a:lstStyle/>
        <a:p>
          <a:pPr marL="176213" lvl="0" indent="0" algn="l" defTabSz="577850">
            <a:lnSpc>
              <a:spcPct val="90000"/>
            </a:lnSpc>
            <a:spcBef>
              <a:spcPct val="0"/>
            </a:spcBef>
            <a:spcAft>
              <a:spcPct val="35000"/>
            </a:spcAft>
            <a:buNone/>
          </a:pPr>
          <a:endParaRPr lang="en-GB" sz="1300" b="1" kern="1200" dirty="0">
            <a:solidFill>
              <a:schemeClr val="tx1"/>
            </a:solidFill>
          </a:endParaRPr>
        </a:p>
        <a:p>
          <a:pPr marL="176213" lvl="0" indent="0" algn="l" defTabSz="577850">
            <a:lnSpc>
              <a:spcPct val="90000"/>
            </a:lnSpc>
            <a:spcBef>
              <a:spcPct val="0"/>
            </a:spcBef>
            <a:spcAft>
              <a:spcPct val="35000"/>
            </a:spcAft>
            <a:buNone/>
          </a:pPr>
          <a:r>
            <a:rPr lang="ru-RU" sz="1300" kern="1200" dirty="0">
              <a:solidFill>
                <a:schemeClr val="tx1"/>
              </a:solidFill>
            </a:rPr>
            <a:t>должны быть основаны на Инкотермс </a:t>
          </a:r>
          <a:r>
            <a:rPr lang="ru-RU" sz="1300" b="0" kern="1200" dirty="0">
              <a:solidFill>
                <a:schemeClr val="tx1"/>
              </a:solidFill>
            </a:rPr>
            <a:t>(фрахт/перевозка и страхование оплачены до)</a:t>
          </a:r>
          <a:r>
            <a:rPr lang="ru-RU" sz="1300" kern="1200" dirty="0">
              <a:solidFill>
                <a:schemeClr val="tx1"/>
              </a:solidFill>
            </a:rPr>
            <a:t>, которые не включают таможенные пошлины и другие налоги на импорт, уже уплаченные или подлежащие уплате.</a:t>
          </a:r>
          <a:endParaRPr lang="en-US" sz="1300" kern="1200" dirty="0">
            <a:solidFill>
              <a:schemeClr val="tx1"/>
            </a:solidFill>
          </a:endParaRPr>
        </a:p>
      </dsp:txBody>
      <dsp:txXfrm>
        <a:off x="5961237" y="1640917"/>
        <a:ext cx="3699119" cy="1952759"/>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35391-67B4-4671-8909-E07A8B1D767B}">
      <dsp:nvSpPr>
        <dsp:cNvPr id="0" name=""/>
        <dsp:cNvSpPr/>
      </dsp:nvSpPr>
      <dsp:spPr>
        <a:xfrm>
          <a:off x="8100852" y="804356"/>
          <a:ext cx="91440" cy="799115"/>
        </a:xfrm>
        <a:prstGeom prst="downArrow">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BC56DCC-66D6-4000-8C72-73E2DCAA8F30}">
      <dsp:nvSpPr>
        <dsp:cNvPr id="0" name=""/>
        <dsp:cNvSpPr/>
      </dsp:nvSpPr>
      <dsp:spPr>
        <a:xfrm>
          <a:off x="1099742" y="3667767"/>
          <a:ext cx="220787" cy="861304"/>
        </a:xfrm>
        <a:custGeom>
          <a:avLst/>
          <a:gdLst/>
          <a:ahLst/>
          <a:cxnLst/>
          <a:rect l="0" t="0" r="0" b="0"/>
          <a:pathLst>
            <a:path>
              <a:moveTo>
                <a:pt x="0" y="0"/>
              </a:moveTo>
              <a:lnTo>
                <a:pt x="0" y="861304"/>
              </a:lnTo>
              <a:lnTo>
                <a:pt x="220787" y="861304"/>
              </a:lnTo>
            </a:path>
          </a:pathLst>
        </a:custGeom>
        <a:noFill/>
        <a:ln w="762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D7F5516-4878-4CC4-928F-93BF9DF102CF}">
      <dsp:nvSpPr>
        <dsp:cNvPr id="0" name=""/>
        <dsp:cNvSpPr/>
      </dsp:nvSpPr>
      <dsp:spPr>
        <a:xfrm>
          <a:off x="3111827" y="914661"/>
          <a:ext cx="91440" cy="618943"/>
        </a:xfrm>
        <a:prstGeom prst="downArrow">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FE13574-020A-44E8-9E00-069A1EA89604}">
      <dsp:nvSpPr>
        <dsp:cNvPr id="0" name=""/>
        <dsp:cNvSpPr/>
      </dsp:nvSpPr>
      <dsp:spPr>
        <a:xfrm>
          <a:off x="1321981" y="9"/>
          <a:ext cx="3671132" cy="914651"/>
        </a:xfrm>
        <a:prstGeom prst="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Если в результате сравнения заявка, предлагающее наилучшее соотношение цены и качества, относится к группе C</a:t>
          </a:r>
          <a:endParaRPr lang="en-GB" sz="1500" kern="1200" dirty="0">
            <a:solidFill>
              <a:schemeClr val="tx1"/>
            </a:solidFill>
          </a:endParaRPr>
        </a:p>
      </dsp:txBody>
      <dsp:txXfrm>
        <a:off x="1321981" y="9"/>
        <a:ext cx="3671132" cy="914651"/>
      </dsp:txXfrm>
    </dsp:sp>
    <dsp:sp modelId="{916D5D2C-BD07-4442-B293-B8CC4A7B2208}">
      <dsp:nvSpPr>
        <dsp:cNvPr id="0" name=""/>
        <dsp:cNvSpPr/>
      </dsp:nvSpPr>
      <dsp:spPr>
        <a:xfrm>
          <a:off x="585290" y="1533604"/>
          <a:ext cx="5144512" cy="2134162"/>
        </a:xfrm>
        <a:prstGeom prst="rect">
          <a:avLst/>
        </a:prstGeom>
        <a:solidFill>
          <a:schemeClr val="accent2">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176213" lvl="0" indent="0" algn="l" defTabSz="666750">
            <a:lnSpc>
              <a:spcPct val="90000"/>
            </a:lnSpc>
            <a:spcBef>
              <a:spcPct val="0"/>
            </a:spcBef>
            <a:spcAft>
              <a:spcPct val="35000"/>
            </a:spcAft>
            <a:buNone/>
          </a:pPr>
          <a:r>
            <a:rPr lang="ru-RU" sz="1500" b="0" kern="1200" dirty="0">
              <a:solidFill>
                <a:schemeClr val="tx1"/>
              </a:solidFill>
            </a:rPr>
            <a:t>Все заявки из Группы C должны быть дополнительно сопоставлены с заявками, в которых предлагается наилучшее соотношение из Группы A, после добавления к оценочной цене товаров, предлагаемых в каждой заявке из Группы C, только для целей этого дальнейшего сравнения, суммы, равной пятнадцати ( 15) процентов от соответствующей цены заявки на основании Инкотермс (фрахт/перевозка и страхование оплачены до) для товаров, которые будут импортированы или уже импортированы.</a:t>
          </a:r>
          <a:endParaRPr lang="en-US" sz="1500" b="0" kern="1200" dirty="0">
            <a:solidFill>
              <a:schemeClr val="tx1"/>
            </a:solidFill>
          </a:endParaRPr>
        </a:p>
      </dsp:txBody>
      <dsp:txXfrm>
        <a:off x="585290" y="1533604"/>
        <a:ext cx="5144512" cy="2134162"/>
      </dsp:txXfrm>
    </dsp:sp>
    <dsp:sp modelId="{36FE40F8-D1F0-4DF0-89A9-1DB8CA9393BC}">
      <dsp:nvSpPr>
        <dsp:cNvPr id="0" name=""/>
        <dsp:cNvSpPr/>
      </dsp:nvSpPr>
      <dsp:spPr>
        <a:xfrm>
          <a:off x="1320529" y="3988394"/>
          <a:ext cx="4727492" cy="108135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ru-RU" sz="1500" kern="1200" dirty="0"/>
            <a:t>Обе цены должны включать безусловные скидки и корректироваться при наличии арифметических ошибок.</a:t>
          </a:r>
          <a:endParaRPr lang="en-US" sz="1500" kern="1200" dirty="0"/>
        </a:p>
      </dsp:txBody>
      <dsp:txXfrm>
        <a:off x="1320529" y="3988394"/>
        <a:ext cx="4727492" cy="1081353"/>
      </dsp:txXfrm>
    </dsp:sp>
    <dsp:sp modelId="{799A4943-6928-4572-9241-039CBAC13683}">
      <dsp:nvSpPr>
        <dsp:cNvPr id="0" name=""/>
        <dsp:cNvSpPr/>
      </dsp:nvSpPr>
      <dsp:spPr>
        <a:xfrm>
          <a:off x="6147458" y="9"/>
          <a:ext cx="3998229" cy="804346"/>
        </a:xfrm>
        <a:prstGeom prst="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ru-RU" sz="1500" kern="1200" dirty="0">
              <a:solidFill>
                <a:schemeClr val="tx1"/>
              </a:solidFill>
            </a:rPr>
            <a:t>Если заявка из группы А с наилучшими параметрами</a:t>
          </a:r>
          <a:endParaRPr lang="en-GB" sz="1500" kern="1200" dirty="0">
            <a:solidFill>
              <a:schemeClr val="tx1"/>
            </a:solidFill>
          </a:endParaRPr>
        </a:p>
      </dsp:txBody>
      <dsp:txXfrm>
        <a:off x="6147458" y="9"/>
        <a:ext cx="3998229" cy="804346"/>
      </dsp:txXfrm>
    </dsp:sp>
    <dsp:sp modelId="{9FA62FEC-C8AA-41BD-88C1-88E972F65D3A}">
      <dsp:nvSpPr>
        <dsp:cNvPr id="0" name=""/>
        <dsp:cNvSpPr/>
      </dsp:nvSpPr>
      <dsp:spPr>
        <a:xfrm>
          <a:off x="6360006" y="1603471"/>
          <a:ext cx="3595650" cy="1898138"/>
        </a:xfrm>
        <a:prstGeom prst="rect">
          <a:avLst/>
        </a:prstGeom>
        <a:solidFill>
          <a:schemeClr val="accent2">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t" anchorCtr="0">
          <a:noAutofit/>
        </a:bodyPr>
        <a:lstStyle/>
        <a:p>
          <a:pPr marL="176213" lvl="0" indent="0" defTabSz="666750">
            <a:lnSpc>
              <a:spcPct val="90000"/>
            </a:lnSpc>
            <a:spcBef>
              <a:spcPct val="0"/>
            </a:spcBef>
            <a:spcAft>
              <a:spcPct val="35000"/>
            </a:spcAft>
            <a:buNone/>
          </a:pPr>
          <a:r>
            <a:rPr lang="ru-RU" sz="1500" b="0" kern="1200" dirty="0">
              <a:solidFill>
                <a:schemeClr val="tx1"/>
              </a:solidFill>
            </a:rPr>
            <a:t>Она должна быть выбрана для присуждения договора. В противном случае будет выбрана заявка, в которой предлагается наилучшее соотношение цены и качества из группы C.</a:t>
          </a:r>
          <a:endParaRPr lang="en-US" sz="1500" b="0" kern="1200" dirty="0">
            <a:solidFill>
              <a:schemeClr val="tx1"/>
            </a:solidFill>
          </a:endParaRPr>
        </a:p>
        <a:p>
          <a:pPr marL="88900" lvl="0" indent="0" algn="l" defTabSz="666750">
            <a:lnSpc>
              <a:spcPct val="90000"/>
            </a:lnSpc>
            <a:spcBef>
              <a:spcPct val="0"/>
            </a:spcBef>
            <a:spcAft>
              <a:spcPct val="35000"/>
            </a:spcAft>
            <a:buNone/>
          </a:pPr>
          <a:endParaRPr lang="en-US" sz="1500" kern="1200" dirty="0">
            <a:solidFill>
              <a:schemeClr val="tx1"/>
            </a:solidFill>
          </a:endParaRPr>
        </a:p>
      </dsp:txBody>
      <dsp:txXfrm>
        <a:off x="6360006" y="1603471"/>
        <a:ext cx="3595650" cy="1898138"/>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6D780-7951-42AA-9160-07B4161155D0}">
      <dsp:nvSpPr>
        <dsp:cNvPr id="0" name=""/>
        <dsp:cNvSpPr/>
      </dsp:nvSpPr>
      <dsp:spPr>
        <a:xfrm>
          <a:off x="0" y="237279"/>
          <a:ext cx="1493645" cy="2315916"/>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2000" kern="1200" dirty="0"/>
            <a:t>Репутация Участника торгов и его ключевого персонала</a:t>
          </a:r>
          <a:endParaRPr lang="en-GB" sz="2000" kern="1200" dirty="0"/>
        </a:p>
      </dsp:txBody>
      <dsp:txXfrm>
        <a:off x="0" y="237279"/>
        <a:ext cx="1493645" cy="694774"/>
      </dsp:txXfrm>
    </dsp:sp>
    <dsp:sp modelId="{2DB387CB-61FB-45F7-8BBE-3AC501119708}">
      <dsp:nvSpPr>
        <dsp:cNvPr id="0" name=""/>
        <dsp:cNvSpPr/>
      </dsp:nvSpPr>
      <dsp:spPr>
        <a:xfrm>
          <a:off x="1607043" y="247143"/>
          <a:ext cx="1680112" cy="2315916"/>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Претензионно-исковое дело (история судебных разбирательств)</a:t>
          </a:r>
          <a:endParaRPr lang="en-US" sz="1600" kern="1200" dirty="0"/>
        </a:p>
        <a:p>
          <a:pPr marL="0" lvl="0" indent="0" algn="ctr" defTabSz="889000" rtl="0">
            <a:lnSpc>
              <a:spcPct val="90000"/>
            </a:lnSpc>
            <a:spcBef>
              <a:spcPct val="0"/>
            </a:spcBef>
            <a:spcAft>
              <a:spcPct val="35000"/>
            </a:spcAft>
            <a:buNone/>
          </a:pPr>
          <a:endParaRPr lang="en-GB" sz="2000" kern="1200" dirty="0"/>
        </a:p>
      </dsp:txBody>
      <dsp:txXfrm>
        <a:off x="1607043" y="247143"/>
        <a:ext cx="1680112" cy="694774"/>
      </dsp:txXfrm>
    </dsp:sp>
    <dsp:sp modelId="{E3394DFF-2B29-4D7D-A767-11C87CEE0D46}">
      <dsp:nvSpPr>
        <dsp:cNvPr id="0" name=""/>
        <dsp:cNvSpPr/>
      </dsp:nvSpPr>
      <dsp:spPr>
        <a:xfrm>
          <a:off x="3399180" y="247143"/>
          <a:ext cx="1493645" cy="231591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90000"/>
            </a:lnSpc>
            <a:spcBef>
              <a:spcPct val="0"/>
            </a:spcBef>
            <a:spcAft>
              <a:spcPct val="35000"/>
            </a:spcAft>
            <a:buNone/>
          </a:pPr>
          <a:r>
            <a:rPr lang="ru-RU" sz="1600" kern="1200" dirty="0"/>
            <a:t>Текущая загруженность участника торгов</a:t>
          </a:r>
          <a:endParaRPr lang="en-GB" sz="1600" kern="1200" dirty="0"/>
        </a:p>
      </dsp:txBody>
      <dsp:txXfrm>
        <a:off x="3399180" y="247143"/>
        <a:ext cx="1493645" cy="694774"/>
      </dsp:txXfrm>
    </dsp:sp>
    <dsp:sp modelId="{9CF4CB9C-593E-4750-B5D6-11175C828FDE}">
      <dsp:nvSpPr>
        <dsp:cNvPr id="0" name=""/>
        <dsp:cNvSpPr/>
      </dsp:nvSpPr>
      <dsp:spPr>
        <a:xfrm>
          <a:off x="5014468" y="231715"/>
          <a:ext cx="1493645" cy="2315916"/>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100000"/>
            </a:lnSpc>
            <a:spcBef>
              <a:spcPct val="0"/>
            </a:spcBef>
            <a:spcAft>
              <a:spcPts val="0"/>
            </a:spcAft>
            <a:buNone/>
          </a:pPr>
          <a:r>
            <a:rPr lang="ru-RU" sz="1600" kern="1200" dirty="0"/>
            <a:t>Финансовое положение/
надежность</a:t>
          </a:r>
          <a:endParaRPr lang="en-US" sz="1600" kern="1200" dirty="0"/>
        </a:p>
        <a:p>
          <a:pPr marL="0" lvl="0" indent="0" algn="ctr" defTabSz="711200" rtl="0">
            <a:lnSpc>
              <a:spcPct val="90000"/>
            </a:lnSpc>
            <a:spcBef>
              <a:spcPct val="0"/>
            </a:spcBef>
            <a:spcAft>
              <a:spcPct val="35000"/>
            </a:spcAft>
            <a:buNone/>
          </a:pPr>
          <a:endParaRPr lang="en-GB" sz="2000" kern="1200" dirty="0"/>
        </a:p>
      </dsp:txBody>
      <dsp:txXfrm>
        <a:off x="5014468" y="231715"/>
        <a:ext cx="1493645" cy="694774"/>
      </dsp:txXfrm>
    </dsp:sp>
    <dsp:sp modelId="{DF9B7466-F673-4629-9539-89282CC19627}">
      <dsp:nvSpPr>
        <dsp:cNvPr id="0" name=""/>
        <dsp:cNvSpPr/>
      </dsp:nvSpPr>
      <dsp:spPr>
        <a:xfrm>
          <a:off x="6610518" y="247143"/>
          <a:ext cx="1569642" cy="2315916"/>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89000" rtl="0">
            <a:lnSpc>
              <a:spcPct val="90000"/>
            </a:lnSpc>
            <a:spcBef>
              <a:spcPct val="0"/>
            </a:spcBef>
            <a:spcAft>
              <a:spcPct val="35000"/>
            </a:spcAft>
            <a:buNone/>
          </a:pPr>
          <a:endParaRPr lang="ru-RU" sz="1800" kern="1200" dirty="0"/>
        </a:p>
        <a:p>
          <a:pPr marL="0" lvl="0" indent="0" algn="ctr" defTabSz="889000" rtl="0">
            <a:lnSpc>
              <a:spcPct val="90000"/>
            </a:lnSpc>
            <a:spcBef>
              <a:spcPct val="0"/>
            </a:spcBef>
            <a:spcAft>
              <a:spcPct val="35000"/>
            </a:spcAft>
            <a:buNone/>
          </a:pPr>
          <a:endParaRPr lang="ru-RU" sz="1800" kern="1200" dirty="0"/>
        </a:p>
        <a:p>
          <a:pPr marL="0" lvl="0" indent="0" algn="ctr" defTabSz="889000" rtl="0">
            <a:lnSpc>
              <a:spcPct val="90000"/>
            </a:lnSpc>
            <a:spcBef>
              <a:spcPct val="0"/>
            </a:spcBef>
            <a:spcAft>
              <a:spcPct val="35000"/>
            </a:spcAft>
            <a:buNone/>
          </a:pPr>
          <a:r>
            <a:rPr lang="ru-RU" sz="1800" kern="1200" dirty="0"/>
            <a:t>Объем субподряда</a:t>
          </a:r>
          <a:endParaRPr lang="en-US" sz="1800" kern="1200" dirty="0"/>
        </a:p>
        <a:p>
          <a:pPr marL="0" lvl="0" indent="0" algn="ctr" defTabSz="889000" rtl="0">
            <a:lnSpc>
              <a:spcPct val="90000"/>
            </a:lnSpc>
            <a:spcBef>
              <a:spcPct val="0"/>
            </a:spcBef>
            <a:spcAft>
              <a:spcPct val="35000"/>
            </a:spcAft>
            <a:buNone/>
          </a:pPr>
          <a:endParaRPr lang="en-GB" sz="2000" kern="1200" dirty="0"/>
        </a:p>
      </dsp:txBody>
      <dsp:txXfrm>
        <a:off x="6610518" y="247143"/>
        <a:ext cx="1569642" cy="694774"/>
      </dsp:txXfrm>
    </dsp:sp>
    <dsp:sp modelId="{9A785C19-57E6-4D49-99E7-7A8BA67442E1}">
      <dsp:nvSpPr>
        <dsp:cNvPr id="0" name=""/>
        <dsp:cNvSpPr/>
      </dsp:nvSpPr>
      <dsp:spPr>
        <a:xfrm>
          <a:off x="8292185" y="247143"/>
          <a:ext cx="1493645" cy="2315916"/>
        </a:xfrm>
        <a:prstGeom prst="roundRect">
          <a:avLst>
            <a:gd name="adj" fmla="val 10000"/>
          </a:avLst>
        </a:prstGeom>
        <a:solidFill>
          <a:srgbClr val="FFFF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Использование местной рабочей силы и специалистов</a:t>
          </a:r>
          <a:endParaRPr lang="en-US" sz="1600" kern="1200" dirty="0"/>
        </a:p>
        <a:p>
          <a:pPr marL="0" lvl="0" indent="0" algn="ctr" defTabSz="889000" rtl="0">
            <a:lnSpc>
              <a:spcPct val="90000"/>
            </a:lnSpc>
            <a:spcBef>
              <a:spcPct val="0"/>
            </a:spcBef>
            <a:spcAft>
              <a:spcPct val="35000"/>
            </a:spcAft>
            <a:buNone/>
          </a:pPr>
          <a:endParaRPr lang="en-GB" sz="2000" kern="1200" dirty="0"/>
        </a:p>
      </dsp:txBody>
      <dsp:txXfrm>
        <a:off x="8292185" y="247143"/>
        <a:ext cx="1493645" cy="694774"/>
      </dsp:txXfrm>
    </dsp:sp>
    <dsp:sp modelId="{6847800F-01F7-4C2B-9DDF-52B339E07FF7}">
      <dsp:nvSpPr>
        <dsp:cNvPr id="0" name=""/>
        <dsp:cNvSpPr/>
      </dsp:nvSpPr>
      <dsp:spPr>
        <a:xfrm>
          <a:off x="9897854" y="247143"/>
          <a:ext cx="1493645" cy="231591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ct val="35000"/>
            </a:spcAft>
            <a:buNone/>
          </a:pPr>
          <a:endParaRPr lang="en-US" sz="1600" kern="1200" dirty="0"/>
        </a:p>
        <a:p>
          <a:pPr marL="0" lvl="0" indent="0" algn="ctr" defTabSz="711200" rtl="0">
            <a:lnSpc>
              <a:spcPct val="90000"/>
            </a:lnSpc>
            <a:spcBef>
              <a:spcPct val="0"/>
            </a:spcBef>
            <a:spcAft>
              <a:spcPct val="35000"/>
            </a:spcAft>
            <a:buNone/>
          </a:pPr>
          <a:r>
            <a:rPr lang="ru-RU" sz="1600" kern="1200" dirty="0"/>
            <a:t>Достаточность программ передачи знаний</a:t>
          </a:r>
          <a:endParaRPr lang="en-GB" sz="1600" kern="1200" dirty="0"/>
        </a:p>
      </dsp:txBody>
      <dsp:txXfrm>
        <a:off x="9897854" y="247143"/>
        <a:ext cx="1493645" cy="69477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5BE42-C199-4437-9F87-26839A158315}">
      <dsp:nvSpPr>
        <dsp:cNvPr id="0" name=""/>
        <dsp:cNvSpPr/>
      </dsp:nvSpPr>
      <dsp:spPr>
        <a:xfrm>
          <a:off x="0" y="315234"/>
          <a:ext cx="1335102" cy="2160006"/>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ct val="35000"/>
            </a:spcAft>
            <a:buNone/>
          </a:pPr>
          <a:r>
            <a:rPr lang="ru-RU" sz="1600" kern="1200" dirty="0"/>
            <a:t>Несоответствующие заявки – мошенничество с заявками – предварительная загрузка</a:t>
          </a:r>
          <a:endParaRPr lang="en-GB" sz="1600" kern="1200" dirty="0"/>
        </a:p>
      </dsp:txBody>
      <dsp:txXfrm>
        <a:off x="0" y="315234"/>
        <a:ext cx="1335102" cy="648001"/>
      </dsp:txXfrm>
    </dsp:sp>
    <dsp:sp modelId="{8217F157-CB20-4F3E-A488-D6C2D635A318}">
      <dsp:nvSpPr>
        <dsp:cNvPr id="0" name=""/>
        <dsp:cNvSpPr/>
      </dsp:nvSpPr>
      <dsp:spPr>
        <a:xfrm>
          <a:off x="1440798" y="325098"/>
          <a:ext cx="1335102" cy="2160006"/>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ct val="35000"/>
            </a:spcAft>
            <a:buNone/>
          </a:pPr>
          <a:endParaRPr lang="en-US" sz="1600" kern="1200" dirty="0"/>
        </a:p>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90000"/>
            </a:lnSpc>
            <a:spcBef>
              <a:spcPct val="0"/>
            </a:spcBef>
            <a:spcAft>
              <a:spcPct val="35000"/>
            </a:spcAft>
            <a:buNone/>
          </a:pPr>
          <a:endParaRPr lang="ru-RU" sz="1600" kern="1200" dirty="0"/>
        </a:p>
        <a:p>
          <a:pPr marL="0" lvl="0" indent="0" algn="ctr" defTabSz="711200" rtl="0">
            <a:lnSpc>
              <a:spcPct val="90000"/>
            </a:lnSpc>
            <a:spcBef>
              <a:spcPct val="0"/>
            </a:spcBef>
            <a:spcAft>
              <a:spcPct val="35000"/>
            </a:spcAft>
            <a:buNone/>
          </a:pPr>
          <a:r>
            <a:rPr lang="ru-RU" sz="1600" kern="1200" dirty="0"/>
            <a:t>Заявки с АНЦ</a:t>
          </a:r>
          <a:endParaRPr lang="en-GB" sz="1600" kern="1200" dirty="0"/>
        </a:p>
      </dsp:txBody>
      <dsp:txXfrm>
        <a:off x="1440798" y="325098"/>
        <a:ext cx="1335102" cy="648001"/>
      </dsp:txXfrm>
    </dsp:sp>
    <dsp:sp modelId="{46D11983-1CA5-4549-BB49-30453902DFF2}">
      <dsp:nvSpPr>
        <dsp:cNvPr id="0" name=""/>
        <dsp:cNvSpPr/>
      </dsp:nvSpPr>
      <dsp:spPr>
        <a:xfrm>
          <a:off x="2876033" y="325098"/>
          <a:ext cx="1335102" cy="216000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Заявки с завышенной ценой</a:t>
          </a:r>
          <a:endParaRPr lang="en-GB" sz="1600" kern="1200" dirty="0"/>
        </a:p>
      </dsp:txBody>
      <dsp:txXfrm>
        <a:off x="2876033" y="325098"/>
        <a:ext cx="1335102" cy="648001"/>
      </dsp:txXfrm>
    </dsp:sp>
    <dsp:sp modelId="{29865CAE-54DC-46B3-9146-DAE4C92D383F}">
      <dsp:nvSpPr>
        <dsp:cNvPr id="0" name=""/>
        <dsp:cNvSpPr/>
      </dsp:nvSpPr>
      <dsp:spPr>
        <a:xfrm>
          <a:off x="4319866" y="309670"/>
          <a:ext cx="1335102" cy="2160006"/>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err="1"/>
            <a:t>Распростра-нение</a:t>
          </a:r>
          <a:r>
            <a:rPr lang="ru-RU" sz="1600" kern="1200" dirty="0"/>
            <a:t> заявок (отклонение от инженерной оценки)</a:t>
          </a:r>
          <a:endParaRPr lang="en-GB" sz="1600" kern="1200" dirty="0"/>
        </a:p>
      </dsp:txBody>
      <dsp:txXfrm>
        <a:off x="4319866" y="309670"/>
        <a:ext cx="1335102" cy="648001"/>
      </dsp:txXfrm>
    </dsp:sp>
    <dsp:sp modelId="{2A9A5C36-EE9D-4612-8C45-4E6289EF7A6F}">
      <dsp:nvSpPr>
        <dsp:cNvPr id="0" name=""/>
        <dsp:cNvSpPr/>
      </dsp:nvSpPr>
      <dsp:spPr>
        <a:xfrm>
          <a:off x="5746503" y="325098"/>
          <a:ext cx="1335102" cy="2160006"/>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Стоимость жизненного цикла</a:t>
          </a:r>
          <a:endParaRPr lang="en-GB" sz="1600" kern="1200" dirty="0"/>
        </a:p>
      </dsp:txBody>
      <dsp:txXfrm>
        <a:off x="5746503" y="325098"/>
        <a:ext cx="1335102" cy="648001"/>
      </dsp:txXfrm>
    </dsp:sp>
    <dsp:sp modelId="{C914ABA2-75CB-47B6-84B4-8DCD6DA6382C}">
      <dsp:nvSpPr>
        <dsp:cNvPr id="0" name=""/>
        <dsp:cNvSpPr/>
      </dsp:nvSpPr>
      <dsp:spPr>
        <a:xfrm>
          <a:off x="7181739" y="325098"/>
          <a:ext cx="1335102" cy="2160006"/>
        </a:xfrm>
        <a:prstGeom prst="roundRect">
          <a:avLst>
            <a:gd name="adj" fmla="val 10000"/>
          </a:avLst>
        </a:prstGeom>
        <a:solidFill>
          <a:srgbClr val="FFFF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Незначительные отклонения в цене</a:t>
          </a:r>
          <a:endParaRPr lang="en-GB" sz="1600" kern="1200" dirty="0"/>
        </a:p>
      </dsp:txBody>
      <dsp:txXfrm>
        <a:off x="7181739" y="325098"/>
        <a:ext cx="1335102" cy="648001"/>
      </dsp:txXfrm>
    </dsp:sp>
    <dsp:sp modelId="{6A7D4A2A-053B-49F4-A63F-F612F667D318}">
      <dsp:nvSpPr>
        <dsp:cNvPr id="0" name=""/>
        <dsp:cNvSpPr/>
      </dsp:nvSpPr>
      <dsp:spPr>
        <a:xfrm>
          <a:off x="8616974" y="325098"/>
          <a:ext cx="1335102" cy="216000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100000"/>
            </a:lnSpc>
            <a:spcBef>
              <a:spcPct val="0"/>
            </a:spcBef>
            <a:spcAft>
              <a:spcPts val="0"/>
            </a:spcAft>
            <a:buNone/>
          </a:pPr>
          <a:r>
            <a:rPr lang="ru-RU" sz="1600" kern="1200" dirty="0"/>
            <a:t>Товары /
услуги без цены</a:t>
          </a:r>
          <a:endParaRPr lang="en-GB" sz="1600" kern="1200" dirty="0"/>
        </a:p>
      </dsp:txBody>
      <dsp:txXfrm>
        <a:off x="8616974" y="325098"/>
        <a:ext cx="1335102" cy="648001"/>
      </dsp:txXfrm>
    </dsp:sp>
    <dsp:sp modelId="{93F72D2D-78BC-485D-BBC3-7B3285650C69}">
      <dsp:nvSpPr>
        <dsp:cNvPr id="0" name=""/>
        <dsp:cNvSpPr/>
      </dsp:nvSpPr>
      <dsp:spPr>
        <a:xfrm>
          <a:off x="10052209" y="325098"/>
          <a:ext cx="1335102" cy="2160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1600" kern="1200" dirty="0"/>
            <a:t>Арифметические ошибки</a:t>
          </a:r>
          <a:endParaRPr lang="en-GB" sz="1600" kern="1200" dirty="0"/>
        </a:p>
      </dsp:txBody>
      <dsp:txXfrm>
        <a:off x="10052209" y="325098"/>
        <a:ext cx="1335102" cy="648001"/>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F346E-CD77-4572-9D6A-B9EA5A497CB3}">
      <dsp:nvSpPr>
        <dsp:cNvPr id="0" name=""/>
        <dsp:cNvSpPr/>
      </dsp:nvSpPr>
      <dsp:spPr>
        <a:xfrm>
          <a:off x="5016" y="499"/>
          <a:ext cx="4327367" cy="17674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ru-RU" sz="1400" kern="1200" dirty="0"/>
            <a:t>После завершения оценки заявок и определения наиболее выгодного предложения, если в ТКД включено положение о АНЦ, бенефициар должен проверить, не является ли цена, указанная в заявке, необоснованно низкой</a:t>
          </a:r>
          <a:r>
            <a:rPr lang="ru-RU" sz="1200" kern="1200" dirty="0"/>
            <a:t>.</a:t>
          </a:r>
        </a:p>
      </dsp:txBody>
      <dsp:txXfrm>
        <a:off x="91295" y="86778"/>
        <a:ext cx="4154809" cy="1594884"/>
      </dsp:txXfrm>
    </dsp:sp>
    <dsp:sp modelId="{687E209D-C115-485C-8EAF-D1124C743B18}">
      <dsp:nvSpPr>
        <dsp:cNvPr id="0" name=""/>
        <dsp:cNvSpPr/>
      </dsp:nvSpPr>
      <dsp:spPr>
        <a:xfrm>
          <a:off x="5507230" y="218169"/>
          <a:ext cx="4025878" cy="134238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ru-RU" sz="1400" u="sng" kern="1200" dirty="0"/>
            <a:t>Идентификация АНЦ должна проводиться по оценке цен, указанных только в заявках, отвечающих требованиям.</a:t>
          </a:r>
          <a:endParaRPr lang="en-GB" sz="1400" kern="1200" dirty="0"/>
        </a:p>
      </dsp:txBody>
      <dsp:txXfrm>
        <a:off x="5572760" y="283699"/>
        <a:ext cx="3894818" cy="1211328"/>
      </dsp:txXfrm>
    </dsp:sp>
    <dsp:sp modelId="{E9856A2B-33FA-473D-AF65-364F9A859B43}">
      <dsp:nvSpPr>
        <dsp:cNvPr id="0" name=""/>
        <dsp:cNvSpPr/>
      </dsp:nvSpPr>
      <dsp:spPr>
        <a:xfrm rot="5400000">
          <a:off x="6697818" y="-8989"/>
          <a:ext cx="582260" cy="656839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endParaRPr lang="en-GB" sz="2000" kern="1200" dirty="0"/>
        </a:p>
        <a:p>
          <a:pPr marL="171450" lvl="1" indent="-171450" algn="l" defTabSz="711200" rtl="0">
            <a:lnSpc>
              <a:spcPct val="90000"/>
            </a:lnSpc>
            <a:spcBef>
              <a:spcPct val="0"/>
            </a:spcBef>
            <a:spcAft>
              <a:spcPct val="15000"/>
            </a:spcAft>
            <a:buChar char="•"/>
          </a:pPr>
          <a:r>
            <a:rPr lang="ru-RU" sz="1600" kern="1200" dirty="0"/>
            <a:t>абсолютный подход (&lt; 5 заявок, отвечающих требованиям)
относительный подход (≥ 5 заявок, отвечающих требованиям)</a:t>
          </a:r>
          <a:endParaRPr lang="en-GB" sz="1600" kern="1200" dirty="0"/>
        </a:p>
        <a:p>
          <a:pPr marL="228600" lvl="1" indent="-228600" algn="l" defTabSz="889000" rtl="0">
            <a:lnSpc>
              <a:spcPct val="90000"/>
            </a:lnSpc>
            <a:spcBef>
              <a:spcPct val="0"/>
            </a:spcBef>
            <a:spcAft>
              <a:spcPct val="15000"/>
            </a:spcAft>
            <a:buChar char="•"/>
          </a:pPr>
          <a:endParaRPr lang="ru-RU" sz="2000" kern="1200" dirty="0"/>
        </a:p>
      </dsp:txBody>
      <dsp:txXfrm rot="-5400000">
        <a:off x="3704752" y="3012501"/>
        <a:ext cx="6539968" cy="525412"/>
      </dsp:txXfrm>
    </dsp:sp>
    <dsp:sp modelId="{FEA6678D-3480-419B-9DD1-7B414521F86E}">
      <dsp:nvSpPr>
        <dsp:cNvPr id="0" name=""/>
        <dsp:cNvSpPr/>
      </dsp:nvSpPr>
      <dsp:spPr>
        <a:xfrm>
          <a:off x="5016" y="2683184"/>
          <a:ext cx="3694720" cy="10344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ru-RU" sz="2000" kern="1200" noProof="0" dirty="0"/>
            <a:t>Существует два подхода, в зависимости от количества полученных заявок:</a:t>
          </a:r>
          <a:endParaRPr lang="en-GB" sz="2000" kern="1200" dirty="0"/>
        </a:p>
      </dsp:txBody>
      <dsp:txXfrm>
        <a:off x="55512" y="2733680"/>
        <a:ext cx="3593728" cy="933427"/>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11957-4299-4D2C-9465-DF6218280D20}">
      <dsp:nvSpPr>
        <dsp:cNvPr id="0" name=""/>
        <dsp:cNvSpPr/>
      </dsp:nvSpPr>
      <dsp:spPr>
        <a:xfrm>
          <a:off x="6369099" y="1009444"/>
          <a:ext cx="2912908" cy="462093"/>
        </a:xfrm>
        <a:custGeom>
          <a:avLst/>
          <a:gdLst/>
          <a:ahLst/>
          <a:cxnLst/>
          <a:rect l="0" t="0" r="0" b="0"/>
          <a:pathLst>
            <a:path>
              <a:moveTo>
                <a:pt x="0" y="0"/>
              </a:moveTo>
              <a:lnTo>
                <a:pt x="0" y="314903"/>
              </a:lnTo>
              <a:lnTo>
                <a:pt x="2912908" y="314903"/>
              </a:lnTo>
              <a:lnTo>
                <a:pt x="2912908" y="462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BF43AA-0538-47DB-81D6-453E78A8FFAA}">
      <dsp:nvSpPr>
        <dsp:cNvPr id="0" name=""/>
        <dsp:cNvSpPr/>
      </dsp:nvSpPr>
      <dsp:spPr>
        <a:xfrm>
          <a:off x="6369099" y="1009444"/>
          <a:ext cx="970969" cy="462093"/>
        </a:xfrm>
        <a:custGeom>
          <a:avLst/>
          <a:gdLst/>
          <a:ahLst/>
          <a:cxnLst/>
          <a:rect l="0" t="0" r="0" b="0"/>
          <a:pathLst>
            <a:path>
              <a:moveTo>
                <a:pt x="0" y="0"/>
              </a:moveTo>
              <a:lnTo>
                <a:pt x="0" y="314903"/>
              </a:lnTo>
              <a:lnTo>
                <a:pt x="970969" y="314903"/>
              </a:lnTo>
              <a:lnTo>
                <a:pt x="970969" y="462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81524-DA25-4659-9CB8-536FB96753E9}">
      <dsp:nvSpPr>
        <dsp:cNvPr id="0" name=""/>
        <dsp:cNvSpPr/>
      </dsp:nvSpPr>
      <dsp:spPr>
        <a:xfrm>
          <a:off x="5398130" y="1009444"/>
          <a:ext cx="970969" cy="462093"/>
        </a:xfrm>
        <a:custGeom>
          <a:avLst/>
          <a:gdLst/>
          <a:ahLst/>
          <a:cxnLst/>
          <a:rect l="0" t="0" r="0" b="0"/>
          <a:pathLst>
            <a:path>
              <a:moveTo>
                <a:pt x="970969" y="0"/>
              </a:moveTo>
              <a:lnTo>
                <a:pt x="970969" y="314903"/>
              </a:lnTo>
              <a:lnTo>
                <a:pt x="0" y="314903"/>
              </a:lnTo>
              <a:lnTo>
                <a:pt x="0" y="462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D3A82-9924-4287-88FA-AD5CF0BAEAE3}">
      <dsp:nvSpPr>
        <dsp:cNvPr id="0" name=""/>
        <dsp:cNvSpPr/>
      </dsp:nvSpPr>
      <dsp:spPr>
        <a:xfrm>
          <a:off x="3456190" y="2480463"/>
          <a:ext cx="1941939" cy="462093"/>
        </a:xfrm>
        <a:custGeom>
          <a:avLst/>
          <a:gdLst/>
          <a:ahLst/>
          <a:cxnLst/>
          <a:rect l="0" t="0" r="0" b="0"/>
          <a:pathLst>
            <a:path>
              <a:moveTo>
                <a:pt x="0" y="0"/>
              </a:moveTo>
              <a:lnTo>
                <a:pt x="0" y="314903"/>
              </a:lnTo>
              <a:lnTo>
                <a:pt x="1941939" y="314903"/>
              </a:lnTo>
              <a:lnTo>
                <a:pt x="1941939" y="4620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97B88A-9E75-407B-B3FC-BC73DCEDC424}">
      <dsp:nvSpPr>
        <dsp:cNvPr id="0" name=""/>
        <dsp:cNvSpPr/>
      </dsp:nvSpPr>
      <dsp:spPr>
        <a:xfrm>
          <a:off x="3410470" y="2480463"/>
          <a:ext cx="91440" cy="462093"/>
        </a:xfrm>
        <a:custGeom>
          <a:avLst/>
          <a:gdLst/>
          <a:ahLst/>
          <a:cxnLst/>
          <a:rect l="0" t="0" r="0" b="0"/>
          <a:pathLst>
            <a:path>
              <a:moveTo>
                <a:pt x="45720" y="0"/>
              </a:moveTo>
              <a:lnTo>
                <a:pt x="45720" y="4620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5A5494-AA01-46D4-A2BE-7CDD6714F612}">
      <dsp:nvSpPr>
        <dsp:cNvPr id="0" name=""/>
        <dsp:cNvSpPr/>
      </dsp:nvSpPr>
      <dsp:spPr>
        <a:xfrm>
          <a:off x="1514251" y="2480463"/>
          <a:ext cx="1941939" cy="462093"/>
        </a:xfrm>
        <a:custGeom>
          <a:avLst/>
          <a:gdLst/>
          <a:ahLst/>
          <a:cxnLst/>
          <a:rect l="0" t="0" r="0" b="0"/>
          <a:pathLst>
            <a:path>
              <a:moveTo>
                <a:pt x="1941939" y="0"/>
              </a:moveTo>
              <a:lnTo>
                <a:pt x="1941939" y="314903"/>
              </a:lnTo>
              <a:lnTo>
                <a:pt x="0" y="314903"/>
              </a:lnTo>
              <a:lnTo>
                <a:pt x="0" y="4620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7AE37E-5419-4C2A-820C-BA98F8DF7C26}">
      <dsp:nvSpPr>
        <dsp:cNvPr id="0" name=""/>
        <dsp:cNvSpPr/>
      </dsp:nvSpPr>
      <dsp:spPr>
        <a:xfrm>
          <a:off x="3456190" y="1009444"/>
          <a:ext cx="2912908" cy="462093"/>
        </a:xfrm>
        <a:custGeom>
          <a:avLst/>
          <a:gdLst/>
          <a:ahLst/>
          <a:cxnLst/>
          <a:rect l="0" t="0" r="0" b="0"/>
          <a:pathLst>
            <a:path>
              <a:moveTo>
                <a:pt x="2912908" y="0"/>
              </a:moveTo>
              <a:lnTo>
                <a:pt x="2912908" y="314903"/>
              </a:lnTo>
              <a:lnTo>
                <a:pt x="0" y="314903"/>
              </a:lnTo>
              <a:lnTo>
                <a:pt x="0" y="462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0FC0AA-EC12-44B7-8A42-B021B3E39DED}">
      <dsp:nvSpPr>
        <dsp:cNvPr id="0" name=""/>
        <dsp:cNvSpPr/>
      </dsp:nvSpPr>
      <dsp:spPr>
        <a:xfrm>
          <a:off x="5574669" y="519"/>
          <a:ext cx="1588859" cy="10089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302BB-0F49-404A-9357-4F673296E0D3}">
      <dsp:nvSpPr>
        <dsp:cNvPr id="0" name=""/>
        <dsp:cNvSpPr/>
      </dsp:nvSpPr>
      <dsp:spPr>
        <a:xfrm>
          <a:off x="5751209" y="168232"/>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t>АНЦ</a:t>
          </a:r>
          <a:r>
            <a:rPr lang="it-IT" sz="1800" kern="1200" dirty="0"/>
            <a:t>: </a:t>
          </a:r>
          <a:r>
            <a:rPr lang="ru-RU" sz="1800" kern="1200" dirty="0"/>
            <a:t>Прояснить</a:t>
          </a:r>
          <a:endParaRPr lang="en-GB" sz="1800" kern="1200" dirty="0"/>
        </a:p>
      </dsp:txBody>
      <dsp:txXfrm>
        <a:off x="5780759" y="197782"/>
        <a:ext cx="1529759" cy="949825"/>
      </dsp:txXfrm>
    </dsp:sp>
    <dsp:sp modelId="{A1A78204-2E63-46C3-ADFC-7E0343673E43}">
      <dsp:nvSpPr>
        <dsp:cNvPr id="0" name=""/>
        <dsp:cNvSpPr/>
      </dsp:nvSpPr>
      <dsp:spPr>
        <a:xfrm>
          <a:off x="2661761" y="1471538"/>
          <a:ext cx="1588859" cy="100892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55A2CA-2D0D-4C97-A088-48A5B36ED3FD}">
      <dsp:nvSpPr>
        <dsp:cNvPr id="0" name=""/>
        <dsp:cNvSpPr/>
      </dsp:nvSpPr>
      <dsp:spPr>
        <a:xfrm>
          <a:off x="2838301" y="1639251"/>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t>Предварительная оценка</a:t>
          </a:r>
          <a:r>
            <a:rPr lang="it-IT" sz="1800" kern="1200" dirty="0"/>
            <a:t>:</a:t>
          </a:r>
          <a:endParaRPr lang="en-GB" sz="1800" kern="1200" dirty="0"/>
        </a:p>
      </dsp:txBody>
      <dsp:txXfrm>
        <a:off x="2867851" y="1668801"/>
        <a:ext cx="1529759" cy="949825"/>
      </dsp:txXfrm>
    </dsp:sp>
    <dsp:sp modelId="{EB11FBD2-1F56-4FCC-AB7A-2D7E8142A701}">
      <dsp:nvSpPr>
        <dsp:cNvPr id="0" name=""/>
        <dsp:cNvSpPr/>
      </dsp:nvSpPr>
      <dsp:spPr>
        <a:xfrm>
          <a:off x="719822" y="2942557"/>
          <a:ext cx="1588859" cy="100892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D55F1C-F582-4081-A48E-64771F5391AB}">
      <dsp:nvSpPr>
        <dsp:cNvPr id="0" name=""/>
        <dsp:cNvSpPr/>
      </dsp:nvSpPr>
      <dsp:spPr>
        <a:xfrm>
          <a:off x="896362" y="3110270"/>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Участник торгов не указал цену на некоторые позиции, и было ли это намеренно или случайно?</a:t>
          </a:r>
          <a:endParaRPr lang="en-GB" sz="1200" kern="1200" dirty="0"/>
        </a:p>
      </dsp:txBody>
      <dsp:txXfrm>
        <a:off x="925912" y="3139820"/>
        <a:ext cx="1529759" cy="949825"/>
      </dsp:txXfrm>
    </dsp:sp>
    <dsp:sp modelId="{13FE681D-9808-4C7B-A945-8B790FF899DE}">
      <dsp:nvSpPr>
        <dsp:cNvPr id="0" name=""/>
        <dsp:cNvSpPr/>
      </dsp:nvSpPr>
      <dsp:spPr>
        <a:xfrm>
          <a:off x="2661761" y="2942557"/>
          <a:ext cx="1588859" cy="100892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25E39-5798-4DF5-8E7A-EBAA55FEBF0A}">
      <dsp:nvSpPr>
        <dsp:cNvPr id="0" name=""/>
        <dsp:cNvSpPr/>
      </dsp:nvSpPr>
      <dsp:spPr>
        <a:xfrm>
          <a:off x="2838301" y="3110270"/>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kern="1200" dirty="0"/>
            <a:t>Являются ли цены на некоторые товары значительно ниже, чем предполагал бенефициар? Это арифметическая ошибка?</a:t>
          </a:r>
          <a:endParaRPr lang="en-GB" sz="1100" kern="1200" dirty="0"/>
        </a:p>
      </dsp:txBody>
      <dsp:txXfrm>
        <a:off x="2867851" y="3139820"/>
        <a:ext cx="1529759" cy="949825"/>
      </dsp:txXfrm>
    </dsp:sp>
    <dsp:sp modelId="{EA206081-36AA-4183-9062-F9CBF98A6627}">
      <dsp:nvSpPr>
        <dsp:cNvPr id="0" name=""/>
        <dsp:cNvSpPr/>
      </dsp:nvSpPr>
      <dsp:spPr>
        <a:xfrm>
          <a:off x="4603700" y="2942557"/>
          <a:ext cx="1588859" cy="100892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F68F5-4E0F-4216-8937-5205832DBE62}">
      <dsp:nvSpPr>
        <dsp:cNvPr id="0" name=""/>
        <dsp:cNvSpPr/>
      </dsp:nvSpPr>
      <dsp:spPr>
        <a:xfrm>
          <a:off x="4780240" y="3110270"/>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kern="1200" dirty="0"/>
            <a:t>Цены на определенные товары постоянно занижены, и понятно ли, почему это так?</a:t>
          </a:r>
          <a:endParaRPr lang="en-GB" sz="1100" kern="1200" dirty="0"/>
        </a:p>
      </dsp:txBody>
      <dsp:txXfrm>
        <a:off x="4809790" y="3139820"/>
        <a:ext cx="1529759" cy="949825"/>
      </dsp:txXfrm>
    </dsp:sp>
    <dsp:sp modelId="{A6FF95BE-1F52-4345-B9C0-059069FA1762}">
      <dsp:nvSpPr>
        <dsp:cNvPr id="0" name=""/>
        <dsp:cNvSpPr/>
      </dsp:nvSpPr>
      <dsp:spPr>
        <a:xfrm>
          <a:off x="4603700" y="1471538"/>
          <a:ext cx="1588859" cy="100892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975CB-74D6-4F1C-867A-402A488F1C9B}">
      <dsp:nvSpPr>
        <dsp:cNvPr id="0" name=""/>
        <dsp:cNvSpPr/>
      </dsp:nvSpPr>
      <dsp:spPr>
        <a:xfrm>
          <a:off x="4780240" y="1639251"/>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Оценка сметы затрат ресурсов</a:t>
          </a:r>
          <a:endParaRPr lang="en-GB" sz="1600" kern="1200" dirty="0"/>
        </a:p>
      </dsp:txBody>
      <dsp:txXfrm>
        <a:off x="4809790" y="1668801"/>
        <a:ext cx="1529759" cy="949825"/>
      </dsp:txXfrm>
    </dsp:sp>
    <dsp:sp modelId="{60BDE148-6DA7-4143-9D58-E18263EC541B}">
      <dsp:nvSpPr>
        <dsp:cNvPr id="0" name=""/>
        <dsp:cNvSpPr/>
      </dsp:nvSpPr>
      <dsp:spPr>
        <a:xfrm>
          <a:off x="6545639" y="1471538"/>
          <a:ext cx="1588859" cy="100892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4DFC0-1863-4491-BE7B-4DA17C49200C}">
      <dsp:nvSpPr>
        <dsp:cNvPr id="0" name=""/>
        <dsp:cNvSpPr/>
      </dsp:nvSpPr>
      <dsp:spPr>
        <a:xfrm>
          <a:off x="6722179" y="1639251"/>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Оценка промежуточных итогов, указанных для различных частей договора другими участниками торгов</a:t>
          </a:r>
          <a:endParaRPr lang="en-GB" sz="1200" kern="1200" dirty="0"/>
        </a:p>
      </dsp:txBody>
      <dsp:txXfrm>
        <a:off x="6751729" y="1668801"/>
        <a:ext cx="1529759" cy="949825"/>
      </dsp:txXfrm>
    </dsp:sp>
    <dsp:sp modelId="{6939EC3A-260B-47FF-8EA1-8EC43CDEC178}">
      <dsp:nvSpPr>
        <dsp:cNvPr id="0" name=""/>
        <dsp:cNvSpPr/>
      </dsp:nvSpPr>
      <dsp:spPr>
        <a:xfrm>
          <a:off x="8487578" y="1471538"/>
          <a:ext cx="1588859" cy="100892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8E896-4A43-4F50-876A-82816741559D}">
      <dsp:nvSpPr>
        <dsp:cNvPr id="0" name=""/>
        <dsp:cNvSpPr/>
      </dsp:nvSpPr>
      <dsp:spPr>
        <a:xfrm>
          <a:off x="8664118" y="1639251"/>
          <a:ext cx="1588859" cy="100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Запрос разъяснений: подробный анализ цен</a:t>
          </a:r>
          <a:endParaRPr lang="en-GB" sz="1600" kern="1200" dirty="0"/>
        </a:p>
      </dsp:txBody>
      <dsp:txXfrm>
        <a:off x="8693668" y="1668801"/>
        <a:ext cx="1529759" cy="9498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9DC6-96A5-4587-BED8-D2D62B8034DC}">
      <dsp:nvSpPr>
        <dsp:cNvPr id="0" name=""/>
        <dsp:cNvSpPr/>
      </dsp:nvSpPr>
      <dsp:spPr>
        <a:xfrm>
          <a:off x="-5921703" y="-906781"/>
          <a:ext cx="7054156" cy="7054156"/>
        </a:xfrm>
        <a:prstGeom prst="blockArc">
          <a:avLst>
            <a:gd name="adj1" fmla="val 18900000"/>
            <a:gd name="adj2" fmla="val 2700000"/>
            <a:gd name="adj3" fmla="val 30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754BE1-109D-4574-9990-C1C1DF41079B}">
      <dsp:nvSpPr>
        <dsp:cNvPr id="0" name=""/>
        <dsp:cNvSpPr/>
      </dsp:nvSpPr>
      <dsp:spPr>
        <a:xfrm>
          <a:off x="367627" y="238237"/>
          <a:ext cx="7487210"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Видение</a:t>
          </a:r>
          <a:r>
            <a:rPr lang="en-US" sz="2500" kern="1200" dirty="0"/>
            <a:t> </a:t>
          </a:r>
          <a:r>
            <a:rPr lang="en-US" sz="2500" kern="1200" dirty="0">
              <a:sym typeface="Wingdings" panose="05000000000000000000" pitchFamily="2" charset="2"/>
            </a:rPr>
            <a:t> </a:t>
          </a:r>
          <a:r>
            <a:rPr lang="ru-RU" sz="2500" kern="1200" dirty="0">
              <a:sym typeface="Wingdings" panose="05000000000000000000" pitchFamily="2" charset="2"/>
            </a:rPr>
            <a:t>Миссия</a:t>
          </a:r>
          <a:r>
            <a:rPr lang="en-US" sz="2500" kern="1200" dirty="0">
              <a:sym typeface="Wingdings" panose="05000000000000000000" pitchFamily="2" charset="2"/>
            </a:rPr>
            <a:t>  </a:t>
          </a:r>
          <a:r>
            <a:rPr lang="ru-RU" sz="2500" kern="1200" dirty="0">
              <a:sym typeface="Wingdings" panose="05000000000000000000" pitchFamily="2" charset="2"/>
            </a:rPr>
            <a:t>Задачи</a:t>
          </a:r>
          <a:endParaRPr lang="en-US" sz="2500" kern="1200" dirty="0"/>
        </a:p>
      </dsp:txBody>
      <dsp:txXfrm>
        <a:off x="367627" y="238237"/>
        <a:ext cx="7487210" cy="476265"/>
      </dsp:txXfrm>
    </dsp:sp>
    <dsp:sp modelId="{524A4365-99DA-4B23-8046-CFA79D8D5E6D}">
      <dsp:nvSpPr>
        <dsp:cNvPr id="0" name=""/>
        <dsp:cNvSpPr/>
      </dsp:nvSpPr>
      <dsp:spPr>
        <a:xfrm>
          <a:off x="69961" y="178704"/>
          <a:ext cx="595331" cy="595331"/>
        </a:xfrm>
        <a:prstGeom prst="ellipse">
          <a:avLst/>
        </a:prstGeom>
        <a:solidFill>
          <a:srgbClr val="00B05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BF2D0A-9DFF-4E2B-B8FF-29E1472101F4}">
      <dsp:nvSpPr>
        <dsp:cNvPr id="0" name=""/>
        <dsp:cNvSpPr/>
      </dsp:nvSpPr>
      <dsp:spPr>
        <a:xfrm>
          <a:off x="798928" y="953054"/>
          <a:ext cx="7055909"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Рабочая обстановка и возможности</a:t>
          </a:r>
          <a:endParaRPr lang="en-US" sz="2500" kern="1200" dirty="0"/>
        </a:p>
      </dsp:txBody>
      <dsp:txXfrm>
        <a:off x="798928" y="953054"/>
        <a:ext cx="7055909" cy="476265"/>
      </dsp:txXfrm>
    </dsp:sp>
    <dsp:sp modelId="{7250E09A-7217-4FA9-9181-47E9ADF0FE4A}">
      <dsp:nvSpPr>
        <dsp:cNvPr id="0" name=""/>
        <dsp:cNvSpPr/>
      </dsp:nvSpPr>
      <dsp:spPr>
        <a:xfrm>
          <a:off x="501262" y="893521"/>
          <a:ext cx="595331" cy="595331"/>
        </a:xfrm>
        <a:prstGeom prst="ellipse">
          <a:avLst/>
        </a:prstGeom>
        <a:solidFill>
          <a:srgbClr val="FFFF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5CC1DE-9E77-4582-B398-D1889DAB3515}">
      <dsp:nvSpPr>
        <dsp:cNvPr id="0" name=""/>
        <dsp:cNvSpPr/>
      </dsp:nvSpPr>
      <dsp:spPr>
        <a:xfrm>
          <a:off x="1105241" y="1711734"/>
          <a:ext cx="6819558"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Анализ заинтересованных сторон</a:t>
          </a:r>
          <a:endParaRPr lang="en-US" sz="2500" kern="1200" dirty="0"/>
        </a:p>
      </dsp:txBody>
      <dsp:txXfrm>
        <a:off x="1105241" y="1711734"/>
        <a:ext cx="6819558" cy="476265"/>
      </dsp:txXfrm>
    </dsp:sp>
    <dsp:sp modelId="{431F7E75-432C-4E22-9D1E-E4DC4A0128BD}">
      <dsp:nvSpPr>
        <dsp:cNvPr id="0" name=""/>
        <dsp:cNvSpPr/>
      </dsp:nvSpPr>
      <dsp:spPr>
        <a:xfrm>
          <a:off x="737613" y="1607813"/>
          <a:ext cx="595331" cy="595331"/>
        </a:xfrm>
        <a:prstGeom prst="ellipse">
          <a:avLst/>
        </a:prstGeom>
        <a:solidFill>
          <a:schemeClr val="accent4"/>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75181B-1B25-4101-9B43-608F574443E3}">
      <dsp:nvSpPr>
        <dsp:cNvPr id="0" name=""/>
        <dsp:cNvSpPr/>
      </dsp:nvSpPr>
      <dsp:spPr>
        <a:xfrm>
          <a:off x="1104808" y="2382163"/>
          <a:ext cx="6744094"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Исследование рынка</a:t>
          </a:r>
          <a:endParaRPr lang="en-US" sz="2500" kern="1200" dirty="0"/>
        </a:p>
      </dsp:txBody>
      <dsp:txXfrm>
        <a:off x="1104808" y="2382163"/>
        <a:ext cx="6744094" cy="476265"/>
      </dsp:txXfrm>
    </dsp:sp>
    <dsp:sp modelId="{066BBE47-1256-4D65-81FE-C4392F7EBD3F}">
      <dsp:nvSpPr>
        <dsp:cNvPr id="0" name=""/>
        <dsp:cNvSpPr/>
      </dsp:nvSpPr>
      <dsp:spPr>
        <a:xfrm>
          <a:off x="754086" y="2322630"/>
          <a:ext cx="595331" cy="595331"/>
        </a:xfrm>
        <a:prstGeom prst="ellipse">
          <a:avLst/>
        </a:prstGeom>
        <a:solidFill>
          <a:srgbClr val="D60093"/>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38756-1E00-43B7-BFEB-C8C3173F604E}">
      <dsp:nvSpPr>
        <dsp:cNvPr id="0" name=""/>
        <dsp:cNvSpPr/>
      </dsp:nvSpPr>
      <dsp:spPr>
        <a:xfrm>
          <a:off x="1035279" y="3096980"/>
          <a:ext cx="6819558"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Управление рисками</a:t>
          </a:r>
          <a:endParaRPr lang="en-US" sz="2500" kern="1200" dirty="0"/>
        </a:p>
      </dsp:txBody>
      <dsp:txXfrm>
        <a:off x="1035279" y="3096980"/>
        <a:ext cx="6819558" cy="476265"/>
      </dsp:txXfrm>
    </dsp:sp>
    <dsp:sp modelId="{1341E3B7-9283-4BE2-A4F9-3E74CBC66A52}">
      <dsp:nvSpPr>
        <dsp:cNvPr id="0" name=""/>
        <dsp:cNvSpPr/>
      </dsp:nvSpPr>
      <dsp:spPr>
        <a:xfrm>
          <a:off x="737613" y="3037447"/>
          <a:ext cx="595331" cy="595331"/>
        </a:xfrm>
        <a:prstGeom prst="ellipse">
          <a:avLst/>
        </a:prstGeom>
        <a:solidFill>
          <a:srgbClr val="FF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5C5D9E-D275-4090-B96E-D0FC153EEBD9}">
      <dsp:nvSpPr>
        <dsp:cNvPr id="0" name=""/>
        <dsp:cNvSpPr/>
      </dsp:nvSpPr>
      <dsp:spPr>
        <a:xfrm>
          <a:off x="798928" y="3811273"/>
          <a:ext cx="7055909"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Требования и планирование закупок</a:t>
          </a:r>
          <a:endParaRPr lang="en-US" sz="2500" kern="1200" dirty="0"/>
        </a:p>
      </dsp:txBody>
      <dsp:txXfrm>
        <a:off x="798928" y="3811273"/>
        <a:ext cx="7055909" cy="476265"/>
      </dsp:txXfrm>
    </dsp:sp>
    <dsp:sp modelId="{4C187742-2948-4FCB-B0D5-C98358941C8F}">
      <dsp:nvSpPr>
        <dsp:cNvPr id="0" name=""/>
        <dsp:cNvSpPr/>
      </dsp:nvSpPr>
      <dsp:spPr>
        <a:xfrm>
          <a:off x="501262" y="3751740"/>
          <a:ext cx="595331" cy="595331"/>
        </a:xfrm>
        <a:prstGeom prst="ellipse">
          <a:avLst/>
        </a:prstGeom>
        <a:solidFill>
          <a:schemeClr val="bg2">
            <a:lumMod val="5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DFB44-68CD-4820-BFD0-A24B44683A61}">
      <dsp:nvSpPr>
        <dsp:cNvPr id="0" name=""/>
        <dsp:cNvSpPr/>
      </dsp:nvSpPr>
      <dsp:spPr>
        <a:xfrm>
          <a:off x="367627" y="4526090"/>
          <a:ext cx="7487210" cy="47626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35"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Ключевые показатели эффективности</a:t>
          </a:r>
          <a:endParaRPr lang="en-US" sz="2500" kern="1200" dirty="0"/>
        </a:p>
      </dsp:txBody>
      <dsp:txXfrm>
        <a:off x="367627" y="4526090"/>
        <a:ext cx="7487210" cy="476265"/>
      </dsp:txXfrm>
    </dsp:sp>
    <dsp:sp modelId="{439B2B9A-3083-4CA5-B7BC-AC3106F74EA4}">
      <dsp:nvSpPr>
        <dsp:cNvPr id="0" name=""/>
        <dsp:cNvSpPr/>
      </dsp:nvSpPr>
      <dsp:spPr>
        <a:xfrm>
          <a:off x="69961" y="4466557"/>
          <a:ext cx="595331" cy="595331"/>
        </a:xfrm>
        <a:prstGeom prst="ellipse">
          <a:avLst/>
        </a:prstGeom>
        <a:solidFill>
          <a:srgbClr val="00B0F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FAFF9-3828-4C16-AD4C-0D134F26CFA8}">
      <dsp:nvSpPr>
        <dsp:cNvPr id="0" name=""/>
        <dsp:cNvSpPr/>
      </dsp:nvSpPr>
      <dsp:spPr>
        <a:xfrm>
          <a:off x="5384869" y="2058086"/>
          <a:ext cx="4467344" cy="531512"/>
        </a:xfrm>
        <a:custGeom>
          <a:avLst/>
          <a:gdLst/>
          <a:ahLst/>
          <a:cxnLst/>
          <a:rect l="0" t="0" r="0" b="0"/>
          <a:pathLst>
            <a:path>
              <a:moveTo>
                <a:pt x="0" y="0"/>
              </a:moveTo>
              <a:lnTo>
                <a:pt x="0" y="362210"/>
              </a:lnTo>
              <a:lnTo>
                <a:pt x="4467344" y="362210"/>
              </a:lnTo>
              <a:lnTo>
                <a:pt x="4467344" y="5315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8641DF-4641-4D73-917B-728513D0CECD}">
      <dsp:nvSpPr>
        <dsp:cNvPr id="0" name=""/>
        <dsp:cNvSpPr/>
      </dsp:nvSpPr>
      <dsp:spPr>
        <a:xfrm>
          <a:off x="5384869" y="2058086"/>
          <a:ext cx="2233672" cy="531512"/>
        </a:xfrm>
        <a:custGeom>
          <a:avLst/>
          <a:gdLst/>
          <a:ahLst/>
          <a:cxnLst/>
          <a:rect l="0" t="0" r="0" b="0"/>
          <a:pathLst>
            <a:path>
              <a:moveTo>
                <a:pt x="0" y="0"/>
              </a:moveTo>
              <a:lnTo>
                <a:pt x="0" y="362210"/>
              </a:lnTo>
              <a:lnTo>
                <a:pt x="2233672" y="362210"/>
              </a:lnTo>
              <a:lnTo>
                <a:pt x="2233672" y="5315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9DCD0-28F8-45ED-9E10-EA2AE5DFB798}">
      <dsp:nvSpPr>
        <dsp:cNvPr id="0" name=""/>
        <dsp:cNvSpPr/>
      </dsp:nvSpPr>
      <dsp:spPr>
        <a:xfrm>
          <a:off x="5339149" y="2058086"/>
          <a:ext cx="91440" cy="531512"/>
        </a:xfrm>
        <a:custGeom>
          <a:avLst/>
          <a:gdLst/>
          <a:ahLst/>
          <a:cxnLst/>
          <a:rect l="0" t="0" r="0" b="0"/>
          <a:pathLst>
            <a:path>
              <a:moveTo>
                <a:pt x="45720" y="0"/>
              </a:moveTo>
              <a:lnTo>
                <a:pt x="45720" y="5315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CF52B-BADC-4818-BA08-630916AC2380}">
      <dsp:nvSpPr>
        <dsp:cNvPr id="0" name=""/>
        <dsp:cNvSpPr/>
      </dsp:nvSpPr>
      <dsp:spPr>
        <a:xfrm>
          <a:off x="3151197" y="2058086"/>
          <a:ext cx="2233672" cy="531512"/>
        </a:xfrm>
        <a:custGeom>
          <a:avLst/>
          <a:gdLst/>
          <a:ahLst/>
          <a:cxnLst/>
          <a:rect l="0" t="0" r="0" b="0"/>
          <a:pathLst>
            <a:path>
              <a:moveTo>
                <a:pt x="2233672" y="0"/>
              </a:moveTo>
              <a:lnTo>
                <a:pt x="2233672" y="362210"/>
              </a:lnTo>
              <a:lnTo>
                <a:pt x="0" y="362210"/>
              </a:lnTo>
              <a:lnTo>
                <a:pt x="0" y="5315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3A0C4-A53D-40DF-A5CB-957D5EEBB9B4}">
      <dsp:nvSpPr>
        <dsp:cNvPr id="0" name=""/>
        <dsp:cNvSpPr/>
      </dsp:nvSpPr>
      <dsp:spPr>
        <a:xfrm>
          <a:off x="917525" y="2058086"/>
          <a:ext cx="4467344" cy="531512"/>
        </a:xfrm>
        <a:custGeom>
          <a:avLst/>
          <a:gdLst/>
          <a:ahLst/>
          <a:cxnLst/>
          <a:rect l="0" t="0" r="0" b="0"/>
          <a:pathLst>
            <a:path>
              <a:moveTo>
                <a:pt x="4467344" y="0"/>
              </a:moveTo>
              <a:lnTo>
                <a:pt x="4467344" y="362210"/>
              </a:lnTo>
              <a:lnTo>
                <a:pt x="0" y="362210"/>
              </a:lnTo>
              <a:lnTo>
                <a:pt x="0" y="5315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56D8F-41E7-48F6-9ECA-27156386DAEB}">
      <dsp:nvSpPr>
        <dsp:cNvPr id="0" name=""/>
        <dsp:cNvSpPr/>
      </dsp:nvSpPr>
      <dsp:spPr>
        <a:xfrm>
          <a:off x="3750" y="897592"/>
          <a:ext cx="1827549" cy="11604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F4BAB-E267-460B-9732-20C6131335B7}">
      <dsp:nvSpPr>
        <dsp:cNvPr id="0" name=""/>
        <dsp:cNvSpPr/>
      </dsp:nvSpPr>
      <dsp:spPr>
        <a:xfrm>
          <a:off x="206811" y="1090500"/>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Срок, отведенный для подготовки и подачи обоснования участником торгов, обычно составляет 5-10 рабочих дней.</a:t>
          </a:r>
          <a:endParaRPr lang="en-GB" sz="1400" kern="1200" dirty="0"/>
        </a:p>
      </dsp:txBody>
      <dsp:txXfrm>
        <a:off x="240801" y="1124490"/>
        <a:ext cx="1759569" cy="1092514"/>
      </dsp:txXfrm>
    </dsp:sp>
    <dsp:sp modelId="{301127D7-93A6-4C7E-92F0-438AEDCAAB13}">
      <dsp:nvSpPr>
        <dsp:cNvPr id="0" name=""/>
        <dsp:cNvSpPr/>
      </dsp:nvSpPr>
      <dsp:spPr>
        <a:xfrm>
          <a:off x="2237422" y="897592"/>
          <a:ext cx="1827549" cy="11604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2B63E-D492-451C-8D1E-8688B4E08A97}">
      <dsp:nvSpPr>
        <dsp:cNvPr id="0" name=""/>
        <dsp:cNvSpPr/>
      </dsp:nvSpPr>
      <dsp:spPr>
        <a:xfrm>
          <a:off x="2440483" y="1090500"/>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kern="1200" dirty="0"/>
            <a:t>Обоснование участника торгов должно включать всю информацию, запрошенную бенефициаром, и документальные подтверждения цены заявки.</a:t>
          </a:r>
          <a:endParaRPr lang="en-GB" sz="1100" kern="1200" dirty="0"/>
        </a:p>
      </dsp:txBody>
      <dsp:txXfrm>
        <a:off x="2474473" y="1124490"/>
        <a:ext cx="1759569" cy="1092514"/>
      </dsp:txXfrm>
    </dsp:sp>
    <dsp:sp modelId="{04BBD849-613D-4A97-AFE7-441C44D8F406}">
      <dsp:nvSpPr>
        <dsp:cNvPr id="0" name=""/>
        <dsp:cNvSpPr/>
      </dsp:nvSpPr>
      <dsp:spPr>
        <a:xfrm>
          <a:off x="4471094" y="897592"/>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6B788-59EA-47CF-99BE-95A6FFE07144}">
      <dsp:nvSpPr>
        <dsp:cNvPr id="0" name=""/>
        <dsp:cNvSpPr/>
      </dsp:nvSpPr>
      <dsp:spPr>
        <a:xfrm>
          <a:off x="4674155" y="1090500"/>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Объяснение, предоставленное участником торгов, может касаться:</a:t>
          </a:r>
          <a:endParaRPr lang="en-GB" sz="1400" kern="1200" dirty="0"/>
        </a:p>
      </dsp:txBody>
      <dsp:txXfrm>
        <a:off x="4708145" y="1124490"/>
        <a:ext cx="1759569" cy="1092514"/>
      </dsp:txXfrm>
    </dsp:sp>
    <dsp:sp modelId="{648F9AEF-60B3-4FA9-8706-8D50344AEF72}">
      <dsp:nvSpPr>
        <dsp:cNvPr id="0" name=""/>
        <dsp:cNvSpPr/>
      </dsp:nvSpPr>
      <dsp:spPr>
        <a:xfrm>
          <a:off x="3750" y="2589599"/>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B128C3-66E3-4CD7-ACE7-7BD42F140912}">
      <dsp:nvSpPr>
        <dsp:cNvPr id="0" name=""/>
        <dsp:cNvSpPr/>
      </dsp:nvSpPr>
      <dsp:spPr>
        <a:xfrm>
          <a:off x="206811" y="2782507"/>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экономика производственного процесса, предоставляемых услуг или метода строительства;</a:t>
          </a:r>
          <a:endParaRPr lang="en-GB" sz="1400" kern="1200" dirty="0"/>
        </a:p>
      </dsp:txBody>
      <dsp:txXfrm>
        <a:off x="240801" y="2816497"/>
        <a:ext cx="1759569" cy="1092514"/>
      </dsp:txXfrm>
    </dsp:sp>
    <dsp:sp modelId="{D2FE7C52-4412-47F6-BA86-6CF4FAE6DC56}">
      <dsp:nvSpPr>
        <dsp:cNvPr id="0" name=""/>
        <dsp:cNvSpPr/>
      </dsp:nvSpPr>
      <dsp:spPr>
        <a:xfrm>
          <a:off x="2237422" y="2589599"/>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D3D83-D051-4E21-B77D-227CECF55471}">
      <dsp:nvSpPr>
        <dsp:cNvPr id="0" name=""/>
        <dsp:cNvSpPr/>
      </dsp:nvSpPr>
      <dsp:spPr>
        <a:xfrm>
          <a:off x="2440483" y="2782507"/>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выбранные технические решения или любые исключительно благоприятные условия, доступные участнику торгов;</a:t>
          </a:r>
          <a:endParaRPr lang="en-GB" sz="1200" kern="1200" dirty="0"/>
        </a:p>
      </dsp:txBody>
      <dsp:txXfrm>
        <a:off x="2474473" y="2816497"/>
        <a:ext cx="1759569" cy="1092514"/>
      </dsp:txXfrm>
    </dsp:sp>
    <dsp:sp modelId="{32600A0E-17B8-4A6D-BA84-BAC45E954903}">
      <dsp:nvSpPr>
        <dsp:cNvPr id="0" name=""/>
        <dsp:cNvSpPr/>
      </dsp:nvSpPr>
      <dsp:spPr>
        <a:xfrm>
          <a:off x="4471094" y="2589599"/>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A87F0-CA18-4907-A69F-ECDED38B2AD7}">
      <dsp:nvSpPr>
        <dsp:cNvPr id="0" name=""/>
        <dsp:cNvSpPr/>
      </dsp:nvSpPr>
      <dsp:spPr>
        <a:xfrm>
          <a:off x="4674155" y="2782507"/>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оригинальность работы участника торгов;</a:t>
          </a:r>
          <a:endParaRPr lang="en-GB" sz="1400" kern="1200" dirty="0"/>
        </a:p>
      </dsp:txBody>
      <dsp:txXfrm>
        <a:off x="4708145" y="2816497"/>
        <a:ext cx="1759569" cy="1092514"/>
      </dsp:txXfrm>
    </dsp:sp>
    <dsp:sp modelId="{4F58D640-EC9D-4811-B5CF-A24A3DB49D34}">
      <dsp:nvSpPr>
        <dsp:cNvPr id="0" name=""/>
        <dsp:cNvSpPr/>
      </dsp:nvSpPr>
      <dsp:spPr>
        <a:xfrm>
          <a:off x="6704766" y="2589599"/>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A7A34-B89E-4089-B4BE-6C9E0A721795}">
      <dsp:nvSpPr>
        <dsp:cNvPr id="0" name=""/>
        <dsp:cNvSpPr/>
      </dsp:nvSpPr>
      <dsp:spPr>
        <a:xfrm>
          <a:off x="6907827" y="2782507"/>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соблюдение применимых стандартов и обязательств, указанных в закупочной документации;</a:t>
          </a:r>
          <a:endParaRPr lang="en-GB" sz="1200" kern="1200" dirty="0"/>
        </a:p>
      </dsp:txBody>
      <dsp:txXfrm>
        <a:off x="6941817" y="2816497"/>
        <a:ext cx="1759569" cy="1092514"/>
      </dsp:txXfrm>
    </dsp:sp>
    <dsp:sp modelId="{18DD7763-18C8-48C8-B1E7-BBD6CC6FCBB3}">
      <dsp:nvSpPr>
        <dsp:cNvPr id="0" name=""/>
        <dsp:cNvSpPr/>
      </dsp:nvSpPr>
      <dsp:spPr>
        <a:xfrm>
          <a:off x="8938438" y="2589599"/>
          <a:ext cx="1827549" cy="116049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7D811-973A-4B66-8487-B355A9AFA8C3}">
      <dsp:nvSpPr>
        <dsp:cNvPr id="0" name=""/>
        <dsp:cNvSpPr/>
      </dsp:nvSpPr>
      <dsp:spPr>
        <a:xfrm>
          <a:off x="9141499" y="2782507"/>
          <a:ext cx="1827549" cy="1160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Наименования выше, где работы/товары должны быть предоставлены субподрядчиком</a:t>
          </a:r>
          <a:endParaRPr lang="en-GB" sz="1400" kern="1200" dirty="0"/>
        </a:p>
      </dsp:txBody>
      <dsp:txXfrm>
        <a:off x="9175489" y="2816497"/>
        <a:ext cx="1759569" cy="1092514"/>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7D8D5-0BDA-4E51-AD2A-3DA77CEDDF54}">
      <dsp:nvSpPr>
        <dsp:cNvPr id="0" name=""/>
        <dsp:cNvSpPr/>
      </dsp:nvSpPr>
      <dsp:spPr>
        <a:xfrm>
          <a:off x="2715741" y="632"/>
          <a:ext cx="2374850" cy="150802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2AE795A-4E80-4C4D-842D-673B1DD7D90C}">
      <dsp:nvSpPr>
        <dsp:cNvPr id="0" name=""/>
        <dsp:cNvSpPr/>
      </dsp:nvSpPr>
      <dsp:spPr>
        <a:xfrm>
          <a:off x="2979613" y="251310"/>
          <a:ext cx="2374850" cy="15080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Квалифицированный персонал бенефициара полностью анализирует предоставленную информацию</a:t>
          </a:r>
          <a:endParaRPr lang="en-GB" sz="1200" kern="1200" dirty="0"/>
        </a:p>
      </dsp:txBody>
      <dsp:txXfrm>
        <a:off x="3023782" y="295479"/>
        <a:ext cx="2286512" cy="1419691"/>
      </dsp:txXfrm>
    </dsp:sp>
    <dsp:sp modelId="{CFECEB5A-02E5-426D-AC20-27AEA5E2F5DD}">
      <dsp:nvSpPr>
        <dsp:cNvPr id="0" name=""/>
        <dsp:cNvSpPr/>
      </dsp:nvSpPr>
      <dsp:spPr>
        <a:xfrm>
          <a:off x="5618336" y="632"/>
          <a:ext cx="2374850" cy="150802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50CD76-8E75-4BCD-B8E2-0D1A2A62EBFC}">
      <dsp:nvSpPr>
        <dsp:cNvPr id="0" name=""/>
        <dsp:cNvSpPr/>
      </dsp:nvSpPr>
      <dsp:spPr>
        <a:xfrm>
          <a:off x="5882208" y="251310"/>
          <a:ext cx="2374850" cy="15080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ru-RU" sz="1200" kern="1200" dirty="0"/>
            <a:t>Оценка бенефициаром способности участника торгов заключить договор по заявленной цене должна быть сосредоточена на анализе цен в сочетании с другими элементами заявки и их соответствии с оценкой затрат ресурсов участником торгов.</a:t>
          </a:r>
          <a:endParaRPr lang="en-GB" sz="1200" kern="1200" dirty="0"/>
        </a:p>
      </dsp:txBody>
      <dsp:txXfrm>
        <a:off x="5926377" y="295479"/>
        <a:ext cx="2286512" cy="1419691"/>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95A74-271F-4400-8E95-C781242CD8D5}">
      <dsp:nvSpPr>
        <dsp:cNvPr id="0" name=""/>
        <dsp:cNvSpPr/>
      </dsp:nvSpPr>
      <dsp:spPr>
        <a:xfrm>
          <a:off x="8230389" y="592758"/>
          <a:ext cx="1557206" cy="1557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4138A-5E8C-4159-BDD2-841E80309473}">
      <dsp:nvSpPr>
        <dsp:cNvPr id="0" name=""/>
        <dsp:cNvSpPr/>
      </dsp:nvSpPr>
      <dsp:spPr>
        <a:xfrm>
          <a:off x="8281771" y="644683"/>
          <a:ext cx="1453613" cy="1453612"/>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ru-RU" sz="1000" kern="1200" dirty="0"/>
            <a:t>Участник торгов мог получить государственную субсидию</a:t>
          </a:r>
          <a:endParaRPr lang="en-GB" sz="1000" kern="1200" dirty="0"/>
        </a:p>
      </dsp:txBody>
      <dsp:txXfrm>
        <a:off x="8489785" y="852381"/>
        <a:ext cx="1038413" cy="1038216"/>
      </dsp:txXfrm>
    </dsp:sp>
    <dsp:sp modelId="{0F3E6F0A-ADFF-46FA-9070-286529208E33}">
      <dsp:nvSpPr>
        <dsp:cNvPr id="0" name=""/>
        <dsp:cNvSpPr/>
      </dsp:nvSpPr>
      <dsp:spPr>
        <a:xfrm rot="2700000">
          <a:off x="6620233" y="592839"/>
          <a:ext cx="1557026" cy="1557026"/>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01403-5108-4BC4-94FF-3CB1CD81DD37}">
      <dsp:nvSpPr>
        <dsp:cNvPr id="0" name=""/>
        <dsp:cNvSpPr/>
      </dsp:nvSpPr>
      <dsp:spPr>
        <a:xfrm>
          <a:off x="6673183" y="644683"/>
          <a:ext cx="1453613" cy="1453612"/>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ru-RU" sz="1000" kern="1200" dirty="0"/>
            <a:t>Участник торгов может пытаться проникнуть на рынок сговора (рыночные цены могут быть искусственно завышены);</a:t>
          </a:r>
          <a:endParaRPr lang="en-GB" sz="1000" kern="1200" dirty="0"/>
        </a:p>
      </dsp:txBody>
      <dsp:txXfrm>
        <a:off x="6880368" y="852381"/>
        <a:ext cx="1038413" cy="1038216"/>
      </dsp:txXfrm>
    </dsp:sp>
    <dsp:sp modelId="{0B3F58D0-AE82-4B24-A4E8-DD8934703D54}">
      <dsp:nvSpPr>
        <dsp:cNvPr id="0" name=""/>
        <dsp:cNvSpPr/>
      </dsp:nvSpPr>
      <dsp:spPr>
        <a:xfrm rot="2700000">
          <a:off x="5011645" y="592839"/>
          <a:ext cx="1557026" cy="1557026"/>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4B359-DFB5-49B0-8F8C-417F5EA40779}">
      <dsp:nvSpPr>
        <dsp:cNvPr id="0" name=""/>
        <dsp:cNvSpPr/>
      </dsp:nvSpPr>
      <dsp:spPr>
        <a:xfrm>
          <a:off x="5063765" y="644683"/>
          <a:ext cx="1453613" cy="1453612"/>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ru-RU" sz="1000" kern="1200" dirty="0"/>
            <a:t>Участник торгов мог предложить гораздо более эффективный или инновационный метод работы, чем другие участники торгов;</a:t>
          </a:r>
          <a:endParaRPr lang="en-GB" sz="1000" kern="1200" dirty="0"/>
        </a:p>
      </dsp:txBody>
      <dsp:txXfrm>
        <a:off x="5270951" y="852381"/>
        <a:ext cx="1038413" cy="1038216"/>
      </dsp:txXfrm>
    </dsp:sp>
    <dsp:sp modelId="{53D75E1B-C8D6-4143-BBAB-562D375F3816}">
      <dsp:nvSpPr>
        <dsp:cNvPr id="0" name=""/>
        <dsp:cNvSpPr/>
      </dsp:nvSpPr>
      <dsp:spPr>
        <a:xfrm rot="2700000">
          <a:off x="3402227" y="592839"/>
          <a:ext cx="1557026" cy="1557026"/>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E5803-8A97-45F7-A924-9EA0089B37EE}">
      <dsp:nvSpPr>
        <dsp:cNvPr id="0" name=""/>
        <dsp:cNvSpPr/>
      </dsp:nvSpPr>
      <dsp:spPr>
        <a:xfrm>
          <a:off x="3454348" y="644683"/>
          <a:ext cx="1453613" cy="1453612"/>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ru-RU" sz="1000" kern="1200" dirty="0"/>
            <a:t>Участник торгов может захотеть выйти на новый рынок;</a:t>
          </a:r>
          <a:endParaRPr lang="en-GB" sz="1000" kern="1200" dirty="0"/>
        </a:p>
      </dsp:txBody>
      <dsp:txXfrm>
        <a:off x="3662362" y="852381"/>
        <a:ext cx="1038413" cy="1038216"/>
      </dsp:txXfrm>
    </dsp:sp>
    <dsp:sp modelId="{CAC56C40-D96A-45D9-9373-6247A4EC5A87}">
      <dsp:nvSpPr>
        <dsp:cNvPr id="0" name=""/>
        <dsp:cNvSpPr/>
      </dsp:nvSpPr>
      <dsp:spPr>
        <a:xfrm rot="2700000">
          <a:off x="1792810" y="592839"/>
          <a:ext cx="1557026" cy="1557026"/>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D890A-914D-4A0A-891C-B576B37A5C76}">
      <dsp:nvSpPr>
        <dsp:cNvPr id="0" name=""/>
        <dsp:cNvSpPr/>
      </dsp:nvSpPr>
      <dsp:spPr>
        <a:xfrm>
          <a:off x="1844931" y="644683"/>
          <a:ext cx="1453613" cy="1453612"/>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ru-RU" sz="800" kern="1200" dirty="0"/>
            <a:t>У участника торгов значительно меньшие затраты на подготовку участка, поскольку у него уже есть действующий договор рядом с предлагаемой проектной площадкой</a:t>
          </a:r>
          <a:endParaRPr lang="en-GB" sz="800" kern="1200" dirty="0"/>
        </a:p>
      </dsp:txBody>
      <dsp:txXfrm>
        <a:off x="2052945" y="852381"/>
        <a:ext cx="1038413" cy="1038216"/>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12E06-4576-40ED-9004-F5FAAE2EDC1E}">
      <dsp:nvSpPr>
        <dsp:cNvPr id="0" name=""/>
        <dsp:cNvSpPr/>
      </dsp:nvSpPr>
      <dsp:spPr>
        <a:xfrm>
          <a:off x="515749" y="586"/>
          <a:ext cx="2938673" cy="293867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1725" tIns="20320" rIns="161725"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t>Принять заявку</a:t>
          </a:r>
          <a:r>
            <a:rPr lang="it-IT" sz="1600" kern="1200" dirty="0"/>
            <a:t>;</a:t>
          </a:r>
          <a:endParaRPr lang="en-GB" sz="1600" kern="1200" dirty="0"/>
        </a:p>
      </dsp:txBody>
      <dsp:txXfrm>
        <a:off x="946108" y="430945"/>
        <a:ext cx="2077955" cy="2077955"/>
      </dsp:txXfrm>
    </dsp:sp>
    <dsp:sp modelId="{E92F8ABE-3EA0-4E06-9C29-809EC9203949}">
      <dsp:nvSpPr>
        <dsp:cNvPr id="0" name=""/>
        <dsp:cNvSpPr/>
      </dsp:nvSpPr>
      <dsp:spPr>
        <a:xfrm>
          <a:off x="2866688" y="586"/>
          <a:ext cx="2938673" cy="293867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1725" tIns="20320" rIns="161725"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t>Принять заявку, но потребовать увеличения размера обеспечения исполнения за счет участника торгов (не более 20% от договорной цены);</a:t>
          </a:r>
          <a:endParaRPr lang="en-GB" sz="1600" kern="1200" dirty="0"/>
        </a:p>
      </dsp:txBody>
      <dsp:txXfrm>
        <a:off x="3297047" y="430945"/>
        <a:ext cx="2077955" cy="2077955"/>
      </dsp:txXfrm>
    </dsp:sp>
    <dsp:sp modelId="{1774BF16-CED7-478B-A761-EF5F81AE8871}">
      <dsp:nvSpPr>
        <dsp:cNvPr id="0" name=""/>
        <dsp:cNvSpPr/>
      </dsp:nvSpPr>
      <dsp:spPr>
        <a:xfrm>
          <a:off x="5217627" y="586"/>
          <a:ext cx="2938673" cy="293867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1725" tIns="20320" rIns="161725" bIns="20320" numCol="1" spcCol="1270" anchor="ctr" anchorCtr="0">
          <a:noAutofit/>
        </a:bodyPr>
        <a:lstStyle/>
        <a:p>
          <a:pPr marL="0" lvl="0" indent="0" algn="ctr" defTabSz="711200" rtl="0">
            <a:lnSpc>
              <a:spcPct val="90000"/>
            </a:lnSpc>
            <a:spcBef>
              <a:spcPct val="0"/>
            </a:spcBef>
            <a:spcAft>
              <a:spcPct val="35000"/>
            </a:spcAft>
            <a:buNone/>
          </a:pPr>
          <a:r>
            <a:rPr lang="ru-RU" sz="1600" kern="1200" dirty="0"/>
            <a:t>Отклонить заявку</a:t>
          </a:r>
          <a:r>
            <a:rPr lang="it-IT" sz="1600" kern="1200" dirty="0"/>
            <a:t>.</a:t>
          </a:r>
          <a:endParaRPr lang="en-GB" sz="1600" kern="1200" dirty="0"/>
        </a:p>
      </dsp:txBody>
      <dsp:txXfrm>
        <a:off x="5647986" y="430945"/>
        <a:ext cx="2077955" cy="2077955"/>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6D780-7951-42AA-9160-07B4161155D0}">
      <dsp:nvSpPr>
        <dsp:cNvPr id="0" name=""/>
        <dsp:cNvSpPr/>
      </dsp:nvSpPr>
      <dsp:spPr>
        <a:xfrm>
          <a:off x="0" y="237279"/>
          <a:ext cx="1499208" cy="2315916"/>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ru-RU" sz="2000" kern="1200" dirty="0"/>
            <a:t>Репутация Участника торгов и его ключевого персонала</a:t>
          </a:r>
          <a:endParaRPr lang="en-GB" sz="2000" kern="1200" dirty="0"/>
        </a:p>
      </dsp:txBody>
      <dsp:txXfrm>
        <a:off x="0" y="237279"/>
        <a:ext cx="1499208" cy="694774"/>
      </dsp:txXfrm>
    </dsp:sp>
    <dsp:sp modelId="{2DB387CB-61FB-45F7-8BBE-3AC501119708}">
      <dsp:nvSpPr>
        <dsp:cNvPr id="0" name=""/>
        <dsp:cNvSpPr/>
      </dsp:nvSpPr>
      <dsp:spPr>
        <a:xfrm>
          <a:off x="1612832" y="247143"/>
          <a:ext cx="1499208" cy="2315916"/>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ru-RU" sz="2000" kern="1200" dirty="0"/>
            <a:t>Претензионно-исковое дело (история судебных разбирательств)</a:t>
          </a:r>
          <a:endParaRPr lang="en-GB" sz="2000" kern="1200" dirty="0"/>
        </a:p>
      </dsp:txBody>
      <dsp:txXfrm>
        <a:off x="1612832" y="247143"/>
        <a:ext cx="1499208" cy="694774"/>
      </dsp:txXfrm>
    </dsp:sp>
    <dsp:sp modelId="{E3394DFF-2B29-4D7D-A767-11C87CEE0D46}">
      <dsp:nvSpPr>
        <dsp:cNvPr id="0" name=""/>
        <dsp:cNvSpPr/>
      </dsp:nvSpPr>
      <dsp:spPr>
        <a:xfrm>
          <a:off x="3224481" y="247143"/>
          <a:ext cx="1499208" cy="231591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2000" kern="1200" dirty="0"/>
            <a:t>Текущая загруженность участника торгов</a:t>
          </a:r>
          <a:endParaRPr lang="en-GB" sz="2000" kern="1200" dirty="0"/>
        </a:p>
      </dsp:txBody>
      <dsp:txXfrm>
        <a:off x="3224481" y="247143"/>
        <a:ext cx="1499208" cy="694774"/>
      </dsp:txXfrm>
    </dsp:sp>
    <dsp:sp modelId="{9CF4CB9C-593E-4750-B5D6-11175C828FDE}">
      <dsp:nvSpPr>
        <dsp:cNvPr id="0" name=""/>
        <dsp:cNvSpPr/>
      </dsp:nvSpPr>
      <dsp:spPr>
        <a:xfrm>
          <a:off x="4845786" y="231715"/>
          <a:ext cx="1499208" cy="2315916"/>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2000" kern="1200" dirty="0"/>
            <a:t>Финансовое благосостояние/
надежность</a:t>
          </a:r>
          <a:endParaRPr lang="en-GB" sz="2000" kern="1200" dirty="0"/>
        </a:p>
      </dsp:txBody>
      <dsp:txXfrm>
        <a:off x="4845786" y="231715"/>
        <a:ext cx="1499208" cy="694774"/>
      </dsp:txXfrm>
    </dsp:sp>
    <dsp:sp modelId="{DF9B7466-F673-4629-9539-89282CC19627}">
      <dsp:nvSpPr>
        <dsp:cNvPr id="0" name=""/>
        <dsp:cNvSpPr/>
      </dsp:nvSpPr>
      <dsp:spPr>
        <a:xfrm>
          <a:off x="6447781" y="247143"/>
          <a:ext cx="1575488" cy="2315916"/>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93763" rtl="0">
            <a:lnSpc>
              <a:spcPct val="90000"/>
            </a:lnSpc>
            <a:spcBef>
              <a:spcPct val="0"/>
            </a:spcBef>
            <a:spcAft>
              <a:spcPct val="35000"/>
            </a:spcAft>
            <a:buNone/>
          </a:pPr>
          <a:r>
            <a:rPr lang="ru-RU" sz="1800" kern="1200" dirty="0"/>
            <a:t>Объем субподряда</a:t>
          </a:r>
          <a:endParaRPr lang="en-GB" sz="2000" kern="1200" dirty="0"/>
        </a:p>
      </dsp:txBody>
      <dsp:txXfrm>
        <a:off x="6447781" y="247143"/>
        <a:ext cx="1575488" cy="694774"/>
      </dsp:txXfrm>
    </dsp:sp>
    <dsp:sp modelId="{9A785C19-57E6-4D49-99E7-7A8BA67442E1}">
      <dsp:nvSpPr>
        <dsp:cNvPr id="0" name=""/>
        <dsp:cNvSpPr/>
      </dsp:nvSpPr>
      <dsp:spPr>
        <a:xfrm>
          <a:off x="8190416" y="237897"/>
          <a:ext cx="1644332" cy="2315916"/>
        </a:xfrm>
        <a:prstGeom prst="roundRect">
          <a:avLst>
            <a:gd name="adj" fmla="val 10000"/>
          </a:avLst>
        </a:prstGeom>
        <a:solidFill>
          <a:srgbClr val="FFFF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2000" kern="1200" dirty="0"/>
            <a:t>Использование местной рабочей силы и специалистов</a:t>
          </a:r>
          <a:endParaRPr lang="en-GB" sz="2000" kern="1200" dirty="0"/>
        </a:p>
      </dsp:txBody>
      <dsp:txXfrm>
        <a:off x="8190416" y="237897"/>
        <a:ext cx="1644332" cy="694774"/>
      </dsp:txXfrm>
    </dsp:sp>
    <dsp:sp modelId="{6847800F-01F7-4C2B-9DDF-52B339E07FF7}">
      <dsp:nvSpPr>
        <dsp:cNvPr id="0" name=""/>
        <dsp:cNvSpPr/>
      </dsp:nvSpPr>
      <dsp:spPr>
        <a:xfrm>
          <a:off x="9892483" y="247143"/>
          <a:ext cx="1499208" cy="231591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US" sz="2000" kern="1200" dirty="0"/>
        </a:p>
        <a:p>
          <a:pPr marL="0" lvl="0" indent="0" algn="ctr" defTabSz="889000" rtl="0">
            <a:lnSpc>
              <a:spcPct val="90000"/>
            </a:lnSpc>
            <a:spcBef>
              <a:spcPct val="0"/>
            </a:spcBef>
            <a:spcAft>
              <a:spcPct val="35000"/>
            </a:spcAft>
            <a:buNone/>
          </a:pPr>
          <a:r>
            <a:rPr lang="ru-RU" sz="2000" kern="1200" dirty="0" err="1"/>
            <a:t>Достаточ-ность</a:t>
          </a:r>
          <a:r>
            <a:rPr lang="ru-RU" sz="2000" kern="1200" dirty="0"/>
            <a:t> программ передачи знаний</a:t>
          </a:r>
          <a:endParaRPr lang="en-GB" sz="2000" kern="1200" dirty="0"/>
        </a:p>
      </dsp:txBody>
      <dsp:txXfrm>
        <a:off x="9892483" y="247143"/>
        <a:ext cx="1499208" cy="694774"/>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8F668-B6BA-4F47-9668-F1B760F8495B}">
      <dsp:nvSpPr>
        <dsp:cNvPr id="0" name=""/>
        <dsp:cNvSpPr/>
      </dsp:nvSpPr>
      <dsp:spPr>
        <a:xfrm>
          <a:off x="2231923" y="0"/>
          <a:ext cx="5319251" cy="531925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CACF9-CE10-4A9E-A206-653418201900}">
      <dsp:nvSpPr>
        <dsp:cNvPr id="0" name=""/>
        <dsp:cNvSpPr/>
      </dsp:nvSpPr>
      <dsp:spPr>
        <a:xfrm>
          <a:off x="131037" y="1256082"/>
          <a:ext cx="3023906" cy="2799693"/>
        </a:xfrm>
        <a:prstGeom prst="roundRect">
          <a:avLst/>
        </a:prstGeom>
        <a:solidFill>
          <a:schemeClr val="accent6">
            <a:lumMod val="75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В случае МКТ, подлежащих предварительному рассмотрению, ИБР может согласиться на использование бенефициаром наилучшего и окончательного предложения.</a:t>
          </a:r>
          <a:endParaRPr lang="en-GB" sz="2000" kern="1200" dirty="0"/>
        </a:p>
      </dsp:txBody>
      <dsp:txXfrm>
        <a:off x="267707" y="1392752"/>
        <a:ext cx="2750566" cy="2526353"/>
      </dsp:txXfrm>
    </dsp:sp>
    <dsp:sp modelId="{0E45EEAF-D2AA-4D25-8297-715E598AA99B}">
      <dsp:nvSpPr>
        <dsp:cNvPr id="0" name=""/>
        <dsp:cNvSpPr/>
      </dsp:nvSpPr>
      <dsp:spPr>
        <a:xfrm>
          <a:off x="3384432" y="1332186"/>
          <a:ext cx="2961463" cy="2787267"/>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Наилучшее и окончательное предложение — это вариант, при котором бенефициар предлагает участникам торгов, которые представили в соответствующие требованиям заявки, представить свое наилучшее и окончательное предложение</a:t>
          </a:r>
          <a:r>
            <a:rPr lang="en-GB" sz="1600" kern="1200" dirty="0"/>
            <a:t>.</a:t>
          </a:r>
        </a:p>
      </dsp:txBody>
      <dsp:txXfrm>
        <a:off x="3520495" y="1468249"/>
        <a:ext cx="2689337" cy="2515141"/>
      </dsp:txXfrm>
    </dsp:sp>
    <dsp:sp modelId="{E3C65340-ABC4-4AFD-BF61-6C76CC065E19}">
      <dsp:nvSpPr>
        <dsp:cNvPr id="0" name=""/>
        <dsp:cNvSpPr/>
      </dsp:nvSpPr>
      <dsp:spPr>
        <a:xfrm>
          <a:off x="6568961" y="1294955"/>
          <a:ext cx="2961463" cy="2787267"/>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Это уместно, когда процесс закупок выиграет от того, что участники торгов получат последнюю возможность изменить свои заявки, в том числе путем снижения цен.</a:t>
          </a:r>
          <a:endParaRPr lang="en-GB" sz="2000" kern="1200" dirty="0"/>
        </a:p>
      </dsp:txBody>
      <dsp:txXfrm>
        <a:off x="6705024" y="1431018"/>
        <a:ext cx="2689337" cy="2515141"/>
      </dsp:txXfrm>
    </dsp:sp>
    <dsp:sp modelId="{AC8B06F1-C330-4B62-A34F-3E49E8766711}">
      <dsp:nvSpPr>
        <dsp:cNvPr id="0" name=""/>
        <dsp:cNvSpPr/>
      </dsp:nvSpPr>
      <dsp:spPr>
        <a:xfrm flipH="1" flipV="1">
          <a:off x="9421406" y="0"/>
          <a:ext cx="361690" cy="494915"/>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06CB4-EF46-4284-809E-4D047E4F7802}">
      <dsp:nvSpPr>
        <dsp:cNvPr id="0" name=""/>
        <dsp:cNvSpPr/>
      </dsp:nvSpPr>
      <dsp:spPr>
        <a:xfrm>
          <a:off x="2183904" y="0"/>
          <a:ext cx="5589809" cy="558980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AE423-C5F4-4EDD-9CA0-A65CF7E94D00}">
      <dsp:nvSpPr>
        <dsp:cNvPr id="0" name=""/>
        <dsp:cNvSpPr/>
      </dsp:nvSpPr>
      <dsp:spPr>
        <a:xfrm>
          <a:off x="2555042" y="522660"/>
          <a:ext cx="2399706" cy="218002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Используется ли наилучшее и окончательное предложение</a:t>
          </a:r>
          <a:endParaRPr lang="en-GB" sz="2000" kern="1200" dirty="0"/>
        </a:p>
      </dsp:txBody>
      <dsp:txXfrm>
        <a:off x="2661462" y="629080"/>
        <a:ext cx="2186866" cy="1967185"/>
      </dsp:txXfrm>
    </dsp:sp>
    <dsp:sp modelId="{500C0C37-6EC8-47ED-8373-5244A3E16E43}">
      <dsp:nvSpPr>
        <dsp:cNvPr id="0" name=""/>
        <dsp:cNvSpPr/>
      </dsp:nvSpPr>
      <dsp:spPr>
        <a:xfrm>
          <a:off x="5122967" y="522660"/>
          <a:ext cx="2399706" cy="218002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Что участники торгов не обязаны предоставлять наилучшее и окончательное предложение</a:t>
          </a:r>
          <a:endParaRPr lang="en-GB" sz="2000" kern="1200" dirty="0"/>
        </a:p>
      </dsp:txBody>
      <dsp:txXfrm>
        <a:off x="5229387" y="629080"/>
        <a:ext cx="2186866" cy="1967185"/>
      </dsp:txXfrm>
    </dsp:sp>
    <dsp:sp modelId="{2A33FFD3-B679-4A42-9B49-062214679782}">
      <dsp:nvSpPr>
        <dsp:cNvPr id="0" name=""/>
        <dsp:cNvSpPr/>
      </dsp:nvSpPr>
      <dsp:spPr>
        <a:xfrm>
          <a:off x="2535030" y="2870380"/>
          <a:ext cx="2399706" cy="218002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00000"/>
            </a:lnSpc>
            <a:spcBef>
              <a:spcPct val="0"/>
            </a:spcBef>
            <a:spcAft>
              <a:spcPts val="0"/>
            </a:spcAft>
            <a:buNone/>
          </a:pPr>
          <a:r>
            <a:rPr lang="ru-RU" sz="2000" kern="1200" dirty="0"/>
            <a:t>Что после наилучшего и окончательного предложения</a:t>
          </a:r>
        </a:p>
        <a:p>
          <a:pPr marL="0" lvl="0" indent="0" algn="ctr" defTabSz="889000" rtl="0">
            <a:lnSpc>
              <a:spcPct val="100000"/>
            </a:lnSpc>
            <a:spcBef>
              <a:spcPct val="0"/>
            </a:spcBef>
            <a:spcAft>
              <a:spcPts val="0"/>
            </a:spcAft>
            <a:buNone/>
          </a:pPr>
          <a:r>
            <a:rPr lang="ru-RU" sz="2000" kern="1200" dirty="0"/>
            <a:t> переговоры не будут проводиться.</a:t>
          </a:r>
          <a:endParaRPr lang="en-GB" sz="2000" kern="1200" dirty="0"/>
        </a:p>
      </dsp:txBody>
      <dsp:txXfrm>
        <a:off x="2641450" y="2976800"/>
        <a:ext cx="2186866" cy="1967185"/>
      </dsp:txXfrm>
    </dsp:sp>
    <dsp:sp modelId="{E2A69E27-BF66-4A1E-8C6F-261533E80786}">
      <dsp:nvSpPr>
        <dsp:cNvPr id="0" name=""/>
        <dsp:cNvSpPr/>
      </dsp:nvSpPr>
      <dsp:spPr>
        <a:xfrm>
          <a:off x="5140407" y="2870380"/>
          <a:ext cx="2399706" cy="218002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ru-RU" sz="1400" kern="1200" dirty="0"/>
            <a:t>Если необходимо применить наилучшее и окончательное предложение, бенефициар должен воспользоваться услугами гаранта добросовестности, согласованного с ИБР.</a:t>
          </a:r>
          <a:endParaRPr lang="en-GB" sz="1400" kern="1200" dirty="0"/>
        </a:p>
      </dsp:txBody>
      <dsp:txXfrm>
        <a:off x="5246827" y="2976800"/>
        <a:ext cx="2186866" cy="1967185"/>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3DF92-9622-4997-AAE3-1E598B4FB6E4}">
      <dsp:nvSpPr>
        <dsp:cNvPr id="0" name=""/>
        <dsp:cNvSpPr/>
      </dsp:nvSpPr>
      <dsp:spPr>
        <a:xfrm>
          <a:off x="0" y="12691"/>
          <a:ext cx="6369268" cy="936000"/>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В каких случаях целесообразно вести переговоры</a:t>
          </a:r>
          <a:r>
            <a:rPr lang="it-IT" sz="2000" kern="1200" dirty="0"/>
            <a:t>?</a:t>
          </a:r>
          <a:endParaRPr lang="en-GB" sz="2000" kern="1200" dirty="0"/>
        </a:p>
      </dsp:txBody>
      <dsp:txXfrm>
        <a:off x="45692" y="58383"/>
        <a:ext cx="6277884" cy="844616"/>
      </dsp:txXfrm>
    </dsp:sp>
    <dsp:sp modelId="{C7030AE8-1564-418F-8664-C6F22624D2F6}">
      <dsp:nvSpPr>
        <dsp:cNvPr id="0" name=""/>
        <dsp:cNvSpPr/>
      </dsp:nvSpPr>
      <dsp:spPr>
        <a:xfrm>
          <a:off x="0" y="1154517"/>
          <a:ext cx="6369268" cy="936000"/>
        </a:xfrm>
        <a:prstGeom prst="roundRect">
          <a:avLst/>
        </a:prstGeom>
        <a:solidFill>
          <a:srgbClr val="8F54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В каким случаях целесообразно использовать наилучшее и окончательное предложение</a:t>
          </a:r>
          <a:r>
            <a:rPr lang="it-IT" sz="2000" kern="1200" dirty="0"/>
            <a:t>?</a:t>
          </a:r>
          <a:endParaRPr lang="en-GB" sz="2000" kern="1200" dirty="0"/>
        </a:p>
      </dsp:txBody>
      <dsp:txXfrm>
        <a:off x="45692" y="1200209"/>
        <a:ext cx="6277884" cy="844616"/>
      </dsp:txXfrm>
    </dsp:sp>
    <dsp:sp modelId="{72E4B995-656A-41E9-AE77-7E5378358E24}">
      <dsp:nvSpPr>
        <dsp:cNvPr id="0" name=""/>
        <dsp:cNvSpPr/>
      </dsp:nvSpPr>
      <dsp:spPr>
        <a:xfrm>
          <a:off x="0" y="2193300"/>
          <a:ext cx="6369268" cy="936000"/>
        </a:xfrm>
        <a:prstGeom prst="roundRect">
          <a:avLst/>
        </a:prstGeom>
        <a:solidFill>
          <a:srgbClr val="224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Используем ли мы наилучшее и окончательное предложение перед переговорами</a:t>
          </a:r>
          <a:r>
            <a:rPr lang="it-IT" sz="2000" kern="1200" dirty="0"/>
            <a:t>? </a:t>
          </a:r>
          <a:endParaRPr lang="en-GB" sz="2000" kern="1200" dirty="0"/>
        </a:p>
      </dsp:txBody>
      <dsp:txXfrm>
        <a:off x="45692" y="2238992"/>
        <a:ext cx="6277884" cy="844616"/>
      </dsp:txXfrm>
    </dsp:sp>
    <dsp:sp modelId="{237FBB49-D04D-4ED2-AD8D-A38968C2B495}">
      <dsp:nvSpPr>
        <dsp:cNvPr id="0" name=""/>
        <dsp:cNvSpPr/>
      </dsp:nvSpPr>
      <dsp:spPr>
        <a:xfrm>
          <a:off x="0" y="3251698"/>
          <a:ext cx="6369268" cy="1001370"/>
        </a:xfrm>
        <a:prstGeom prst="roundRect">
          <a:avLst/>
        </a:prstGeom>
        <a:solidFill>
          <a:srgbClr val="059E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kern="1200" dirty="0"/>
            <a:t>Имеются ли другие способы</a:t>
          </a:r>
          <a:r>
            <a:rPr lang="it-IT" sz="2000" kern="1200" dirty="0"/>
            <a:t>?</a:t>
          </a:r>
          <a:endParaRPr lang="en-GB" sz="2000" kern="1200" dirty="0"/>
        </a:p>
      </dsp:txBody>
      <dsp:txXfrm>
        <a:off x="48883" y="3300581"/>
        <a:ext cx="6271502" cy="903604"/>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8F668-B6BA-4F47-9668-F1B760F8495B}">
      <dsp:nvSpPr>
        <dsp:cNvPr id="0" name=""/>
        <dsp:cNvSpPr/>
      </dsp:nvSpPr>
      <dsp:spPr>
        <a:xfrm>
          <a:off x="2704719" y="0"/>
          <a:ext cx="5479279" cy="547927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CACF9-CE10-4A9E-A206-653418201900}">
      <dsp:nvSpPr>
        <dsp:cNvPr id="0" name=""/>
        <dsp:cNvSpPr/>
      </dsp:nvSpPr>
      <dsp:spPr>
        <a:xfrm>
          <a:off x="540629" y="1293871"/>
          <a:ext cx="3114879" cy="2883921"/>
        </a:xfrm>
        <a:prstGeom prst="roundRect">
          <a:avLst/>
        </a:prstGeom>
        <a:solidFill>
          <a:srgbClr val="FFC000"/>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1" kern="1200" dirty="0">
              <a:solidFill>
                <a:srgbClr val="002060"/>
              </a:solidFill>
            </a:rPr>
            <a:t>Только для выбранного участника торгов</a:t>
          </a:r>
          <a:endParaRPr lang="en-GB" sz="2000" kern="1200" dirty="0"/>
        </a:p>
      </dsp:txBody>
      <dsp:txXfrm>
        <a:off x="681410" y="1434652"/>
        <a:ext cx="2833317" cy="2602359"/>
      </dsp:txXfrm>
    </dsp:sp>
    <dsp:sp modelId="{0E45EEAF-D2AA-4D25-8297-715E598AA99B}">
      <dsp:nvSpPr>
        <dsp:cNvPr id="0" name=""/>
        <dsp:cNvSpPr/>
      </dsp:nvSpPr>
      <dsp:spPr>
        <a:xfrm>
          <a:off x="3891901" y="1372264"/>
          <a:ext cx="3050558" cy="2871121"/>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b="1" kern="1200" dirty="0"/>
            <a:t>Критерии для </a:t>
          </a:r>
          <a:r>
            <a:rPr lang="ru-RU" sz="2000" b="1" kern="1200" dirty="0" err="1"/>
            <a:t>постквалификации</a:t>
          </a:r>
          <a:r>
            <a:rPr lang="en-GB" sz="2000" b="1" kern="1200" dirty="0"/>
            <a:t>:</a:t>
          </a:r>
          <a:endParaRPr lang="en-GB" sz="2000" kern="1200" dirty="0"/>
        </a:p>
        <a:p>
          <a:pPr marL="0" lvl="0" indent="0" algn="l" defTabSz="889000" rtl="0">
            <a:lnSpc>
              <a:spcPct val="90000"/>
            </a:lnSpc>
            <a:spcBef>
              <a:spcPct val="0"/>
            </a:spcBef>
            <a:spcAft>
              <a:spcPct val="35000"/>
            </a:spcAft>
            <a:buNone/>
          </a:pPr>
          <a:r>
            <a:rPr lang="ru-RU" sz="1400" kern="1200" dirty="0"/>
            <a:t>1. Соответствующий опыт участников торгов
2. Финансовые возможности
3. Технические возможности
4. Послепродажное обслуживание</a:t>
          </a:r>
          <a:endParaRPr lang="en-GB" sz="1400" kern="1200" dirty="0"/>
        </a:p>
      </dsp:txBody>
      <dsp:txXfrm>
        <a:off x="4032058" y="1512421"/>
        <a:ext cx="2770244" cy="2590807"/>
      </dsp:txXfrm>
    </dsp:sp>
    <dsp:sp modelId="{E3C65340-ABC4-4AFD-BF61-6C76CC065E19}">
      <dsp:nvSpPr>
        <dsp:cNvPr id="0" name=""/>
        <dsp:cNvSpPr/>
      </dsp:nvSpPr>
      <dsp:spPr>
        <a:xfrm>
          <a:off x="7172236" y="1333913"/>
          <a:ext cx="3050558" cy="287112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endParaRPr lang="ru-RU" sz="2000" b="0" kern="1200" dirty="0"/>
        </a:p>
        <a:p>
          <a:pPr marL="0" lvl="0" indent="0" algn="ctr" defTabSz="889000" rtl="0">
            <a:lnSpc>
              <a:spcPct val="90000"/>
            </a:lnSpc>
            <a:spcBef>
              <a:spcPct val="0"/>
            </a:spcBef>
            <a:spcAft>
              <a:spcPct val="35000"/>
            </a:spcAft>
            <a:buNone/>
          </a:pPr>
          <a:r>
            <a:rPr lang="ru-RU" sz="2000" b="0" kern="1200" dirty="0"/>
            <a:t>Если проводилась предварительная квалификация, подтвердите, что статус участника торгов практически такой же, как и при предварительной квалификации.</a:t>
          </a:r>
          <a:endParaRPr lang="en-US" sz="2000" b="0" kern="1200" dirty="0"/>
        </a:p>
        <a:p>
          <a:pPr marL="0" lvl="0" indent="0" algn="ctr" defTabSz="889000" rtl="0">
            <a:lnSpc>
              <a:spcPct val="90000"/>
            </a:lnSpc>
            <a:spcBef>
              <a:spcPct val="0"/>
            </a:spcBef>
            <a:spcAft>
              <a:spcPct val="35000"/>
            </a:spcAft>
            <a:buNone/>
          </a:pPr>
          <a:endParaRPr lang="en-GB" sz="2000" kern="1200" dirty="0"/>
        </a:p>
      </dsp:txBody>
      <dsp:txXfrm>
        <a:off x="7312393" y="1474070"/>
        <a:ext cx="2770244" cy="2590807"/>
      </dsp:txXfrm>
    </dsp:sp>
    <dsp:sp modelId="{AC8B06F1-C330-4B62-A34F-3E49E8766711}">
      <dsp:nvSpPr>
        <dsp:cNvPr id="0" name=""/>
        <dsp:cNvSpPr/>
      </dsp:nvSpPr>
      <dsp:spPr>
        <a:xfrm flipH="1" flipV="1">
          <a:off x="10516146" y="0"/>
          <a:ext cx="372571" cy="509804"/>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C4D4-0DDF-4041-8124-0F29D2CD6579}">
      <dsp:nvSpPr>
        <dsp:cNvPr id="0" name=""/>
        <dsp:cNvSpPr/>
      </dsp:nvSpPr>
      <dsp:spPr>
        <a:xfrm rot="5400000">
          <a:off x="-128159" y="130987"/>
          <a:ext cx="854393" cy="598075"/>
        </a:xfrm>
        <a:prstGeom prst="chevron">
          <a:avLst/>
        </a:prstGeom>
        <a:solidFill>
          <a:srgbClr val="A03A96"/>
        </a:soli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1</a:t>
          </a:r>
        </a:p>
      </dsp:txBody>
      <dsp:txXfrm rot="-5400000">
        <a:off x="1" y="301866"/>
        <a:ext cx="598075" cy="256318"/>
      </dsp:txXfrm>
    </dsp:sp>
    <dsp:sp modelId="{AC8A2A3B-1543-4326-9D1E-106DA157985B}">
      <dsp:nvSpPr>
        <dsp:cNvPr id="0" name=""/>
        <dsp:cNvSpPr/>
      </dsp:nvSpPr>
      <dsp:spPr>
        <a:xfrm rot="5400000">
          <a:off x="4535449" y="-3934545"/>
          <a:ext cx="555647" cy="8430395"/>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ru-RU" sz="2600" kern="1200" dirty="0"/>
            <a:t>Уведомление о намерении присудить договор</a:t>
          </a:r>
          <a:endParaRPr lang="en-US" sz="2600" kern="1200" dirty="0"/>
        </a:p>
      </dsp:txBody>
      <dsp:txXfrm rot="-5400000">
        <a:off x="598075" y="29953"/>
        <a:ext cx="8403271" cy="501399"/>
      </dsp:txXfrm>
    </dsp:sp>
    <dsp:sp modelId="{1BFC0835-72E0-4E86-B4E9-F8B6AD6B446A}">
      <dsp:nvSpPr>
        <dsp:cNvPr id="0" name=""/>
        <dsp:cNvSpPr/>
      </dsp:nvSpPr>
      <dsp:spPr>
        <a:xfrm rot="5400000">
          <a:off x="-128159" y="864787"/>
          <a:ext cx="854393" cy="598075"/>
        </a:xfrm>
        <a:prstGeom prst="chevron">
          <a:avLst/>
        </a:prstGeom>
        <a:solidFill>
          <a:srgbClr val="CC00B9"/>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2</a:t>
          </a:r>
        </a:p>
      </dsp:txBody>
      <dsp:txXfrm rot="-5400000">
        <a:off x="1" y="1035666"/>
        <a:ext cx="598075" cy="256318"/>
      </dsp:txXfrm>
    </dsp:sp>
    <dsp:sp modelId="{18D9ABC1-5423-4FE5-9B5E-95962CC0CF85}">
      <dsp:nvSpPr>
        <dsp:cNvPr id="0" name=""/>
        <dsp:cNvSpPr/>
      </dsp:nvSpPr>
      <dsp:spPr>
        <a:xfrm rot="5400000">
          <a:off x="4535595" y="-3200891"/>
          <a:ext cx="555355" cy="8430395"/>
        </a:xfrm>
        <a:prstGeom prst="round2Same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ru-RU" sz="2600" kern="1200" dirty="0"/>
            <a:t>Период ожидания</a:t>
          </a:r>
          <a:endParaRPr lang="en-US" sz="2600" kern="1200" dirty="0"/>
        </a:p>
      </dsp:txBody>
      <dsp:txXfrm rot="-5400000">
        <a:off x="598075" y="763739"/>
        <a:ext cx="8403285" cy="501135"/>
      </dsp:txXfrm>
    </dsp:sp>
    <dsp:sp modelId="{A2692794-5758-4B43-B10C-11AA5EA0A906}">
      <dsp:nvSpPr>
        <dsp:cNvPr id="0" name=""/>
        <dsp:cNvSpPr/>
      </dsp:nvSpPr>
      <dsp:spPr>
        <a:xfrm rot="5400000">
          <a:off x="-128159" y="1598588"/>
          <a:ext cx="854393" cy="598075"/>
        </a:xfrm>
        <a:prstGeom prst="chevron">
          <a:avLst/>
        </a:prstGeom>
        <a:solidFill>
          <a:srgbClr val="FF09E8"/>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a:t>
          </a:r>
        </a:p>
      </dsp:txBody>
      <dsp:txXfrm rot="-5400000">
        <a:off x="1" y="1769467"/>
        <a:ext cx="598075" cy="256318"/>
      </dsp:txXfrm>
    </dsp:sp>
    <dsp:sp modelId="{35CB09DF-2638-409D-A4D3-BAC24DB03AA5}">
      <dsp:nvSpPr>
        <dsp:cNvPr id="0" name=""/>
        <dsp:cNvSpPr/>
      </dsp:nvSpPr>
      <dsp:spPr>
        <a:xfrm rot="5400000">
          <a:off x="4535595" y="-2467090"/>
          <a:ext cx="555355" cy="8430395"/>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ru-RU" sz="2600" kern="1200" dirty="0"/>
            <a:t>Подведение итогов</a:t>
          </a:r>
          <a:endParaRPr lang="en-US" sz="2600" kern="1200" dirty="0"/>
        </a:p>
      </dsp:txBody>
      <dsp:txXfrm rot="-5400000">
        <a:off x="598075" y="1497540"/>
        <a:ext cx="8403285" cy="501135"/>
      </dsp:txXfrm>
    </dsp:sp>
    <dsp:sp modelId="{2ECBBF12-0CCC-41A5-A341-6699661D07EF}">
      <dsp:nvSpPr>
        <dsp:cNvPr id="0" name=""/>
        <dsp:cNvSpPr/>
      </dsp:nvSpPr>
      <dsp:spPr>
        <a:xfrm rot="5400000">
          <a:off x="-128159" y="2332388"/>
          <a:ext cx="854393" cy="598075"/>
        </a:xfrm>
        <a:prstGeom prst="chevron">
          <a:avLst/>
        </a:prstGeom>
        <a:solidFill>
          <a:srgbClr val="FF99FF"/>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4</a:t>
          </a:r>
        </a:p>
      </dsp:txBody>
      <dsp:txXfrm rot="-5400000">
        <a:off x="1" y="2503267"/>
        <a:ext cx="598075" cy="256318"/>
      </dsp:txXfrm>
    </dsp:sp>
    <dsp:sp modelId="{FCA2A8BD-3409-4E74-9FFD-8F7A4BA629D4}">
      <dsp:nvSpPr>
        <dsp:cNvPr id="0" name=""/>
        <dsp:cNvSpPr/>
      </dsp:nvSpPr>
      <dsp:spPr>
        <a:xfrm rot="5400000">
          <a:off x="4535595" y="-1733290"/>
          <a:ext cx="555355" cy="8430395"/>
        </a:xfrm>
        <a:prstGeom prst="round2Same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ru-RU" sz="2600" kern="1200" dirty="0"/>
            <a:t>Присуждение и подписание договора</a:t>
          </a:r>
          <a:endParaRPr lang="en-US" sz="2600" kern="1200" dirty="0"/>
        </a:p>
      </dsp:txBody>
      <dsp:txXfrm rot="-5400000">
        <a:off x="598075" y="2231340"/>
        <a:ext cx="8403285" cy="501135"/>
      </dsp:txXfrm>
    </dsp:sp>
    <dsp:sp modelId="{5ACE58ED-CBFF-426C-8DB5-00F4AF501265}">
      <dsp:nvSpPr>
        <dsp:cNvPr id="0" name=""/>
        <dsp:cNvSpPr/>
      </dsp:nvSpPr>
      <dsp:spPr>
        <a:xfrm rot="5400000">
          <a:off x="-128159" y="3066189"/>
          <a:ext cx="854393" cy="598075"/>
        </a:xfrm>
        <a:prstGeom prst="chevron">
          <a:avLst/>
        </a:prstGeom>
        <a:solidFill>
          <a:srgbClr val="FFCCFF"/>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a:t>
          </a:r>
        </a:p>
      </dsp:txBody>
      <dsp:txXfrm rot="-5400000">
        <a:off x="1" y="3237068"/>
        <a:ext cx="598075" cy="256318"/>
      </dsp:txXfrm>
    </dsp:sp>
    <dsp:sp modelId="{FBBDC20F-971A-4D96-B5F7-01B76AB02148}">
      <dsp:nvSpPr>
        <dsp:cNvPr id="0" name=""/>
        <dsp:cNvSpPr/>
      </dsp:nvSpPr>
      <dsp:spPr>
        <a:xfrm rot="5400000">
          <a:off x="4535595" y="-999489"/>
          <a:ext cx="555355" cy="8430395"/>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 </a:t>
          </a:r>
          <a:r>
            <a:rPr lang="ru-RU" sz="2600" kern="1200" dirty="0"/>
            <a:t>Публикация о присуждении договора</a:t>
          </a:r>
          <a:endParaRPr lang="en-US" sz="2600" kern="1200" dirty="0"/>
        </a:p>
      </dsp:txBody>
      <dsp:txXfrm rot="-5400000">
        <a:off x="598075" y="2965141"/>
        <a:ext cx="8403285" cy="501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24A5F-727C-544F-A26D-93FC069DA8AF}">
      <dsp:nvSpPr>
        <dsp:cNvPr id="0" name=""/>
        <dsp:cNvSpPr/>
      </dsp:nvSpPr>
      <dsp:spPr>
        <a:xfrm>
          <a:off x="5088933" y="1940127"/>
          <a:ext cx="2371266" cy="2371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ru-RU" sz="1100" kern="1200" dirty="0"/>
            <a:t>Экономия Продуктивность Объективность Эффективность</a:t>
          </a:r>
          <a:endParaRPr lang="en-US" sz="1100" kern="1200" dirty="0"/>
        </a:p>
      </dsp:txBody>
      <dsp:txXfrm>
        <a:off x="5565663" y="2495585"/>
        <a:ext cx="1417806" cy="1218879"/>
      </dsp:txXfrm>
    </dsp:sp>
    <dsp:sp modelId="{6B9CAE4A-2544-EF41-85F3-167F9F0F3144}">
      <dsp:nvSpPr>
        <dsp:cNvPr id="0" name=""/>
        <dsp:cNvSpPr/>
      </dsp:nvSpPr>
      <dsp:spPr>
        <a:xfrm>
          <a:off x="3709287" y="1379646"/>
          <a:ext cx="1724557" cy="172455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ru-RU" sz="1100" kern="1200" dirty="0"/>
            <a:t>Соотношение цены и качества</a:t>
          </a:r>
          <a:endParaRPr lang="en-US" sz="1100" kern="1200" dirty="0"/>
        </a:p>
      </dsp:txBody>
      <dsp:txXfrm>
        <a:off x="4143449" y="1816432"/>
        <a:ext cx="856233" cy="850985"/>
      </dsp:txXfrm>
    </dsp:sp>
    <dsp:sp modelId="{26AB489D-EDF8-6D4A-AF31-E4188037EFAE}">
      <dsp:nvSpPr>
        <dsp:cNvPr id="0" name=""/>
        <dsp:cNvSpPr/>
      </dsp:nvSpPr>
      <dsp:spPr>
        <a:xfrm rot="20700000">
          <a:off x="4675215" y="189877"/>
          <a:ext cx="1689714" cy="168971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ru-RU" sz="1100" kern="1200" dirty="0"/>
            <a:t>Соответствие назначению</a:t>
          </a:r>
          <a:endParaRPr lang="en-US" sz="1100" kern="1200" dirty="0"/>
        </a:p>
      </dsp:txBody>
      <dsp:txXfrm rot="-20700000">
        <a:off x="5045819" y="560481"/>
        <a:ext cx="948506" cy="948506"/>
      </dsp:txXfrm>
    </dsp:sp>
    <dsp:sp modelId="{7792BE41-6EF9-5842-B12B-F67CA9969B22}">
      <dsp:nvSpPr>
        <dsp:cNvPr id="0" name=""/>
        <dsp:cNvSpPr/>
      </dsp:nvSpPr>
      <dsp:spPr>
        <a:xfrm>
          <a:off x="4907883" y="1581576"/>
          <a:ext cx="3035221" cy="3035221"/>
        </a:xfrm>
        <a:prstGeom prst="circularArrow">
          <a:avLst>
            <a:gd name="adj1" fmla="val 4687"/>
            <a:gd name="adj2" fmla="val 299029"/>
            <a:gd name="adj3" fmla="val 2518945"/>
            <a:gd name="adj4" fmla="val 1585530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BD22A0-7B3B-6941-8424-AC621EE7CE85}">
      <dsp:nvSpPr>
        <dsp:cNvPr id="0" name=""/>
        <dsp:cNvSpPr/>
      </dsp:nvSpPr>
      <dsp:spPr>
        <a:xfrm>
          <a:off x="3403871" y="997564"/>
          <a:ext cx="2205278" cy="220527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489C60-1962-EE48-927F-A76AF01A2910}">
      <dsp:nvSpPr>
        <dsp:cNvPr id="0" name=""/>
        <dsp:cNvSpPr/>
      </dsp:nvSpPr>
      <dsp:spPr>
        <a:xfrm>
          <a:off x="4284367" y="-180736"/>
          <a:ext cx="2377733" cy="237773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A0217-5BEF-4311-B3DF-896E554118AF}">
      <dsp:nvSpPr>
        <dsp:cNvPr id="0" name=""/>
        <dsp:cNvSpPr/>
      </dsp:nvSpPr>
      <dsp:spPr>
        <a:xfrm>
          <a:off x="18468" y="947849"/>
          <a:ext cx="5542119" cy="817126"/>
        </a:xfrm>
        <a:prstGeom prst="roundRect">
          <a:avLst/>
        </a:prstGeom>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12700" cap="flat" cmpd="sng" algn="ctr">
          <a:solidFill>
            <a:srgbClr val="A03A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rtl="0">
            <a:lnSpc>
              <a:spcPct val="90000"/>
            </a:lnSpc>
            <a:spcBef>
              <a:spcPct val="0"/>
            </a:spcBef>
            <a:spcAft>
              <a:spcPct val="35000"/>
            </a:spcAft>
            <a:buNone/>
          </a:pPr>
          <a:r>
            <a:rPr lang="ru-RU" sz="1300" kern="1200" dirty="0">
              <a:solidFill>
                <a:schemeClr val="tx1"/>
              </a:solidFill>
            </a:rPr>
            <a:t>Наименование победителя торгов, его адрес и договорная цена</a:t>
          </a:r>
          <a:endParaRPr lang="en-GB" sz="1300" kern="1200" dirty="0">
            <a:solidFill>
              <a:schemeClr val="tx1"/>
            </a:solidFill>
          </a:endParaRPr>
        </a:p>
      </dsp:txBody>
      <dsp:txXfrm>
        <a:off x="58357" y="987738"/>
        <a:ext cx="5462341" cy="737348"/>
      </dsp:txXfrm>
    </dsp:sp>
    <dsp:sp modelId="{24F744F6-1D35-4FC3-BAD5-48E13B0283A6}">
      <dsp:nvSpPr>
        <dsp:cNvPr id="0" name=""/>
        <dsp:cNvSpPr/>
      </dsp:nvSpPr>
      <dsp:spPr>
        <a:xfrm>
          <a:off x="0" y="147931"/>
          <a:ext cx="6663609" cy="817126"/>
        </a:xfrm>
        <a:prstGeom prst="roundRect">
          <a:avLst/>
        </a:prstGeom>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12700" cap="flat" cmpd="sng" algn="ctr">
          <a:solidFill>
            <a:srgbClr val="A03A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rtl="0">
            <a:lnSpc>
              <a:spcPct val="90000"/>
            </a:lnSpc>
            <a:spcBef>
              <a:spcPct val="0"/>
            </a:spcBef>
            <a:spcAft>
              <a:spcPct val="35000"/>
            </a:spcAft>
            <a:buNone/>
          </a:pPr>
          <a:r>
            <a:rPr lang="ru-RU" sz="1300" kern="1200" dirty="0">
              <a:solidFill>
                <a:schemeClr val="tx1"/>
              </a:solidFill>
            </a:rPr>
            <a:t>Имена всех участников торгов, подавших соответствующие требованиям заявки, а также их цена заявок и расчетная цена.</a:t>
          </a:r>
          <a:endParaRPr lang="en-GB" sz="1300" kern="1200" dirty="0">
            <a:solidFill>
              <a:schemeClr val="tx1"/>
            </a:solidFill>
          </a:endParaRPr>
        </a:p>
      </dsp:txBody>
      <dsp:txXfrm>
        <a:off x="39889" y="187820"/>
        <a:ext cx="6583831" cy="737348"/>
      </dsp:txXfrm>
    </dsp:sp>
    <dsp:sp modelId="{A2923340-3C6C-40D4-9538-4A80749718B1}">
      <dsp:nvSpPr>
        <dsp:cNvPr id="0" name=""/>
        <dsp:cNvSpPr/>
      </dsp:nvSpPr>
      <dsp:spPr>
        <a:xfrm>
          <a:off x="4224" y="1717664"/>
          <a:ext cx="7740651" cy="817126"/>
        </a:xfrm>
        <a:prstGeom prst="roundRect">
          <a:avLst/>
        </a:prstGeom>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12700" cap="flat" cmpd="sng" algn="ctr">
          <a:solidFill>
            <a:srgbClr val="A03A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rtl="0">
            <a:lnSpc>
              <a:spcPct val="90000"/>
            </a:lnSpc>
            <a:spcBef>
              <a:spcPct val="0"/>
            </a:spcBef>
            <a:spcAft>
              <a:spcPct val="35000"/>
            </a:spcAft>
            <a:buNone/>
          </a:pPr>
          <a:r>
            <a:rPr lang="ru-RU" sz="1300" kern="1200" dirty="0">
              <a:solidFill>
                <a:schemeClr val="tx1"/>
              </a:solidFill>
            </a:rPr>
            <a:t>Краткое заявление для каждого из проигравших участников торгов о причинах, по которым его заявка не была принята. Ни в коем случае никакая информация, предоставленная другим участником торгов в его заявке на конфиденциальной основе, не может быть раскрыта любому из других участников торгов.</a:t>
          </a:r>
          <a:endParaRPr lang="en-GB" sz="1300" kern="1200" dirty="0">
            <a:solidFill>
              <a:schemeClr val="tx1"/>
            </a:solidFill>
          </a:endParaRPr>
        </a:p>
      </dsp:txBody>
      <dsp:txXfrm>
        <a:off x="44113" y="1757553"/>
        <a:ext cx="7660873" cy="737348"/>
      </dsp:txXfrm>
    </dsp:sp>
    <dsp:sp modelId="{7DB7F212-FAC4-4901-B4D9-5066D7BE6518}">
      <dsp:nvSpPr>
        <dsp:cNvPr id="0" name=""/>
        <dsp:cNvSpPr/>
      </dsp:nvSpPr>
      <dsp:spPr>
        <a:xfrm>
          <a:off x="4224" y="2575646"/>
          <a:ext cx="8649835" cy="817126"/>
        </a:xfrm>
        <a:prstGeom prst="roundRect">
          <a:avLst/>
        </a:prstGeom>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12700" cap="flat" cmpd="sng" algn="ctr">
          <a:solidFill>
            <a:srgbClr val="A03A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rtl="0">
            <a:lnSpc>
              <a:spcPct val="90000"/>
            </a:lnSpc>
            <a:spcBef>
              <a:spcPct val="0"/>
            </a:spcBef>
            <a:spcAft>
              <a:spcPct val="35000"/>
            </a:spcAft>
            <a:buNone/>
          </a:pPr>
          <a:r>
            <a:rPr lang="ru-RU" sz="1300" kern="1200" dirty="0">
              <a:solidFill>
                <a:schemeClr val="tx1"/>
              </a:solidFill>
            </a:rPr>
            <a:t>Инструкции о том, как запросить отчет и / или подать претензию, связанную с закупками, в связи с решением о заключении договора</a:t>
          </a:r>
          <a:r>
            <a:rPr lang="en-GB" sz="1300" kern="1200" dirty="0">
              <a:solidFill>
                <a:schemeClr val="tx1"/>
              </a:solidFill>
            </a:rPr>
            <a:t>.</a:t>
          </a:r>
        </a:p>
      </dsp:txBody>
      <dsp:txXfrm>
        <a:off x="44113" y="2615535"/>
        <a:ext cx="8570057" cy="737348"/>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7F212-FAC4-4901-B4D9-5066D7BE6518}">
      <dsp:nvSpPr>
        <dsp:cNvPr id="0" name=""/>
        <dsp:cNvSpPr/>
      </dsp:nvSpPr>
      <dsp:spPr>
        <a:xfrm>
          <a:off x="0" y="0"/>
          <a:ext cx="8810724" cy="2490951"/>
        </a:xfrm>
        <a:prstGeom prst="roundRect">
          <a:avLst/>
        </a:prstGeom>
        <a:gradFill flip="none" rotWithShape="0">
          <a:gsLst>
            <a:gs pos="0">
              <a:srgbClr val="FF09E8">
                <a:tint val="66000"/>
                <a:satMod val="160000"/>
              </a:srgbClr>
            </a:gs>
            <a:gs pos="50000">
              <a:srgbClr val="FF09E8">
                <a:tint val="44500"/>
                <a:satMod val="160000"/>
              </a:srgbClr>
            </a:gs>
            <a:gs pos="100000">
              <a:srgbClr val="FF09E8">
                <a:tint val="23500"/>
                <a:satMod val="160000"/>
              </a:srgbClr>
            </a:gs>
          </a:gsLst>
          <a:lin ang="13500000" scaled="1"/>
          <a:tileRect/>
        </a:gradFill>
        <a:ln w="5715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just" defTabSz="889000" rtl="0">
            <a:lnSpc>
              <a:spcPct val="90000"/>
            </a:lnSpc>
            <a:spcBef>
              <a:spcPct val="0"/>
            </a:spcBef>
            <a:spcAft>
              <a:spcPct val="35000"/>
            </a:spcAft>
            <a:buNone/>
          </a:pPr>
          <a:r>
            <a:rPr lang="ru-RU" sz="2000" kern="1200" dirty="0">
              <a:solidFill>
                <a:schemeClr val="tx1"/>
              </a:solidFill>
            </a:rPr>
            <a:t>Для каждого договора, финансируемого ИБР, бенефициар должен включить в применимую конкурсную документацию период ожидания (который должен составлять не менее десяти (10) рабочих дней) между датой подачи уведомления о намерении присудить договор и подписанием договора (срок может быть продлен в связи с подведением итогов).</a:t>
          </a:r>
          <a:endParaRPr lang="en-GB" sz="2500" kern="1200" dirty="0">
            <a:solidFill>
              <a:srgbClr val="002060"/>
            </a:solidFill>
          </a:endParaRPr>
        </a:p>
      </dsp:txBody>
      <dsp:txXfrm>
        <a:off x="121598" y="121598"/>
        <a:ext cx="8567528" cy="2247755"/>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A0217-5BEF-4311-B3DF-896E554118AF}">
      <dsp:nvSpPr>
        <dsp:cNvPr id="0" name=""/>
        <dsp:cNvSpPr/>
      </dsp:nvSpPr>
      <dsp:spPr>
        <a:xfrm>
          <a:off x="518489" y="30046"/>
          <a:ext cx="6450934" cy="1447198"/>
        </a:xfrm>
        <a:prstGeom prst="roundRect">
          <a:avLst/>
        </a:prstGeom>
        <a:solidFill>
          <a:schemeClr val="accent6">
            <a:lumMod val="20000"/>
            <a:lumOff val="8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Проигравший участник торгов, не удовлетворенный результатами, может запросить отчет по итогам торгов у бенефициара. Бенефициар обязан предоставить отчет.</a:t>
          </a:r>
          <a:endParaRPr lang="en-GB" sz="2000" kern="1200" dirty="0">
            <a:solidFill>
              <a:schemeClr val="tx1"/>
            </a:solidFill>
          </a:endParaRPr>
        </a:p>
      </dsp:txBody>
      <dsp:txXfrm>
        <a:off x="589135" y="100692"/>
        <a:ext cx="6309642" cy="1305906"/>
      </dsp:txXfrm>
    </dsp:sp>
    <dsp:sp modelId="{24F744F6-1D35-4FC3-BAD5-48E13B0283A6}">
      <dsp:nvSpPr>
        <dsp:cNvPr id="0" name=""/>
        <dsp:cNvSpPr/>
      </dsp:nvSpPr>
      <dsp:spPr>
        <a:xfrm>
          <a:off x="534054" y="1534968"/>
          <a:ext cx="7756330" cy="1447198"/>
        </a:xfrm>
        <a:prstGeom prst="roundRect">
          <a:avLst/>
        </a:prstGeom>
        <a:solidFill>
          <a:schemeClr val="accent6">
            <a:lumMod val="40000"/>
            <a:lumOff val="6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Период ожидания автоматически продлевается до 5 рабочих дней после предоставления такого отчета.</a:t>
          </a:r>
          <a:endParaRPr lang="en-GB" sz="2000" kern="1200" dirty="0">
            <a:solidFill>
              <a:schemeClr val="tx1"/>
            </a:solidFill>
          </a:endParaRPr>
        </a:p>
      </dsp:txBody>
      <dsp:txXfrm>
        <a:off x="604700" y="1605614"/>
        <a:ext cx="7615038" cy="1305906"/>
      </dsp:txXfrm>
    </dsp:sp>
    <dsp:sp modelId="{A2923340-3C6C-40D4-9538-4A80749718B1}">
      <dsp:nvSpPr>
        <dsp:cNvPr id="0" name=""/>
        <dsp:cNvSpPr/>
      </dsp:nvSpPr>
      <dsp:spPr>
        <a:xfrm>
          <a:off x="534054" y="3069840"/>
          <a:ext cx="9009989" cy="1447198"/>
        </a:xfrm>
        <a:prstGeom prst="roundRect">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Если запрос получен бенефициаром позже установленного срока в 3 рабочих дня, это не приводит к продлению периода ожидания, но бенефициар должен представить отчет как можно скорее и, как правило, не позднее, чем через 15 рабочих дней с даты публикации уведомления о присуждении договора.</a:t>
          </a:r>
          <a:endParaRPr lang="en-GB" sz="2000" kern="1200" dirty="0">
            <a:solidFill>
              <a:schemeClr val="tx1"/>
            </a:solidFill>
          </a:endParaRPr>
        </a:p>
      </dsp:txBody>
      <dsp:txXfrm>
        <a:off x="604700" y="3140486"/>
        <a:ext cx="8868697" cy="1305906"/>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A0217-5BEF-4311-B3DF-896E554118AF}">
      <dsp:nvSpPr>
        <dsp:cNvPr id="0" name=""/>
        <dsp:cNvSpPr/>
      </dsp:nvSpPr>
      <dsp:spPr>
        <a:xfrm>
          <a:off x="483834" y="27069"/>
          <a:ext cx="6019761" cy="1455717"/>
        </a:xfrm>
        <a:prstGeom prst="roundRect">
          <a:avLst/>
        </a:prstGeom>
        <a:solidFill>
          <a:schemeClr val="accent4">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Участник тендера несет свои расходы по участию в собрании по итогам торгов.</a:t>
          </a:r>
          <a:endParaRPr lang="en-US" sz="2000" kern="1200" dirty="0">
            <a:solidFill>
              <a:schemeClr val="tx1"/>
            </a:solidFill>
          </a:endParaRPr>
        </a:p>
      </dsp:txBody>
      <dsp:txXfrm>
        <a:off x="554896" y="98131"/>
        <a:ext cx="5877637" cy="1313593"/>
      </dsp:txXfrm>
    </dsp:sp>
    <dsp:sp modelId="{24F744F6-1D35-4FC3-BAD5-48E13B0283A6}">
      <dsp:nvSpPr>
        <dsp:cNvPr id="0" name=""/>
        <dsp:cNvSpPr/>
      </dsp:nvSpPr>
      <dsp:spPr>
        <a:xfrm>
          <a:off x="498358" y="1530709"/>
          <a:ext cx="7237906" cy="1455717"/>
        </a:xfrm>
        <a:prstGeom prst="roundRect">
          <a:avLst/>
        </a:prstGeom>
        <a:solidFill>
          <a:schemeClr val="accent4">
            <a:lumMod val="40000"/>
            <a:lumOff val="6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Отчет по итогам торгов не включает: сравнения по пунктам с заявками других участников торгов; и информацию, которая является конфиденциальной или коммерческой тайной для других участников торгов.</a:t>
          </a:r>
          <a:endParaRPr lang="en-US" sz="2000" kern="1200" dirty="0">
            <a:solidFill>
              <a:schemeClr val="tx1"/>
            </a:solidFill>
          </a:endParaRPr>
        </a:p>
      </dsp:txBody>
      <dsp:txXfrm>
        <a:off x="569420" y="1601771"/>
        <a:ext cx="7095782" cy="1313593"/>
      </dsp:txXfrm>
    </dsp:sp>
    <dsp:sp modelId="{A2923340-3C6C-40D4-9538-4A80749718B1}">
      <dsp:nvSpPr>
        <dsp:cNvPr id="0" name=""/>
        <dsp:cNvSpPr/>
      </dsp:nvSpPr>
      <dsp:spPr>
        <a:xfrm>
          <a:off x="498358" y="3059212"/>
          <a:ext cx="8407772" cy="1455717"/>
        </a:xfrm>
        <a:prstGeom prst="roundRect">
          <a:avLst/>
        </a:prstGeom>
        <a:solidFill>
          <a:schemeClr val="accent4">
            <a:lumMod val="60000"/>
            <a:lumOff val="4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Письменное резюме каждого отчета по итогам торгов должно быть включено в официальные отчеты о закупках и его копия должна быть передана в ИБР для договоров, подлежащих предварительному рассмотрению.</a:t>
          </a:r>
          <a:endParaRPr lang="en-US" sz="2000" kern="1200" dirty="0">
            <a:solidFill>
              <a:schemeClr val="tx1"/>
            </a:solidFill>
          </a:endParaRPr>
        </a:p>
      </dsp:txBody>
      <dsp:txXfrm>
        <a:off x="569420" y="3130274"/>
        <a:ext cx="8265648" cy="1313593"/>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A0217-5BEF-4311-B3DF-896E554118AF}">
      <dsp:nvSpPr>
        <dsp:cNvPr id="0" name=""/>
        <dsp:cNvSpPr/>
      </dsp:nvSpPr>
      <dsp:spPr>
        <a:xfrm>
          <a:off x="483834" y="27069"/>
          <a:ext cx="6019761" cy="1455717"/>
        </a:xfrm>
        <a:prstGeom prst="roundRect">
          <a:avLst/>
        </a:prstGeom>
        <a:solidFill>
          <a:schemeClr val="accent2">
            <a:lumMod val="20000"/>
            <a:lumOff val="8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При международных конкурентных закупках, подлежащих предварительному рассмотрению, ИБР может согласиться на использование бенефициаром переговоров после оценки заявок и до присуждения окончательного договора.</a:t>
          </a:r>
          <a:endParaRPr lang="en-US" sz="2000" kern="1200" dirty="0">
            <a:solidFill>
              <a:schemeClr val="tx1"/>
            </a:solidFill>
          </a:endParaRPr>
        </a:p>
      </dsp:txBody>
      <dsp:txXfrm>
        <a:off x="554896" y="98131"/>
        <a:ext cx="5877637" cy="1313593"/>
      </dsp:txXfrm>
    </dsp:sp>
    <dsp:sp modelId="{24F744F6-1D35-4FC3-BAD5-48E13B0283A6}">
      <dsp:nvSpPr>
        <dsp:cNvPr id="0" name=""/>
        <dsp:cNvSpPr/>
      </dsp:nvSpPr>
      <dsp:spPr>
        <a:xfrm>
          <a:off x="498358" y="1530709"/>
          <a:ext cx="7237906" cy="1455717"/>
        </a:xfrm>
        <a:prstGeom prst="roundRect">
          <a:avLst/>
        </a:prstGeom>
        <a:solidFill>
          <a:schemeClr val="accent2">
            <a:lumMod val="40000"/>
            <a:lumOff val="6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Любые переговоры должны проводиться в соответствии с требованиями приглашения к участию в торгах.</a:t>
          </a:r>
          <a:endParaRPr lang="en-US" sz="2000" kern="1200" dirty="0">
            <a:solidFill>
              <a:schemeClr val="tx1"/>
            </a:solidFill>
          </a:endParaRPr>
        </a:p>
      </dsp:txBody>
      <dsp:txXfrm>
        <a:off x="569420" y="1601771"/>
        <a:ext cx="7095782" cy="1313593"/>
      </dsp:txXfrm>
    </dsp:sp>
    <dsp:sp modelId="{A2923340-3C6C-40D4-9538-4A80749718B1}">
      <dsp:nvSpPr>
        <dsp:cNvPr id="0" name=""/>
        <dsp:cNvSpPr/>
      </dsp:nvSpPr>
      <dsp:spPr>
        <a:xfrm>
          <a:off x="498358" y="3059212"/>
          <a:ext cx="8407772" cy="1455717"/>
        </a:xfrm>
        <a:prstGeom prst="roundRect">
          <a:avLst/>
        </a:prstGeom>
        <a:solidFill>
          <a:schemeClr val="accent2">
            <a:lumMod val="60000"/>
            <a:lumOff val="4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Если ведутся переговоры, они должны проводиться в присутствии поставщика, подтверждающего свою добросовестность, утвержденного ИБР.</a:t>
          </a:r>
          <a:endParaRPr lang="en-US" sz="2000" kern="1200" dirty="0">
            <a:solidFill>
              <a:schemeClr val="tx1"/>
            </a:solidFill>
          </a:endParaRPr>
        </a:p>
      </dsp:txBody>
      <dsp:txXfrm>
        <a:off x="569420" y="3130274"/>
        <a:ext cx="8265648" cy="1313593"/>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A0217-5BEF-4311-B3DF-896E554118AF}">
      <dsp:nvSpPr>
        <dsp:cNvPr id="0" name=""/>
        <dsp:cNvSpPr/>
      </dsp:nvSpPr>
      <dsp:spPr>
        <a:xfrm>
          <a:off x="483834" y="27069"/>
          <a:ext cx="6019761" cy="1455717"/>
        </a:xfrm>
        <a:prstGeom prst="roundRect">
          <a:avLst/>
        </a:prstGeom>
        <a:solidFill>
          <a:schemeClr val="accent1">
            <a:lumMod val="20000"/>
            <a:lumOff val="8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Присуждение договора осуществляется после получения письма об отсутствии возражений ИБР после периода ожидания и должно быть произведено в течение срока действия заявок.</a:t>
          </a:r>
          <a:endParaRPr lang="en-US" sz="2000" kern="1200" dirty="0">
            <a:solidFill>
              <a:schemeClr val="tx1"/>
            </a:solidFill>
          </a:endParaRPr>
        </a:p>
      </dsp:txBody>
      <dsp:txXfrm>
        <a:off x="554896" y="98131"/>
        <a:ext cx="5877637" cy="1313593"/>
      </dsp:txXfrm>
    </dsp:sp>
    <dsp:sp modelId="{24F744F6-1D35-4FC3-BAD5-48E13B0283A6}">
      <dsp:nvSpPr>
        <dsp:cNvPr id="0" name=""/>
        <dsp:cNvSpPr/>
      </dsp:nvSpPr>
      <dsp:spPr>
        <a:xfrm>
          <a:off x="498358" y="1530709"/>
          <a:ext cx="7237906" cy="1455717"/>
        </a:xfrm>
        <a:prstGeom prst="roundRect">
          <a:avLst/>
        </a:prstGeom>
        <a:solidFill>
          <a:schemeClr val="accent1">
            <a:lumMod val="40000"/>
            <a:lumOff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От такого участника торгов не требуется внесение изменений в первоначально представленную заявку.</a:t>
          </a:r>
          <a:endParaRPr lang="en-US" sz="2000" kern="1200" dirty="0">
            <a:solidFill>
              <a:schemeClr val="tx1"/>
            </a:solidFill>
          </a:endParaRPr>
        </a:p>
      </dsp:txBody>
      <dsp:txXfrm>
        <a:off x="569420" y="1601771"/>
        <a:ext cx="7095782" cy="1313593"/>
      </dsp:txXfrm>
    </dsp:sp>
    <dsp:sp modelId="{A2923340-3C6C-40D4-9538-4A80749718B1}">
      <dsp:nvSpPr>
        <dsp:cNvPr id="0" name=""/>
        <dsp:cNvSpPr/>
      </dsp:nvSpPr>
      <dsp:spPr>
        <a:xfrm>
          <a:off x="498358" y="3059212"/>
          <a:ext cx="8407772" cy="1455717"/>
        </a:xfrm>
        <a:prstGeom prst="roundRect">
          <a:avLst/>
        </a:prstGeom>
        <a:solidFill>
          <a:schemeClr val="accent1">
            <a:lumMod val="60000"/>
            <a:lumOff val="4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rtl="0">
            <a:lnSpc>
              <a:spcPct val="90000"/>
            </a:lnSpc>
            <a:spcBef>
              <a:spcPct val="0"/>
            </a:spcBef>
            <a:spcAft>
              <a:spcPct val="35000"/>
            </a:spcAft>
            <a:buNone/>
          </a:pPr>
          <a:r>
            <a:rPr lang="ru-RU" sz="2000" kern="1200" dirty="0">
              <a:solidFill>
                <a:schemeClr val="tx1"/>
              </a:solidFill>
            </a:rPr>
            <a:t>Бенефициар должен предоставить ИБР копию подписанного договора вместе с первым запросом на выплату и гарантией исполнения.</a:t>
          </a:r>
          <a:endParaRPr lang="en-US" sz="2000" kern="1200" dirty="0">
            <a:solidFill>
              <a:schemeClr val="tx1"/>
            </a:solidFill>
          </a:endParaRPr>
        </a:p>
      </dsp:txBody>
      <dsp:txXfrm>
        <a:off x="569420" y="3130274"/>
        <a:ext cx="8265648" cy="1313593"/>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B18F-F2DE-49E6-A668-17DBDC06D0B1}">
      <dsp:nvSpPr>
        <dsp:cNvPr id="0" name=""/>
        <dsp:cNvSpPr/>
      </dsp:nvSpPr>
      <dsp:spPr>
        <a:xfrm rot="1874400">
          <a:off x="4233203" y="3299020"/>
          <a:ext cx="1405809" cy="41132"/>
        </a:xfrm>
        <a:custGeom>
          <a:avLst/>
          <a:gdLst/>
          <a:ahLst/>
          <a:cxnLst/>
          <a:rect l="0" t="0" r="0" b="0"/>
          <a:pathLst>
            <a:path>
              <a:moveTo>
                <a:pt x="0" y="20566"/>
              </a:moveTo>
              <a:lnTo>
                <a:pt x="1405809" y="205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FAA2BB-A684-4B9D-89D6-80C9A966E6DD}">
      <dsp:nvSpPr>
        <dsp:cNvPr id="0" name=""/>
        <dsp:cNvSpPr/>
      </dsp:nvSpPr>
      <dsp:spPr>
        <a:xfrm rot="168363">
          <a:off x="4333967" y="2521272"/>
          <a:ext cx="1926850" cy="41132"/>
        </a:xfrm>
        <a:custGeom>
          <a:avLst/>
          <a:gdLst/>
          <a:ahLst/>
          <a:cxnLst/>
          <a:rect l="0" t="0" r="0" b="0"/>
          <a:pathLst>
            <a:path>
              <a:moveTo>
                <a:pt x="0" y="20566"/>
              </a:moveTo>
              <a:lnTo>
                <a:pt x="1926850" y="205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638D72-BCDB-4215-9750-2C687D577267}">
      <dsp:nvSpPr>
        <dsp:cNvPr id="0" name=""/>
        <dsp:cNvSpPr/>
      </dsp:nvSpPr>
      <dsp:spPr>
        <a:xfrm rot="20115135">
          <a:off x="4244293" y="1639014"/>
          <a:ext cx="1977983" cy="41132"/>
        </a:xfrm>
        <a:custGeom>
          <a:avLst/>
          <a:gdLst/>
          <a:ahLst/>
          <a:cxnLst/>
          <a:rect l="0" t="0" r="0" b="0"/>
          <a:pathLst>
            <a:path>
              <a:moveTo>
                <a:pt x="0" y="20566"/>
              </a:moveTo>
              <a:lnTo>
                <a:pt x="1977983" y="205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960973-0FD4-41AB-A5DD-42B0C83B25F9}">
      <dsp:nvSpPr>
        <dsp:cNvPr id="0" name=""/>
        <dsp:cNvSpPr/>
      </dsp:nvSpPr>
      <dsp:spPr>
        <a:xfrm>
          <a:off x="958262" y="719263"/>
          <a:ext cx="3872601" cy="378665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A81B8-C4B9-48C6-84D0-1DCFA21B757B}">
      <dsp:nvSpPr>
        <dsp:cNvPr id="0" name=""/>
        <dsp:cNvSpPr/>
      </dsp:nvSpPr>
      <dsp:spPr>
        <a:xfrm>
          <a:off x="6038135" y="-181662"/>
          <a:ext cx="2018161" cy="2010192"/>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ru-RU" sz="1400" kern="1200" dirty="0">
              <a:solidFill>
                <a:schemeClr val="tx1"/>
              </a:solidFill>
            </a:rPr>
            <a:t>Ответственный за конкурсную документацию</a:t>
          </a:r>
          <a:endParaRPr lang="en-GB" sz="1400" kern="1200" dirty="0">
            <a:solidFill>
              <a:schemeClr val="tx1"/>
            </a:solidFill>
          </a:endParaRPr>
        </a:p>
      </dsp:txBody>
      <dsp:txXfrm>
        <a:off x="6333688" y="112724"/>
        <a:ext cx="1427055" cy="1421420"/>
      </dsp:txXfrm>
    </dsp:sp>
    <dsp:sp modelId="{D033F7B7-D296-4E2F-A138-6D652D21697F}">
      <dsp:nvSpPr>
        <dsp:cNvPr id="0" name=""/>
        <dsp:cNvSpPr/>
      </dsp:nvSpPr>
      <dsp:spPr>
        <a:xfrm>
          <a:off x="6258837" y="2290074"/>
          <a:ext cx="825042" cy="63821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ru-RU" sz="2000" kern="1200" dirty="0"/>
            <a:t>И</a:t>
          </a:r>
          <a:endParaRPr lang="en-GB" sz="2000" kern="1200" dirty="0"/>
        </a:p>
      </dsp:txBody>
      <dsp:txXfrm>
        <a:off x="6379662" y="2383539"/>
        <a:ext cx="583392" cy="451286"/>
      </dsp:txXfrm>
    </dsp:sp>
    <dsp:sp modelId="{477C2FFE-EC3D-4536-9A51-3BF182495934}">
      <dsp:nvSpPr>
        <dsp:cNvPr id="0" name=""/>
        <dsp:cNvSpPr/>
      </dsp:nvSpPr>
      <dsp:spPr>
        <a:xfrm>
          <a:off x="5396143" y="3195832"/>
          <a:ext cx="1983596" cy="200880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rPr>
            <a:t>В заявке предлагается самая низкая оценочная стоимость</a:t>
          </a:r>
          <a:endParaRPr lang="en-US" sz="1800" kern="1200" dirty="0">
            <a:solidFill>
              <a:schemeClr val="tx1"/>
            </a:solidFill>
          </a:endParaRPr>
        </a:p>
      </dsp:txBody>
      <dsp:txXfrm>
        <a:off x="5686634" y="3490015"/>
        <a:ext cx="1402614" cy="1420439"/>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8F668-B6BA-4F47-9668-F1B760F8495B}">
      <dsp:nvSpPr>
        <dsp:cNvPr id="0" name=""/>
        <dsp:cNvSpPr/>
      </dsp:nvSpPr>
      <dsp:spPr>
        <a:xfrm>
          <a:off x="2143432" y="0"/>
          <a:ext cx="5496231" cy="549623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CACF9-CE10-4A9E-A206-653418201900}">
      <dsp:nvSpPr>
        <dsp:cNvPr id="0" name=""/>
        <dsp:cNvSpPr/>
      </dsp:nvSpPr>
      <dsp:spPr>
        <a:xfrm>
          <a:off x="1767038" y="1444170"/>
          <a:ext cx="3124517" cy="2892844"/>
        </a:xfrm>
        <a:prstGeom prst="roundRect">
          <a:avLst/>
        </a:prstGeom>
        <a:solidFill>
          <a:srgbClr val="FFC000"/>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solidFill>
                <a:srgbClr val="002060"/>
              </a:solidFill>
            </a:rPr>
            <a:t>Переговоры о цене не проводятся, составляется соглашение о допустимых отклонениях (например, условия оплаты, судьи)</a:t>
          </a:r>
          <a:endParaRPr lang="en-US" sz="2000" kern="1200" dirty="0">
            <a:solidFill>
              <a:srgbClr val="002060"/>
            </a:solidFill>
          </a:endParaRPr>
        </a:p>
        <a:p>
          <a:pPr marL="0" lvl="0" indent="0" algn="ctr" defTabSz="889000" rtl="0">
            <a:lnSpc>
              <a:spcPct val="90000"/>
            </a:lnSpc>
            <a:spcBef>
              <a:spcPct val="0"/>
            </a:spcBef>
            <a:spcAft>
              <a:spcPct val="35000"/>
            </a:spcAft>
            <a:buNone/>
          </a:pPr>
          <a:endParaRPr lang="en-GB" sz="2000" kern="1200" dirty="0"/>
        </a:p>
      </dsp:txBody>
      <dsp:txXfrm>
        <a:off x="1908255" y="1585387"/>
        <a:ext cx="2842083" cy="2610410"/>
      </dsp:txXfrm>
    </dsp:sp>
    <dsp:sp modelId="{0E45EEAF-D2AA-4D25-8297-715E598AA99B}">
      <dsp:nvSpPr>
        <dsp:cNvPr id="0" name=""/>
        <dsp:cNvSpPr/>
      </dsp:nvSpPr>
      <dsp:spPr>
        <a:xfrm>
          <a:off x="5071640" y="1413079"/>
          <a:ext cx="3059996" cy="2880004"/>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ru-RU" sz="1600" kern="1200" dirty="0"/>
            <a:t>Присуждение на условиях: на условиях, предусмотренных в конкурсной документации (например, национальная регистрация продукта)</a:t>
          </a:r>
          <a:endParaRPr lang="en-US" sz="1600" kern="1200" dirty="0"/>
        </a:p>
        <a:p>
          <a:pPr marL="0" lvl="0" indent="0" algn="ctr" defTabSz="711200" rtl="0">
            <a:lnSpc>
              <a:spcPct val="90000"/>
            </a:lnSpc>
            <a:spcBef>
              <a:spcPct val="0"/>
            </a:spcBef>
            <a:spcAft>
              <a:spcPct val="35000"/>
            </a:spcAft>
            <a:buNone/>
          </a:pPr>
          <a:endParaRPr lang="en-GB" sz="2000" kern="1200" dirty="0"/>
        </a:p>
      </dsp:txBody>
      <dsp:txXfrm>
        <a:off x="5212230" y="1553669"/>
        <a:ext cx="2778816" cy="2598824"/>
      </dsp:txXfrm>
    </dsp:sp>
    <dsp:sp modelId="{E3C65340-ABC4-4AFD-BF61-6C76CC065E19}">
      <dsp:nvSpPr>
        <dsp:cNvPr id="0" name=""/>
        <dsp:cNvSpPr/>
      </dsp:nvSpPr>
      <dsp:spPr>
        <a:xfrm>
          <a:off x="8207715" y="0"/>
          <a:ext cx="175983" cy="197762"/>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B06F1-C330-4B62-A34F-3E49E8766711}">
      <dsp:nvSpPr>
        <dsp:cNvPr id="0" name=""/>
        <dsp:cNvSpPr/>
      </dsp:nvSpPr>
      <dsp:spPr>
        <a:xfrm flipH="1" flipV="1">
          <a:off x="9409372" y="0"/>
          <a:ext cx="373724" cy="511382"/>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28F5-C5EE-43D0-8346-5CF8E6D9D627}">
      <dsp:nvSpPr>
        <dsp:cNvPr id="0" name=""/>
        <dsp:cNvSpPr/>
      </dsp:nvSpPr>
      <dsp:spPr>
        <a:xfrm>
          <a:off x="4470289" y="190591"/>
          <a:ext cx="3040919" cy="304091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00"/>
            </a:solidFill>
          </a:endParaRPr>
        </a:p>
      </dsp:txBody>
      <dsp:txXfrm>
        <a:off x="4915621" y="635923"/>
        <a:ext cx="2150255" cy="2150255"/>
      </dsp:txXfrm>
    </dsp:sp>
    <dsp:sp modelId="{6EF6B460-7708-4362-830C-D09DE7A170EB}">
      <dsp:nvSpPr>
        <dsp:cNvPr id="0" name=""/>
        <dsp:cNvSpPr/>
      </dsp:nvSpPr>
      <dsp:spPr>
        <a:xfrm>
          <a:off x="2998517" y="706702"/>
          <a:ext cx="5278914" cy="1911178"/>
        </a:xfrm>
        <a:prstGeom prst="ellipse">
          <a:avLst/>
        </a:prstGeom>
        <a:solidFill>
          <a:srgbClr val="FFC000">
            <a:alpha val="50000"/>
          </a:srgb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ru-RU" altLang="en-US" sz="2000" kern="1200" dirty="0">
              <a:latin typeface="+mn-lt"/>
            </a:rPr>
            <a:t>Договора по МКТ, ОМТ, ГЧП, займы фин. посредникам и закупки у единственного источника:</a:t>
          </a:r>
          <a:endParaRPr lang="en-GB" sz="2000" kern="1200" dirty="0">
            <a:latin typeface="+mn-lt"/>
          </a:endParaRPr>
        </a:p>
      </dsp:txBody>
      <dsp:txXfrm>
        <a:off x="3771596" y="986588"/>
        <a:ext cx="3732756" cy="1351406"/>
      </dsp:txXfrm>
    </dsp:sp>
    <dsp:sp modelId="{35E35417-8F68-4F8C-94AF-380A09C2D5EC}">
      <dsp:nvSpPr>
        <dsp:cNvPr id="0" name=""/>
        <dsp:cNvSpPr/>
      </dsp:nvSpPr>
      <dsp:spPr>
        <a:xfrm>
          <a:off x="314609" y="2820986"/>
          <a:ext cx="2699998" cy="2280689"/>
        </a:xfrm>
        <a:prstGeom prst="ellipse">
          <a:avLst/>
        </a:prstGeom>
        <a:solidFill>
          <a:srgbClr val="45E325">
            <a:alpha val="50000"/>
          </a:srgb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altLang="en-US" sz="1600" kern="1200" dirty="0">
              <a:latin typeface="+mn-lt"/>
            </a:rPr>
            <a:t>Информация по присуждению договоров должна быть опубликована бенефициаром в базе данных UNDB ONLINE.</a:t>
          </a:r>
          <a:r>
            <a:rPr lang="en-GB" altLang="en-US" sz="1600" kern="1200" dirty="0">
              <a:latin typeface="+mn-lt"/>
            </a:rPr>
            <a:t> </a:t>
          </a:r>
          <a:endParaRPr lang="en-US" altLang="en-US" sz="1600" kern="1200" dirty="0">
            <a:latin typeface="+mn-lt"/>
          </a:endParaRPr>
        </a:p>
        <a:p>
          <a:pPr marL="0" lvl="0" indent="0" algn="ctr" defTabSz="711200">
            <a:lnSpc>
              <a:spcPct val="90000"/>
            </a:lnSpc>
            <a:spcBef>
              <a:spcPct val="0"/>
            </a:spcBef>
            <a:spcAft>
              <a:spcPct val="35000"/>
            </a:spcAft>
            <a:buNone/>
          </a:pPr>
          <a:endParaRPr lang="en-US" altLang="en-US" sz="1600" u="sng" kern="1200" dirty="0">
            <a:latin typeface="TradeGothic" pitchFamily="34" charset="0"/>
          </a:endParaRPr>
        </a:p>
      </dsp:txBody>
      <dsp:txXfrm>
        <a:off x="710015" y="3154985"/>
        <a:ext cx="1909186" cy="1612691"/>
      </dsp:txXfrm>
    </dsp:sp>
    <dsp:sp modelId="{8024C625-3409-4AA9-97D0-9ECC3957EDEB}">
      <dsp:nvSpPr>
        <dsp:cNvPr id="0" name=""/>
        <dsp:cNvSpPr/>
      </dsp:nvSpPr>
      <dsp:spPr>
        <a:xfrm>
          <a:off x="8315345" y="2823781"/>
          <a:ext cx="2701458" cy="2280689"/>
        </a:xfrm>
        <a:prstGeom prst="ellipse">
          <a:avLst/>
        </a:prstGeom>
        <a:solidFill>
          <a:srgbClr val="45E325">
            <a:alpha val="50000"/>
          </a:srgb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altLang="en-US" sz="2000" kern="1200" dirty="0">
              <a:latin typeface="+mn-lt"/>
            </a:rPr>
            <a:t>В </a:t>
          </a:r>
          <a:r>
            <a:rPr lang="ru-RU" altLang="en-US" sz="1600" b="1" kern="1200" dirty="0">
              <a:latin typeface="+mn-lt"/>
            </a:rPr>
            <a:t>национальных изданиях </a:t>
          </a:r>
          <a:r>
            <a:rPr lang="ru-RU" altLang="en-US" sz="1600" kern="1200" dirty="0">
              <a:latin typeface="+mn-lt"/>
            </a:rPr>
            <a:t>по НКТ, договора в соответствии с рамочными соглашениями и работой сверх объёма договора</a:t>
          </a:r>
          <a:endParaRPr lang="en-US" altLang="en-US" sz="1600" b="1" kern="1200" dirty="0">
            <a:latin typeface="+mn-lt"/>
          </a:endParaRPr>
        </a:p>
      </dsp:txBody>
      <dsp:txXfrm>
        <a:off x="8710964" y="3157780"/>
        <a:ext cx="1910220" cy="1612691"/>
      </dsp:txXfrm>
    </dsp:sp>
    <dsp:sp modelId="{65257FFB-D518-4BAF-9741-DAA65737AD3C}">
      <dsp:nvSpPr>
        <dsp:cNvPr id="0" name=""/>
        <dsp:cNvSpPr/>
      </dsp:nvSpPr>
      <dsp:spPr>
        <a:xfrm>
          <a:off x="3558792" y="2841495"/>
          <a:ext cx="4237483" cy="2280689"/>
        </a:xfrm>
        <a:prstGeom prst="ellipse">
          <a:avLst/>
        </a:prstGeom>
        <a:solidFill>
          <a:srgbClr val="45E325">
            <a:alpha val="49804"/>
          </a:srgb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altLang="en-US" sz="1600" kern="1200" dirty="0">
              <a:latin typeface="+mn-lt"/>
            </a:rPr>
            <a:t>Публикация в течение двух недель после получения от банка подтверждения об отсутствии возражений на присуждение договора (2 недели после проверки присуждения договора)</a:t>
          </a:r>
          <a:endParaRPr lang="en-US" altLang="en-US" sz="1600" kern="1200" dirty="0">
            <a:latin typeface="+mn-lt"/>
          </a:endParaRPr>
        </a:p>
      </dsp:txBody>
      <dsp:txXfrm>
        <a:off x="4179357" y="3175494"/>
        <a:ext cx="2996353" cy="161269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0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6.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6.xml><?xml version="1.0" encoding="utf-8"?>
<dgm:layoutDef xmlns:dgm="http://schemas.openxmlformats.org/drawingml/2006/diagram" xmlns:a="http://schemas.openxmlformats.org/drawingml/2006/main" uniqueId="urn:microsoft.com/office/officeart/2011/layout/CircleProcess#1">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radial2#1">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4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5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5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6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7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3#6">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8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24896-CA58-4F91-A846-0D7EDDFCEE23}" type="datetimeFigureOut">
              <a:rPr lang="en-GB" smtClean="0"/>
              <a:t>30/05/2022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628F0-DEC6-4B9B-AA81-AA6DA45A909A}" type="slidenum">
              <a:rPr lang="en-GB" smtClean="0"/>
              <a:t>‹#›</a:t>
            </a:fld>
            <a:endParaRPr lang="en-GB"/>
          </a:p>
        </p:txBody>
      </p:sp>
    </p:spTree>
    <p:extLst>
      <p:ext uri="{BB962C8B-B14F-4D97-AF65-F5344CB8AC3E}">
        <p14:creationId xmlns:p14="http://schemas.microsoft.com/office/powerpoint/2010/main" val="212063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Procurement planning aspects also apply to procurement of works and consulting services</a:t>
            </a:r>
          </a:p>
        </p:txBody>
      </p:sp>
      <p:sp>
        <p:nvSpPr>
          <p:cNvPr id="4" name="Slide Number Placeholder 3"/>
          <p:cNvSpPr>
            <a:spLocks noGrp="1"/>
          </p:cNvSpPr>
          <p:nvPr>
            <p:ph type="sldNum" sz="quarter" idx="5"/>
          </p:nvPr>
        </p:nvSpPr>
        <p:spPr/>
        <p:txBody>
          <a:bodyPr/>
          <a:lstStyle/>
          <a:p>
            <a:fld id="{AAE628F0-DEC6-4B9B-AA81-AA6DA45A909A}" type="slidenum">
              <a:rPr lang="en-GB" smtClean="0"/>
              <a:t>1</a:t>
            </a:fld>
            <a:endParaRPr lang="en-GB"/>
          </a:p>
        </p:txBody>
      </p:sp>
    </p:spTree>
    <p:extLst>
      <p:ext uri="{BB962C8B-B14F-4D97-AF65-F5344CB8AC3E}">
        <p14:creationId xmlns:p14="http://schemas.microsoft.com/office/powerpoint/2010/main" val="163594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Two-dimensional plot: dimension one – procurement methods, dimension two – procurement approach options. RFB approach is used in the majority competitive biddings; depending on what market we are approaching the method to be used could be ICB, ICB-MC, NCB or LIB. </a:t>
            </a:r>
          </a:p>
          <a:p>
            <a:r>
              <a:rPr lang="en-US" sz="900" dirty="0"/>
              <a:t>We need to make sure that the procurement methods to be used are fit-for-purpose to help us to achieve the objectives of procurement. This should be done with due consideration of objectives and situation in the market.</a:t>
            </a:r>
          </a:p>
        </p:txBody>
      </p:sp>
      <p:sp>
        <p:nvSpPr>
          <p:cNvPr id="4" name="Slide Number Placeholder 3"/>
          <p:cNvSpPr>
            <a:spLocks noGrp="1"/>
          </p:cNvSpPr>
          <p:nvPr>
            <p:ph type="sldNum" sz="quarter" idx="5"/>
          </p:nvPr>
        </p:nvSpPr>
        <p:spPr/>
        <p:txBody>
          <a:bodyPr/>
          <a:lstStyle/>
          <a:p>
            <a:fld id="{AAE628F0-DEC6-4B9B-AA81-AA6DA45A909A}" type="slidenum">
              <a:rPr lang="en-GB" smtClean="0"/>
              <a:t>10</a:t>
            </a:fld>
            <a:endParaRPr lang="en-GB"/>
          </a:p>
        </p:txBody>
      </p:sp>
    </p:spTree>
    <p:extLst>
      <p:ext uri="{BB962C8B-B14F-4D97-AF65-F5344CB8AC3E}">
        <p14:creationId xmlns:p14="http://schemas.microsoft.com/office/powerpoint/2010/main" val="1175840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52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73C5D7-9DA0-4A42-9831-47980442E456}" type="slidenum">
              <a:rPr lang="en-GB" altLang="en-US"/>
              <a:pPr>
                <a:spcBef>
                  <a:spcPct val="0"/>
                </a:spcBef>
              </a:pPr>
              <a:t>196</a:t>
            </a:fld>
            <a:endParaRPr lang="en-GB" altLang="en-US"/>
          </a:p>
        </p:txBody>
      </p:sp>
    </p:spTree>
    <p:extLst>
      <p:ext uri="{BB962C8B-B14F-4D97-AF65-F5344CB8AC3E}">
        <p14:creationId xmlns:p14="http://schemas.microsoft.com/office/powerpoint/2010/main" val="32725274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62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8877DCF-D39B-4E0A-8FF5-E6D99172EF59}" type="slidenum">
              <a:rPr lang="en-GB" altLang="en-US"/>
              <a:pPr>
                <a:spcBef>
                  <a:spcPct val="0"/>
                </a:spcBef>
              </a:pPr>
              <a:t>197</a:t>
            </a:fld>
            <a:endParaRPr lang="en-GB" altLang="en-US"/>
          </a:p>
        </p:txBody>
      </p:sp>
    </p:spTree>
    <p:extLst>
      <p:ext uri="{BB962C8B-B14F-4D97-AF65-F5344CB8AC3E}">
        <p14:creationId xmlns:p14="http://schemas.microsoft.com/office/powerpoint/2010/main" val="22002120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17DAA35-B213-4D8E-A38C-E62D83D4CCD5}" type="slidenum">
              <a:rPr lang="en-GB" altLang="en-US"/>
              <a:pPr>
                <a:spcBef>
                  <a:spcPct val="0"/>
                </a:spcBef>
              </a:pPr>
              <a:t>198</a:t>
            </a:fld>
            <a:endParaRPr lang="en-GB" altLang="en-US"/>
          </a:p>
        </p:txBody>
      </p:sp>
    </p:spTree>
    <p:extLst>
      <p:ext uri="{BB962C8B-B14F-4D97-AF65-F5344CB8AC3E}">
        <p14:creationId xmlns:p14="http://schemas.microsoft.com/office/powerpoint/2010/main" val="12828750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LCC shall be on a certain number of years (4; 5 or 6) during which the performance of the product is predictable. </a:t>
            </a:r>
          </a:p>
        </p:txBody>
      </p:sp>
      <p:sp>
        <p:nvSpPr>
          <p:cNvPr id="4" name="Slide Number Placeholder 3"/>
          <p:cNvSpPr>
            <a:spLocks noGrp="1"/>
          </p:cNvSpPr>
          <p:nvPr>
            <p:ph type="sldNum" sz="quarter" idx="5"/>
          </p:nvPr>
        </p:nvSpPr>
        <p:spPr/>
        <p:txBody>
          <a:bodyPr/>
          <a:lstStyle/>
          <a:p>
            <a:fld id="{AAE628F0-DEC6-4B9B-AA81-AA6DA45A909A}" type="slidenum">
              <a:rPr lang="en-GB" smtClean="0"/>
              <a:t>203</a:t>
            </a:fld>
            <a:endParaRPr lang="en-GB"/>
          </a:p>
        </p:txBody>
      </p:sp>
    </p:spTree>
    <p:extLst>
      <p:ext uri="{BB962C8B-B14F-4D97-AF65-F5344CB8AC3E}">
        <p14:creationId xmlns:p14="http://schemas.microsoft.com/office/powerpoint/2010/main" val="39762246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205</a:t>
            </a:fld>
            <a:endParaRPr lang="en-GB"/>
          </a:p>
        </p:txBody>
      </p:sp>
    </p:spTree>
    <p:extLst>
      <p:ext uri="{BB962C8B-B14F-4D97-AF65-F5344CB8AC3E}">
        <p14:creationId xmlns:p14="http://schemas.microsoft.com/office/powerpoint/2010/main" val="10783374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206</a:t>
            </a:fld>
            <a:endParaRPr lang="en-GB"/>
          </a:p>
        </p:txBody>
      </p:sp>
    </p:spTree>
    <p:extLst>
      <p:ext uri="{BB962C8B-B14F-4D97-AF65-F5344CB8AC3E}">
        <p14:creationId xmlns:p14="http://schemas.microsoft.com/office/powerpoint/2010/main" val="2930741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Monetary value for evaluation criteria. </a:t>
            </a:r>
          </a:p>
        </p:txBody>
      </p:sp>
      <p:sp>
        <p:nvSpPr>
          <p:cNvPr id="4" name="Slide Number Placeholder 3"/>
          <p:cNvSpPr>
            <a:spLocks noGrp="1"/>
          </p:cNvSpPr>
          <p:nvPr>
            <p:ph type="sldNum" sz="quarter" idx="5"/>
          </p:nvPr>
        </p:nvSpPr>
        <p:spPr/>
        <p:txBody>
          <a:bodyPr/>
          <a:lstStyle/>
          <a:p>
            <a:fld id="{AAE628F0-DEC6-4B9B-AA81-AA6DA45A909A}" type="slidenum">
              <a:rPr lang="en-GB" smtClean="0"/>
              <a:t>208</a:t>
            </a:fld>
            <a:endParaRPr lang="en-GB"/>
          </a:p>
        </p:txBody>
      </p:sp>
    </p:spTree>
    <p:extLst>
      <p:ext uri="{BB962C8B-B14F-4D97-AF65-F5344CB8AC3E}">
        <p14:creationId xmlns:p14="http://schemas.microsoft.com/office/powerpoint/2010/main" val="28636788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628F0-DEC6-4B9B-AA81-AA6DA45A90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Incomplete proposals can be accepted if the omission is less than 10%.</a:t>
            </a:r>
          </a:p>
        </p:txBody>
      </p:sp>
      <p:sp>
        <p:nvSpPr>
          <p:cNvPr id="4" name="Slide Number Placeholder 3"/>
          <p:cNvSpPr>
            <a:spLocks noGrp="1"/>
          </p:cNvSpPr>
          <p:nvPr>
            <p:ph type="sldNum" sz="quarter" idx="5"/>
          </p:nvPr>
        </p:nvSpPr>
        <p:spPr/>
        <p:txBody>
          <a:bodyPr/>
          <a:lstStyle/>
          <a:p>
            <a:fld id="{AAE628F0-DEC6-4B9B-AA81-AA6DA45A909A}" type="slidenum">
              <a:rPr lang="en-GB" smtClean="0"/>
              <a:t>216</a:t>
            </a:fld>
            <a:endParaRPr lang="en-GB"/>
          </a:p>
        </p:txBody>
      </p:sp>
    </p:spTree>
    <p:extLst>
      <p:ext uri="{BB962C8B-B14F-4D97-AF65-F5344CB8AC3E}">
        <p14:creationId xmlns:p14="http://schemas.microsoft.com/office/powerpoint/2010/main" val="23421434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Renting experience.</a:t>
            </a:r>
          </a:p>
        </p:txBody>
      </p:sp>
      <p:sp>
        <p:nvSpPr>
          <p:cNvPr id="4" name="Slide Number Placeholder 3"/>
          <p:cNvSpPr>
            <a:spLocks noGrp="1"/>
          </p:cNvSpPr>
          <p:nvPr>
            <p:ph type="sldNum" sz="quarter" idx="5"/>
          </p:nvPr>
        </p:nvSpPr>
        <p:spPr/>
        <p:txBody>
          <a:bodyPr/>
          <a:lstStyle/>
          <a:p>
            <a:fld id="{AAE628F0-DEC6-4B9B-AA81-AA6DA45A909A}" type="slidenum">
              <a:rPr lang="en-GB" smtClean="0"/>
              <a:t>218</a:t>
            </a:fld>
            <a:endParaRPr lang="en-GB"/>
          </a:p>
        </p:txBody>
      </p:sp>
    </p:spTree>
    <p:extLst>
      <p:ext uri="{BB962C8B-B14F-4D97-AF65-F5344CB8AC3E}">
        <p14:creationId xmlns:p14="http://schemas.microsoft.com/office/powerpoint/2010/main" val="403128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on the use of force account.</a:t>
            </a:r>
          </a:p>
        </p:txBody>
      </p:sp>
      <p:sp>
        <p:nvSpPr>
          <p:cNvPr id="4" name="Slide Number Placeholder 3"/>
          <p:cNvSpPr>
            <a:spLocks noGrp="1"/>
          </p:cNvSpPr>
          <p:nvPr>
            <p:ph type="sldNum" sz="quarter" idx="5"/>
          </p:nvPr>
        </p:nvSpPr>
        <p:spPr/>
        <p:txBody>
          <a:bodyPr/>
          <a:lstStyle/>
          <a:p>
            <a:fld id="{AAE628F0-DEC6-4B9B-AA81-AA6DA45A909A}" type="slidenum">
              <a:rPr lang="en-GB" smtClean="0"/>
              <a:t>11</a:t>
            </a:fld>
            <a:endParaRPr lang="en-GB"/>
          </a:p>
        </p:txBody>
      </p:sp>
    </p:spTree>
    <p:extLst>
      <p:ext uri="{BB962C8B-B14F-4D97-AF65-F5344CB8AC3E}">
        <p14:creationId xmlns:p14="http://schemas.microsoft.com/office/powerpoint/2010/main" val="30361838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228</a:t>
            </a:fld>
            <a:endParaRPr lang="en-GB"/>
          </a:p>
        </p:txBody>
      </p:sp>
    </p:spTree>
    <p:extLst>
      <p:ext uri="{BB962C8B-B14F-4D97-AF65-F5344CB8AC3E}">
        <p14:creationId xmlns:p14="http://schemas.microsoft.com/office/powerpoint/2010/main" val="30933475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 international competitive procurement subject to Prior Review, </a:t>
            </a:r>
            <a:r>
              <a:rPr lang="en-GB" sz="1200" b="0" i="0" u="none" strike="noStrike" kern="1200" baseline="0" dirty="0" err="1">
                <a:solidFill>
                  <a:schemeClr val="tx1"/>
                </a:solidFill>
                <a:latin typeface="+mn-lt"/>
                <a:ea typeface="+mn-ea"/>
                <a:cs typeface="+mn-cs"/>
              </a:rPr>
              <a:t>IsDB</a:t>
            </a:r>
            <a:r>
              <a:rPr lang="en-GB" sz="1200" b="0" i="0" u="none" strike="noStrike" kern="1200" baseline="0" dirty="0">
                <a:solidFill>
                  <a:schemeClr val="tx1"/>
                </a:solidFill>
                <a:latin typeface="+mn-lt"/>
                <a:ea typeface="+mn-ea"/>
                <a:cs typeface="+mn-cs"/>
              </a:rPr>
              <a:t> may agree to the Beneficiary’s use of negotiations following Bid evaluation and before final contract award. Negotiations may involve terms and conditions, price and/or social, environmental and innovative aspects, as long as they do not change the minimum requirements of the Bid.</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BAFO may be appropriate when the Procurement process would benefit from Bidders having a final opportunity to improve their Bid, including reducing prices, clarifying or modifying their Bid, or providing additional information. BAFO is not to be used for all Procurements financed by </a:t>
            </a:r>
            <a:r>
              <a:rPr lang="en-GB" sz="1200" b="0" i="0" u="none" strike="noStrike" kern="1200" baseline="0" dirty="0" err="1">
                <a:solidFill>
                  <a:schemeClr val="tx1"/>
                </a:solidFill>
                <a:latin typeface="+mn-lt"/>
                <a:ea typeface="+mn-ea"/>
                <a:cs typeface="+mn-cs"/>
              </a:rPr>
              <a:t>IsDB</a:t>
            </a:r>
            <a:r>
              <a:rPr lang="en-GB" sz="1200" b="0" i="0" u="none" strike="noStrike" kern="1200" baseline="0" dirty="0">
                <a:solidFill>
                  <a:schemeClr val="tx1"/>
                </a:solidFill>
                <a:latin typeface="+mn-lt"/>
                <a:ea typeface="+mn-ea"/>
                <a:cs typeface="+mn-cs"/>
              </a:rPr>
              <a:t> but in the following circumstances it should be considered by the Beneficiary and </a:t>
            </a:r>
            <a:r>
              <a:rPr lang="en-GB" sz="1200" b="0" i="0" u="none" strike="noStrike" kern="1200" baseline="0" dirty="0" err="1">
                <a:solidFill>
                  <a:schemeClr val="tx1"/>
                </a:solidFill>
                <a:latin typeface="+mn-lt"/>
                <a:ea typeface="+mn-ea"/>
                <a:cs typeface="+mn-cs"/>
              </a:rPr>
              <a:t>IsDB</a:t>
            </a:r>
            <a:r>
              <a:rPr lang="en-GB" sz="1200" b="0" i="0" u="none" strike="noStrike" kern="1200" baseline="0" dirty="0">
                <a:solidFill>
                  <a:schemeClr val="tx1"/>
                </a:solidFill>
                <a:latin typeface="+mn-lt"/>
                <a:ea typeface="+mn-ea"/>
                <a:cs typeface="+mn-cs"/>
              </a:rPr>
              <a:t>:</a:t>
            </a:r>
          </a:p>
          <a:p>
            <a:pPr marL="171450" indent="-171450">
              <a:buFont typeface="Wingdings" panose="05000000000000000000" pitchFamily="2" charset="2"/>
              <a:buChar char="Ø"/>
            </a:pPr>
            <a:r>
              <a:rPr lang="en-GB" sz="1200" b="0" i="0" u="none" strike="noStrike" kern="1200" baseline="0" dirty="0">
                <a:solidFill>
                  <a:schemeClr val="tx1"/>
                </a:solidFill>
                <a:latin typeface="+mn-lt"/>
                <a:ea typeface="+mn-ea"/>
                <a:cs typeface="+mn-cs"/>
              </a:rPr>
              <a:t>All Bids submitted do not sufficiently address the Procurement requirements;</a:t>
            </a:r>
          </a:p>
          <a:p>
            <a:pPr marL="171450" indent="-171450">
              <a:buFont typeface="Wingdings" panose="05000000000000000000" pitchFamily="2" charset="2"/>
              <a:buChar char="Ø"/>
            </a:pPr>
            <a:r>
              <a:rPr lang="en-GB" sz="1200" b="0" i="0" u="none" strike="noStrike" kern="1200" baseline="0" dirty="0">
                <a:solidFill>
                  <a:schemeClr val="tx1"/>
                </a:solidFill>
                <a:latin typeface="+mn-lt"/>
                <a:ea typeface="+mn-ea"/>
                <a:cs typeface="+mn-cs"/>
              </a:rPr>
              <a:t>Each such Bid is in some respect otherwise unclear or deficient; and</a:t>
            </a:r>
          </a:p>
          <a:p>
            <a:pPr marL="171450" indent="-171450">
              <a:buFont typeface="Wingdings" panose="05000000000000000000" pitchFamily="2" charset="2"/>
              <a:buChar char="Ø"/>
            </a:pPr>
            <a:r>
              <a:rPr lang="en-GB" sz="1200" b="0" i="0" u="none" strike="noStrike" kern="1200" baseline="0" dirty="0">
                <a:solidFill>
                  <a:schemeClr val="tx1"/>
                </a:solidFill>
                <a:latin typeface="+mn-lt"/>
                <a:ea typeface="+mn-ea"/>
                <a:cs typeface="+mn-cs"/>
              </a:rPr>
              <a:t>All Bid costs are too high and/or not within the project budget estimate.</a:t>
            </a:r>
          </a:p>
          <a:p>
            <a:pPr marL="0" indent="0">
              <a:buFont typeface="Wingdings" panose="05000000000000000000" pitchFamily="2" charset="2"/>
              <a:buNone/>
            </a:pPr>
            <a:r>
              <a:rPr lang="en-GB" sz="1200" b="0" i="0" u="none" strike="noStrike" kern="1200" baseline="0" dirty="0">
                <a:solidFill>
                  <a:schemeClr val="tx1"/>
                </a:solidFill>
                <a:latin typeface="+mn-lt"/>
                <a:ea typeface="+mn-ea"/>
                <a:cs typeface="+mn-cs"/>
              </a:rPr>
              <a:t>BAFO is an additional step in the Procurement process designed to achieve better </a:t>
            </a:r>
            <a:r>
              <a:rPr lang="en-GB" sz="1200" b="0" i="0" u="none" strike="noStrike" kern="1200" baseline="0" dirty="0" err="1">
                <a:solidFill>
                  <a:schemeClr val="tx1"/>
                </a:solidFill>
                <a:latin typeface="+mn-lt"/>
                <a:ea typeface="+mn-ea"/>
                <a:cs typeface="+mn-cs"/>
              </a:rPr>
              <a:t>VfM</a:t>
            </a:r>
            <a:r>
              <a:rPr lang="en-GB" sz="1200" b="0" i="0" u="none" strike="noStrike" kern="1200" baseline="0" dirty="0">
                <a:solidFill>
                  <a:schemeClr val="tx1"/>
                </a:solidFill>
                <a:latin typeface="+mn-lt"/>
                <a:ea typeface="+mn-ea"/>
                <a:cs typeface="+mn-cs"/>
              </a:rPr>
              <a:t> outcomes.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BAFO can only be used once in a Procurement process and cannot be used in conjunction with Negotiation, each are mutually exclusive.</a:t>
            </a:r>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230</a:t>
            </a:fld>
            <a:endParaRPr lang="en-GB"/>
          </a:p>
        </p:txBody>
      </p:sp>
    </p:spTree>
    <p:extLst>
      <p:ext uri="{BB962C8B-B14F-4D97-AF65-F5344CB8AC3E}">
        <p14:creationId xmlns:p14="http://schemas.microsoft.com/office/powerpoint/2010/main" val="24064267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233</a:t>
            </a:fld>
            <a:endParaRPr lang="en-GB"/>
          </a:p>
        </p:txBody>
      </p:sp>
    </p:spTree>
    <p:extLst>
      <p:ext uri="{BB962C8B-B14F-4D97-AF65-F5344CB8AC3E}">
        <p14:creationId xmlns:p14="http://schemas.microsoft.com/office/powerpoint/2010/main" val="39567229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243</a:t>
            </a:fld>
            <a:endParaRPr lang="en-GB"/>
          </a:p>
        </p:txBody>
      </p:sp>
    </p:spTree>
    <p:extLst>
      <p:ext uri="{BB962C8B-B14F-4D97-AF65-F5344CB8AC3E}">
        <p14:creationId xmlns:p14="http://schemas.microsoft.com/office/powerpoint/2010/main" val="6107382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B48F50-3DE6-4153-B652-62873DD6CD7A}" type="slidenum">
              <a:rPr lang="en-US" smtClean="0"/>
              <a:t>251</a:t>
            </a:fld>
            <a:endParaRPr lang="en-US"/>
          </a:p>
        </p:txBody>
      </p:sp>
    </p:spTree>
    <p:extLst>
      <p:ext uri="{BB962C8B-B14F-4D97-AF65-F5344CB8AC3E}">
        <p14:creationId xmlns:p14="http://schemas.microsoft.com/office/powerpoint/2010/main" val="36544582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2BC173-D62E-4BDD-98CC-3DF1C9A38B17}" type="slidenum">
              <a:rPr lang="en-GB" smtClean="0"/>
              <a:t>259</a:t>
            </a:fld>
            <a:endParaRPr lang="en-GB"/>
          </a:p>
        </p:txBody>
      </p:sp>
    </p:spTree>
    <p:extLst>
      <p:ext uri="{BB962C8B-B14F-4D97-AF65-F5344CB8AC3E}">
        <p14:creationId xmlns:p14="http://schemas.microsoft.com/office/powerpoint/2010/main" val="4850018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2BC173-D62E-4BDD-98CC-3DF1C9A38B17}" type="slidenum">
              <a:rPr lang="en-GB" smtClean="0"/>
              <a:t>260</a:t>
            </a:fld>
            <a:endParaRPr lang="en-GB"/>
          </a:p>
        </p:txBody>
      </p:sp>
    </p:spTree>
    <p:extLst>
      <p:ext uri="{BB962C8B-B14F-4D97-AF65-F5344CB8AC3E}">
        <p14:creationId xmlns:p14="http://schemas.microsoft.com/office/powerpoint/2010/main" val="36627789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2BC173-D62E-4BDD-98CC-3DF1C9A38B17}" type="slidenum">
              <a:rPr lang="en-GB" smtClean="0"/>
              <a:t>261</a:t>
            </a:fld>
            <a:endParaRPr lang="en-GB"/>
          </a:p>
        </p:txBody>
      </p:sp>
    </p:spTree>
    <p:extLst>
      <p:ext uri="{BB962C8B-B14F-4D97-AF65-F5344CB8AC3E}">
        <p14:creationId xmlns:p14="http://schemas.microsoft.com/office/powerpoint/2010/main" val="6795670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2BC173-D62E-4BDD-98CC-3DF1C9A38B17}" type="slidenum">
              <a:rPr lang="en-GB" smtClean="0"/>
              <a:t>262</a:t>
            </a:fld>
            <a:endParaRPr lang="en-GB"/>
          </a:p>
        </p:txBody>
      </p:sp>
    </p:spTree>
    <p:extLst>
      <p:ext uri="{BB962C8B-B14F-4D97-AF65-F5344CB8AC3E}">
        <p14:creationId xmlns:p14="http://schemas.microsoft.com/office/powerpoint/2010/main" val="35042376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26BA59B5-B56C-417F-A141-432DB00F497C}" type="slidenum">
              <a:rPr lang="en-US" altLang="en-US" sz="1300"/>
              <a:pPr eaLnBrk="1" hangingPunct="1">
                <a:spcBef>
                  <a:spcPct val="0"/>
                </a:spcBef>
              </a:pPr>
              <a:t>270</a:t>
            </a:fld>
            <a:endParaRPr lang="en-US" altLang="en-US" sz="13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40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RFB is used with conformance specifications. The contract is awarded to the lowest bid complying with conformance specifications.</a:t>
            </a:r>
          </a:p>
          <a:p>
            <a:r>
              <a:rPr lang="en-US" sz="900" dirty="0"/>
              <a:t>Direct Selection is not a competitive method of procurement, that is why every aspect of contract shall be negotiated – technical, commercial, legal, etc. This is to make sure that the supplier/contractor will not be opportunistic. </a:t>
            </a:r>
          </a:p>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13</a:t>
            </a:fld>
            <a:endParaRPr lang="en-GB"/>
          </a:p>
        </p:txBody>
      </p:sp>
    </p:spTree>
    <p:extLst>
      <p:ext uri="{BB962C8B-B14F-4D97-AF65-F5344CB8AC3E}">
        <p14:creationId xmlns:p14="http://schemas.microsoft.com/office/powerpoint/2010/main" val="286337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B602378-F196-4003-8F50-305AB7D7FD8C}" type="slidenum">
              <a:rPr lang="en-US" altLang="en-US" sz="1300"/>
              <a:pPr eaLnBrk="1" hangingPunct="1">
                <a:spcBef>
                  <a:spcPct val="0"/>
                </a:spcBef>
              </a:pPr>
              <a:t>271</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718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73AC9F2-82FE-4815-8D24-3A35D5597F2C}" type="slidenum">
              <a:rPr lang="en-US" altLang="en-US" sz="1300"/>
              <a:pPr eaLnBrk="1" hangingPunct="1">
                <a:spcBef>
                  <a:spcPct val="0"/>
                </a:spcBef>
              </a:pPr>
              <a:t>279</a:t>
            </a:fld>
            <a:endParaRPr lang="en-US" altLang="en-US" sz="1300"/>
          </a:p>
        </p:txBody>
      </p:sp>
      <p:sp>
        <p:nvSpPr>
          <p:cNvPr id="69635" name="Rectangle 2"/>
          <p:cNvSpPr>
            <a:spLocks noGrp="1" noRot="1" noChangeAspect="1" noChangeArrowheads="1" noTextEdit="1"/>
          </p:cNvSpPr>
          <p:nvPr>
            <p:ph type="sldImg"/>
          </p:nvPr>
        </p:nvSpPr>
        <p:spPr>
          <a:xfrm>
            <a:off x="469900" y="727075"/>
            <a:ext cx="6375400" cy="3587750"/>
          </a:xfrm>
          <a:ln/>
        </p:spPr>
      </p:sp>
      <p:sp>
        <p:nvSpPr>
          <p:cNvPr id="69636" name="Rectangle 3"/>
          <p:cNvSpPr>
            <a:spLocks noGrp="1" noChangeArrowheads="1"/>
          </p:cNvSpPr>
          <p:nvPr>
            <p:ph type="body" idx="1"/>
          </p:nvPr>
        </p:nvSpPr>
        <p:spPr>
          <a:xfrm>
            <a:off x="974725" y="4559300"/>
            <a:ext cx="5365750" cy="4321175"/>
          </a:xfrm>
          <a:noFill/>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4427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75764F9-67BE-4624-A671-8C5DD786B1BA}" type="slidenum">
              <a:rPr lang="en-US" altLang="en-US" sz="1300"/>
              <a:pPr eaLnBrk="1" hangingPunct="1">
                <a:spcBef>
                  <a:spcPct val="0"/>
                </a:spcBef>
              </a:pPr>
              <a:t>287</a:t>
            </a:fld>
            <a:endParaRPr lang="en-US" altLang="en-US"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R. Thompson, M. Vorster, J. Groton, Innovations to Manage Disputes: DRB and NEC, </a:t>
            </a:r>
            <a:r>
              <a:rPr lang="en-US" altLang="en-US" i="1">
                <a:latin typeface="Arial" panose="020B0604020202020204" pitchFamily="34" charset="0"/>
                <a:cs typeface="Arial" panose="020B0604020202020204" pitchFamily="34" charset="0"/>
              </a:rPr>
              <a:t>Journal of Management in Engineering</a:t>
            </a:r>
            <a:r>
              <a:rPr lang="en-US" altLang="en-US">
                <a:latin typeface="Arial" panose="020B0604020202020204" pitchFamily="34" charset="0"/>
                <a:cs typeface="Arial" panose="020B0604020202020204" pitchFamily="34" charset="0"/>
              </a:rPr>
              <a:t>, Vol 16, No. 5, September/October 2000,</a:t>
            </a:r>
          </a:p>
        </p:txBody>
      </p:sp>
    </p:spTree>
    <p:extLst>
      <p:ext uri="{BB962C8B-B14F-4D97-AF65-F5344CB8AC3E}">
        <p14:creationId xmlns:p14="http://schemas.microsoft.com/office/powerpoint/2010/main" val="40963526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5A01450-511B-4273-83CA-D3D96D6145E1}" type="slidenum">
              <a:rPr lang="en-US" altLang="en-US" sz="1300"/>
              <a:pPr eaLnBrk="1" hangingPunct="1">
                <a:spcBef>
                  <a:spcPct val="0"/>
                </a:spcBef>
              </a:pPr>
              <a:t>288</a:t>
            </a:fld>
            <a:endParaRPr lang="en-US" altLang="en-US" sz="13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R. Thompson, M. Vorster, J. Groton, Innovations to Manage Disputes: DRB and NEC, </a:t>
            </a:r>
            <a:r>
              <a:rPr lang="en-US" altLang="en-US" i="1">
                <a:latin typeface="Arial" panose="020B0604020202020204" pitchFamily="34" charset="0"/>
                <a:cs typeface="Arial" panose="020B0604020202020204" pitchFamily="34" charset="0"/>
              </a:rPr>
              <a:t>Journal of Management in Engineering</a:t>
            </a:r>
            <a:r>
              <a:rPr lang="en-US" altLang="en-US">
                <a:latin typeface="Arial" panose="020B0604020202020204" pitchFamily="34" charset="0"/>
                <a:cs typeface="Arial" panose="020B0604020202020204" pitchFamily="34" charset="0"/>
              </a:rPr>
              <a:t>, Vol 16, No. 5, September/October 2000,</a:t>
            </a:r>
          </a:p>
        </p:txBody>
      </p:sp>
    </p:spTree>
    <p:extLst>
      <p:ext uri="{BB962C8B-B14F-4D97-AF65-F5344CB8AC3E}">
        <p14:creationId xmlns:p14="http://schemas.microsoft.com/office/powerpoint/2010/main" val="37155608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389AA1AC-1B73-4571-A8B6-39733BB27410}" type="slidenum">
              <a:rPr lang="en-US" altLang="en-US" sz="1300"/>
              <a:pPr eaLnBrk="1" hangingPunct="1">
                <a:spcBef>
                  <a:spcPct val="0"/>
                </a:spcBef>
              </a:pPr>
              <a:t>289</a:t>
            </a:fld>
            <a:endParaRPr lang="en-US" altLang="en-US" sz="13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t>
            </a:r>
            <a:r>
              <a:rPr lang="en-US" altLang="en-US" b="1">
                <a:latin typeface="Arial" panose="020B0604020202020204" pitchFamily="34" charset="0"/>
                <a:cs typeface="Arial" panose="020B0604020202020204" pitchFamily="34" charset="0"/>
              </a:rPr>
              <a:t>Contractor's Claims Under The FIDIC Contracts (1999 Edition)</a:t>
            </a:r>
            <a:r>
              <a:rPr lang="en-US" altLang="en-US">
                <a:latin typeface="Arial" panose="020B0604020202020204" pitchFamily="34" charset="0"/>
                <a:cs typeface="Arial" panose="020B0604020202020204" pitchFamily="34" charset="0"/>
              </a:rPr>
              <a:t>”, Christopher R. Seppala, FIDIC Bookshop </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6946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lIns="99040" tIns="49519" rIns="99040" bIns="49519"/>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87AB411-285D-4679-8BD9-2F40C4171089}" type="slidenum">
              <a:rPr lang="en-US" altLang="en-US" sz="1300"/>
              <a:pPr eaLnBrk="1" hangingPunct="1">
                <a:spcBef>
                  <a:spcPct val="0"/>
                </a:spcBef>
              </a:pPr>
              <a:t>290</a:t>
            </a:fld>
            <a:endParaRPr lang="en-US" altLang="en-US" sz="13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t>
            </a:r>
            <a:r>
              <a:rPr lang="en-US" altLang="en-US" b="1">
                <a:latin typeface="Arial" panose="020B0604020202020204" pitchFamily="34" charset="0"/>
                <a:cs typeface="Arial" panose="020B0604020202020204" pitchFamily="34" charset="0"/>
              </a:rPr>
              <a:t>Contractor's Claims Under The FIDIC Contracts (1999 Edition)</a:t>
            </a:r>
            <a:r>
              <a:rPr lang="en-US" altLang="en-US">
                <a:latin typeface="Arial" panose="020B0604020202020204" pitchFamily="34" charset="0"/>
                <a:cs typeface="Arial" panose="020B0604020202020204" pitchFamily="34" charset="0"/>
              </a:rPr>
              <a:t>”, Christopher R. Seppala, FIDIC Bookshop </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342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295</a:t>
            </a:fld>
            <a:endParaRPr lang="en-GB" altLang="en-US"/>
          </a:p>
        </p:txBody>
      </p:sp>
    </p:spTree>
    <p:extLst>
      <p:ext uri="{BB962C8B-B14F-4D97-AF65-F5344CB8AC3E}">
        <p14:creationId xmlns:p14="http://schemas.microsoft.com/office/powerpoint/2010/main" val="27918256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296</a:t>
            </a:fld>
            <a:endParaRPr lang="en-GB" altLang="en-US"/>
          </a:p>
        </p:txBody>
      </p:sp>
    </p:spTree>
    <p:extLst>
      <p:ext uri="{BB962C8B-B14F-4D97-AF65-F5344CB8AC3E}">
        <p14:creationId xmlns:p14="http://schemas.microsoft.com/office/powerpoint/2010/main" val="17573530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297</a:t>
            </a:fld>
            <a:endParaRPr lang="en-GB" altLang="en-US"/>
          </a:p>
        </p:txBody>
      </p:sp>
    </p:spTree>
    <p:extLst>
      <p:ext uri="{BB962C8B-B14F-4D97-AF65-F5344CB8AC3E}">
        <p14:creationId xmlns:p14="http://schemas.microsoft.com/office/powerpoint/2010/main" val="42548902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298</a:t>
            </a:fld>
            <a:endParaRPr lang="en-GB" altLang="en-US"/>
          </a:p>
        </p:txBody>
      </p:sp>
    </p:spTree>
    <p:extLst>
      <p:ext uri="{BB962C8B-B14F-4D97-AF65-F5344CB8AC3E}">
        <p14:creationId xmlns:p14="http://schemas.microsoft.com/office/powerpoint/2010/main" val="36578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about LIB use. Brand name use (GE example). </a:t>
            </a:r>
          </a:p>
        </p:txBody>
      </p:sp>
      <p:sp>
        <p:nvSpPr>
          <p:cNvPr id="4" name="Slide Number Placeholder 3"/>
          <p:cNvSpPr>
            <a:spLocks noGrp="1"/>
          </p:cNvSpPr>
          <p:nvPr>
            <p:ph type="sldNum" sz="quarter" idx="5"/>
          </p:nvPr>
        </p:nvSpPr>
        <p:spPr/>
        <p:txBody>
          <a:bodyPr/>
          <a:lstStyle/>
          <a:p>
            <a:fld id="{AAE628F0-DEC6-4B9B-AA81-AA6DA45A909A}" type="slidenum">
              <a:rPr lang="en-GB" smtClean="0"/>
              <a:t>14</a:t>
            </a:fld>
            <a:endParaRPr lang="en-GB"/>
          </a:p>
        </p:txBody>
      </p:sp>
    </p:spTree>
    <p:extLst>
      <p:ext uri="{BB962C8B-B14F-4D97-AF65-F5344CB8AC3E}">
        <p14:creationId xmlns:p14="http://schemas.microsoft.com/office/powerpoint/2010/main" val="39094142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299</a:t>
            </a:fld>
            <a:endParaRPr lang="en-GB" altLang="en-US"/>
          </a:p>
        </p:txBody>
      </p:sp>
    </p:spTree>
    <p:extLst>
      <p:ext uri="{BB962C8B-B14F-4D97-AF65-F5344CB8AC3E}">
        <p14:creationId xmlns:p14="http://schemas.microsoft.com/office/powerpoint/2010/main" val="14598270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300</a:t>
            </a:fld>
            <a:endParaRPr lang="en-GB" altLang="en-US"/>
          </a:p>
        </p:txBody>
      </p:sp>
    </p:spTree>
    <p:extLst>
      <p:ext uri="{BB962C8B-B14F-4D97-AF65-F5344CB8AC3E}">
        <p14:creationId xmlns:p14="http://schemas.microsoft.com/office/powerpoint/2010/main" val="8578883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301</a:t>
            </a:fld>
            <a:endParaRPr lang="en-GB" altLang="en-US"/>
          </a:p>
        </p:txBody>
      </p:sp>
    </p:spTree>
    <p:extLst>
      <p:ext uri="{BB962C8B-B14F-4D97-AF65-F5344CB8AC3E}">
        <p14:creationId xmlns:p14="http://schemas.microsoft.com/office/powerpoint/2010/main" val="13194039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302</a:t>
            </a:fld>
            <a:endParaRPr lang="en-GB" altLang="en-US"/>
          </a:p>
        </p:txBody>
      </p:sp>
    </p:spTree>
    <p:extLst>
      <p:ext uri="{BB962C8B-B14F-4D97-AF65-F5344CB8AC3E}">
        <p14:creationId xmlns:p14="http://schemas.microsoft.com/office/powerpoint/2010/main" val="90960562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303</a:t>
            </a:fld>
            <a:endParaRPr lang="en-GB" altLang="en-US"/>
          </a:p>
        </p:txBody>
      </p:sp>
    </p:spTree>
    <p:extLst>
      <p:ext uri="{BB962C8B-B14F-4D97-AF65-F5344CB8AC3E}">
        <p14:creationId xmlns:p14="http://schemas.microsoft.com/office/powerpoint/2010/main" val="18868241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304</a:t>
            </a:fld>
            <a:endParaRPr lang="en-GB" altLang="en-US"/>
          </a:p>
        </p:txBody>
      </p:sp>
    </p:spTree>
    <p:extLst>
      <p:ext uri="{BB962C8B-B14F-4D97-AF65-F5344CB8AC3E}">
        <p14:creationId xmlns:p14="http://schemas.microsoft.com/office/powerpoint/2010/main" val="26001003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305</a:t>
            </a:fld>
            <a:endParaRPr lang="en-GB" altLang="en-US"/>
          </a:p>
        </p:txBody>
      </p:sp>
    </p:spTree>
    <p:extLst>
      <p:ext uri="{BB962C8B-B14F-4D97-AF65-F5344CB8AC3E}">
        <p14:creationId xmlns:p14="http://schemas.microsoft.com/office/powerpoint/2010/main" val="34228067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306</a:t>
            </a:fld>
            <a:endParaRPr lang="en-GB" altLang="en-US"/>
          </a:p>
        </p:txBody>
      </p:sp>
    </p:spTree>
    <p:extLst>
      <p:ext uri="{BB962C8B-B14F-4D97-AF65-F5344CB8AC3E}">
        <p14:creationId xmlns:p14="http://schemas.microsoft.com/office/powerpoint/2010/main" val="361429337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BD8A3-167A-41C3-83A0-5D5E428E0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31523" name="Rectangle 2"/>
          <p:cNvSpPr>
            <a:spLocks noGrp="1" noRot="1" noChangeAspect="1" noChangeArrowheads="1" noTextEdit="1"/>
          </p:cNvSpPr>
          <p:nvPr>
            <p:ph type="sldImg"/>
          </p:nvPr>
        </p:nvSpPr>
        <p:spPr>
          <a:ln/>
        </p:spPr>
      </p:sp>
      <p:sp>
        <p:nvSpPr>
          <p:cNvPr id="113152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9115491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BD8A3-167A-41C3-83A0-5D5E428E0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31523" name="Rectangle 2"/>
          <p:cNvSpPr>
            <a:spLocks noGrp="1" noRot="1" noChangeAspect="1" noChangeArrowheads="1" noTextEdit="1"/>
          </p:cNvSpPr>
          <p:nvPr>
            <p:ph type="sldImg"/>
          </p:nvPr>
        </p:nvSpPr>
        <p:spPr>
          <a:ln/>
        </p:spPr>
      </p:sp>
      <p:sp>
        <p:nvSpPr>
          <p:cNvPr id="113152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94145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 is important that the subject matter of procurement is relevant to response to disaster; not procuring something that can wait or something that needs to follow due process.</a:t>
            </a:r>
          </a:p>
        </p:txBody>
      </p:sp>
      <p:sp>
        <p:nvSpPr>
          <p:cNvPr id="4" name="Slide Number Placeholder 3"/>
          <p:cNvSpPr>
            <a:spLocks noGrp="1"/>
          </p:cNvSpPr>
          <p:nvPr>
            <p:ph type="sldNum" sz="quarter" idx="5"/>
          </p:nvPr>
        </p:nvSpPr>
        <p:spPr/>
        <p:txBody>
          <a:bodyPr/>
          <a:lstStyle/>
          <a:p>
            <a:fld id="{AAE628F0-DEC6-4B9B-AA81-AA6DA45A909A}" type="slidenum">
              <a:rPr lang="en-GB" smtClean="0"/>
              <a:t>15</a:t>
            </a:fld>
            <a:endParaRPr lang="en-GB"/>
          </a:p>
        </p:txBody>
      </p:sp>
    </p:spTree>
    <p:extLst>
      <p:ext uri="{BB962C8B-B14F-4D97-AF65-F5344CB8AC3E}">
        <p14:creationId xmlns:p14="http://schemas.microsoft.com/office/powerpoint/2010/main" val="242524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16</a:t>
            </a:fld>
            <a:endParaRPr lang="en-GB"/>
          </a:p>
        </p:txBody>
      </p:sp>
    </p:spTree>
    <p:extLst>
      <p:ext uri="{BB962C8B-B14F-4D97-AF65-F5344CB8AC3E}">
        <p14:creationId xmlns:p14="http://schemas.microsoft.com/office/powerpoint/2010/main" val="297257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Recommendation for IT projects – they fail because they are huge, so the contract package shall be split into small contracts. </a:t>
            </a:r>
          </a:p>
        </p:txBody>
      </p:sp>
      <p:sp>
        <p:nvSpPr>
          <p:cNvPr id="4" name="Slide Number Placeholder 3"/>
          <p:cNvSpPr>
            <a:spLocks noGrp="1"/>
          </p:cNvSpPr>
          <p:nvPr>
            <p:ph type="sldNum" sz="quarter" idx="10"/>
          </p:nvPr>
        </p:nvSpPr>
        <p:spPr/>
        <p:txBody>
          <a:bodyPr/>
          <a:lstStyle/>
          <a:p>
            <a:fld id="{AAE628F0-DEC6-4B9B-AA81-AA6DA45A909A}" type="slidenum">
              <a:rPr lang="en-GB" smtClean="0"/>
              <a:t>18</a:t>
            </a:fld>
            <a:endParaRPr lang="en-GB"/>
          </a:p>
        </p:txBody>
      </p:sp>
    </p:spTree>
    <p:extLst>
      <p:ext uri="{BB962C8B-B14F-4D97-AF65-F5344CB8AC3E}">
        <p14:creationId xmlns:p14="http://schemas.microsoft.com/office/powerpoint/2010/main" val="277862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19</a:t>
            </a:fld>
            <a:endParaRPr lang="en-GB"/>
          </a:p>
        </p:txBody>
      </p:sp>
    </p:spTree>
    <p:extLst>
      <p:ext uri="{BB962C8B-B14F-4D97-AF65-F5344CB8AC3E}">
        <p14:creationId xmlns:p14="http://schemas.microsoft.com/office/powerpoint/2010/main" val="4126544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slide will help to formulate the contracting strategy.</a:t>
            </a:r>
          </a:p>
          <a:p>
            <a:r>
              <a:rPr lang="en-US" sz="900" dirty="0"/>
              <a:t>One of the major transformations of the IFIs since 2016 – shift from one-size-fits-all approach. That’s why all institutions focus more on procurement strategy.</a:t>
            </a:r>
          </a:p>
          <a:p>
            <a:r>
              <a:rPr lang="en-US" sz="900" dirty="0"/>
              <a:t>There are 2 prominent project delivery methods. First one - Design-Bid-Build (DBB) – traditional delivery method, for example, to hire a consultant to design the hospital, then bid for construction of hospital. Second type – Design-Build (DB) – selection of turnkey contractor who will design and construct the hospital. </a:t>
            </a:r>
          </a:p>
          <a:p>
            <a:r>
              <a:rPr lang="en-US" sz="900" dirty="0"/>
              <a:t>Several aspects shall be analyzed in order to select the appropriate delivery method – type of project, capacity to elaborate design, market trend, product related issues, implementation issues.</a:t>
            </a:r>
          </a:p>
          <a:p>
            <a:r>
              <a:rPr lang="en-US" sz="900" dirty="0"/>
              <a:t>The choice of the delivery method (DBB vs DB) affects pricing, risks, level of competition, innovation, fitness-for-purpose.</a:t>
            </a:r>
          </a:p>
        </p:txBody>
      </p:sp>
      <p:sp>
        <p:nvSpPr>
          <p:cNvPr id="4" name="Slide Number Placeholder 3"/>
          <p:cNvSpPr>
            <a:spLocks noGrp="1"/>
          </p:cNvSpPr>
          <p:nvPr>
            <p:ph type="sldNum" sz="quarter" idx="5"/>
          </p:nvPr>
        </p:nvSpPr>
        <p:spPr/>
        <p:txBody>
          <a:bodyPr/>
          <a:lstStyle/>
          <a:p>
            <a:fld id="{AAE628F0-DEC6-4B9B-AA81-AA6DA45A909A}" type="slidenum">
              <a:rPr lang="en-GB" smtClean="0"/>
              <a:t>21</a:t>
            </a:fld>
            <a:endParaRPr lang="en-GB"/>
          </a:p>
        </p:txBody>
      </p:sp>
    </p:spTree>
    <p:extLst>
      <p:ext uri="{BB962C8B-B14F-4D97-AF65-F5344CB8AC3E}">
        <p14:creationId xmlns:p14="http://schemas.microsoft.com/office/powerpoint/2010/main" val="2124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22</a:t>
            </a:fld>
            <a:endParaRPr lang="en-GB"/>
          </a:p>
        </p:txBody>
      </p:sp>
    </p:spTree>
    <p:extLst>
      <p:ext uri="{BB962C8B-B14F-4D97-AF65-F5344CB8AC3E}">
        <p14:creationId xmlns:p14="http://schemas.microsoft.com/office/powerpoint/2010/main" val="134347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2</a:t>
            </a:fld>
            <a:endParaRPr lang="en-GB" dirty="0"/>
          </a:p>
        </p:txBody>
      </p:sp>
    </p:spTree>
    <p:extLst>
      <p:ext uri="{BB962C8B-B14F-4D97-AF65-F5344CB8AC3E}">
        <p14:creationId xmlns:p14="http://schemas.microsoft.com/office/powerpoint/2010/main" val="2552261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The chart represents most important 5 contract types where </a:t>
            </a:r>
            <a:r>
              <a:rPr lang="en-US" sz="800" dirty="0"/>
              <a:t>green represents</a:t>
            </a:r>
            <a:r>
              <a:rPr lang="en-US" sz="800" baseline="0" dirty="0"/>
              <a:t> Client and yellow represents supplier/contractor.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Ad-measurement – is a traditional type of contract with detailed design. There is a high level of supervision. The payment is made for actual quantities measured by the Client as per the unit prices.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In a lumpsum contract no detailed design. The proposals are made on a lumpsum basis to comply with basic design. There is a minimum or no contract supervision.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Performance type of contract – there are KPIs instead of basic or detailed design. Upon completion, the performance is verified using predefined indicators based on which the payment shall be made either with bonuses or penalties.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In a time &amp; material (T&amp;M) contract, parties agree to unit rates that have been predetermined by both parties in advance. The actual quantities are not known, so the payment is made after measuring based on the unit rates in the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t>Cost plus type of contract - is a form of contract wherein the contractor is paid for the actual costs incurred, plus a specific agreed-upon amount – percentage for profit. So the competition for the contract is based on a fee that will be charged upon completion.</a:t>
            </a:r>
          </a:p>
        </p:txBody>
      </p:sp>
      <p:sp>
        <p:nvSpPr>
          <p:cNvPr id="4" name="Slide Number Placeholder 3"/>
          <p:cNvSpPr>
            <a:spLocks noGrp="1"/>
          </p:cNvSpPr>
          <p:nvPr>
            <p:ph type="sldNum" sz="quarter" idx="10"/>
          </p:nvPr>
        </p:nvSpPr>
        <p:spPr/>
        <p:txBody>
          <a:bodyPr/>
          <a:lstStyle/>
          <a:p>
            <a:fld id="{38B48F50-3DE6-4153-B652-62873DD6CD7A}" type="slidenum">
              <a:rPr lang="en-US" smtClean="0"/>
              <a:t>23</a:t>
            </a:fld>
            <a:endParaRPr lang="en-US"/>
          </a:p>
        </p:txBody>
      </p:sp>
    </p:spTree>
    <p:extLst>
      <p:ext uri="{BB962C8B-B14F-4D97-AF65-F5344CB8AC3E}">
        <p14:creationId xmlns:p14="http://schemas.microsoft.com/office/powerpoint/2010/main" val="1278050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 the graph shown the Y axis represents the flexibility &amp; control, and X axis represents 3 dimensions: Time to develop scope, Employer’s risk, and Contractors incentive to price accurately.</a:t>
            </a:r>
          </a:p>
          <a:p>
            <a:r>
              <a:rPr lang="en-US" sz="900" dirty="0"/>
              <a:t>Flexibility and control is maximum in Time &amp; Material control contract; contract ceiling is flexible because it is demand driven. Whereas for lumpsum contract there is a minimum flexibility; any change entails a change order/amendment to the contract.</a:t>
            </a:r>
          </a:p>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24</a:t>
            </a:fld>
            <a:endParaRPr lang="en-GB"/>
          </a:p>
        </p:txBody>
      </p:sp>
    </p:spTree>
    <p:extLst>
      <p:ext uri="{BB962C8B-B14F-4D97-AF65-F5344CB8AC3E}">
        <p14:creationId xmlns:p14="http://schemas.microsoft.com/office/powerpoint/2010/main" val="219317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Type of contract we select differ on the way we pay; in admeasurement we pay for actual quantities, in lumpsum we pay on pre-agreed milestones, in performance we pay based on KPIs reached, etc.</a:t>
            </a:r>
          </a:p>
        </p:txBody>
      </p:sp>
    </p:spTree>
    <p:extLst>
      <p:ext uri="{BB962C8B-B14F-4D97-AF65-F5344CB8AC3E}">
        <p14:creationId xmlns:p14="http://schemas.microsoft.com/office/powerpoint/2010/main" val="3249696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26</a:t>
            </a:fld>
            <a:endParaRPr lang="en-GB"/>
          </a:p>
        </p:txBody>
      </p:sp>
    </p:spTree>
    <p:extLst>
      <p:ext uri="{BB962C8B-B14F-4D97-AF65-F5344CB8AC3E}">
        <p14:creationId xmlns:p14="http://schemas.microsoft.com/office/powerpoint/2010/main" val="2228111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900" dirty="0"/>
          </a:p>
        </p:txBody>
      </p:sp>
      <p:sp>
        <p:nvSpPr>
          <p:cNvPr id="4" name="Slide Number Placeholder 3"/>
          <p:cNvSpPr>
            <a:spLocks noGrp="1"/>
          </p:cNvSpPr>
          <p:nvPr>
            <p:ph type="sldNum" sz="quarter" idx="5"/>
          </p:nvPr>
        </p:nvSpPr>
        <p:spPr>
          <a:xfrm>
            <a:off x="3850443" y="9428584"/>
            <a:ext cx="2945659" cy="498055"/>
          </a:xfrm>
          <a:prstGeom prst="rect">
            <a:avLst/>
          </a:prstGeom>
        </p:spPr>
        <p:txBody>
          <a:bodyPr/>
          <a:lstStyle/>
          <a:p>
            <a:fld id="{581F6F65-6B9B-4F34-9194-00383D78C174}" type="slidenum">
              <a:rPr lang="en-GB" smtClean="0"/>
              <a:pPr/>
              <a:t>27</a:t>
            </a:fld>
            <a:endParaRPr lang="en-GB" dirty="0"/>
          </a:p>
        </p:txBody>
      </p:sp>
    </p:spTree>
    <p:extLst>
      <p:ext uri="{BB962C8B-B14F-4D97-AF65-F5344CB8AC3E}">
        <p14:creationId xmlns:p14="http://schemas.microsoft.com/office/powerpoint/2010/main" val="540130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noProof="0" dirty="0"/>
              <a:t>Payments in lumpsum contract certify that certain milestones as per contract are reached. Interim payment do not signal that the contractor completed the works fully; they support the contractor‘s cash flow. </a:t>
            </a:r>
          </a:p>
          <a:p>
            <a:endParaRPr lang="en-GB" sz="900" dirty="0"/>
          </a:p>
        </p:txBody>
      </p:sp>
    </p:spTree>
    <p:extLst>
      <p:ext uri="{BB962C8B-B14F-4D97-AF65-F5344CB8AC3E}">
        <p14:creationId xmlns:p14="http://schemas.microsoft.com/office/powerpoint/2010/main" val="3288851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noProof="0" dirty="0"/>
              <a:t>Rates used in the change order shall be derived from the contract prices as much as possible. Any change proposed by the contractor shall be checked if it represents fit-for-purpose.</a:t>
            </a:r>
          </a:p>
          <a:p>
            <a:endParaRPr lang="en-US" sz="900" noProof="0" dirty="0"/>
          </a:p>
          <a:p>
            <a:endParaRPr lang="de-AT" sz="900" dirty="0"/>
          </a:p>
        </p:txBody>
      </p:sp>
      <p:sp>
        <p:nvSpPr>
          <p:cNvPr id="4" name="Slide Number Placeholder 3"/>
          <p:cNvSpPr>
            <a:spLocks noGrp="1"/>
          </p:cNvSpPr>
          <p:nvPr>
            <p:ph type="sldNum" sz="quarter" idx="5"/>
          </p:nvPr>
        </p:nvSpPr>
        <p:spPr>
          <a:xfrm>
            <a:off x="3850443" y="9428584"/>
            <a:ext cx="2945659" cy="498055"/>
          </a:xfrm>
          <a:prstGeom prst="rect">
            <a:avLst/>
          </a:prstGeom>
        </p:spPr>
        <p:txBody>
          <a:bodyPr/>
          <a:lstStyle/>
          <a:p>
            <a:fld id="{581F6F65-6B9B-4F34-9194-00383D78C174}" type="slidenum">
              <a:rPr lang="en-GB" smtClean="0"/>
              <a:pPr/>
              <a:t>29</a:t>
            </a:fld>
            <a:endParaRPr lang="en-GB" dirty="0"/>
          </a:p>
        </p:txBody>
      </p:sp>
    </p:spTree>
    <p:extLst>
      <p:ext uri="{BB962C8B-B14F-4D97-AF65-F5344CB8AC3E}">
        <p14:creationId xmlns:p14="http://schemas.microsoft.com/office/powerpoint/2010/main" val="213444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61789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The problem with the cost plus contract – how to restrain the contractor from billing extra costs as actual costs. One of the ways to reduce opportunism is to introduce incentives - when the benefits can be shared; if the cost of project 1 </a:t>
            </a:r>
            <a:r>
              <a:rPr lang="en-GB" sz="900" dirty="0" err="1"/>
              <a:t>mln</a:t>
            </a:r>
            <a:r>
              <a:rPr lang="en-GB" sz="900" dirty="0"/>
              <a:t>, than the Client may agree to give a share (for example 30%) in case of saving from the contract cost. </a:t>
            </a:r>
          </a:p>
        </p:txBody>
      </p:sp>
    </p:spTree>
    <p:extLst>
      <p:ext uri="{BB962C8B-B14F-4D97-AF65-F5344CB8AC3E}">
        <p14:creationId xmlns:p14="http://schemas.microsoft.com/office/powerpoint/2010/main" val="1079304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3179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3</a:t>
            </a:fld>
            <a:endParaRPr lang="en-GB" dirty="0"/>
          </a:p>
        </p:txBody>
      </p:sp>
    </p:spTree>
    <p:extLst>
      <p:ext uri="{BB962C8B-B14F-4D97-AF65-F5344CB8AC3E}">
        <p14:creationId xmlns:p14="http://schemas.microsoft.com/office/powerpoint/2010/main" val="178422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Framework agreement is similar to Time &amp; Material type of contract where the amounts are uncertain.</a:t>
            </a:r>
          </a:p>
        </p:txBody>
      </p:sp>
    </p:spTree>
    <p:extLst>
      <p:ext uri="{BB962C8B-B14F-4D97-AF65-F5344CB8AC3E}">
        <p14:creationId xmlns:p14="http://schemas.microsoft.com/office/powerpoint/2010/main" val="194446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36</a:t>
            </a:fld>
            <a:endParaRPr lang="en-GB"/>
          </a:p>
        </p:txBody>
      </p:sp>
    </p:spTree>
    <p:extLst>
      <p:ext uri="{BB962C8B-B14F-4D97-AF65-F5344CB8AC3E}">
        <p14:creationId xmlns:p14="http://schemas.microsoft.com/office/powerpoint/2010/main" val="331715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Vision, mission and objectives – are overriding principles behind any initiative, project. </a:t>
            </a:r>
          </a:p>
        </p:txBody>
      </p:sp>
      <p:sp>
        <p:nvSpPr>
          <p:cNvPr id="4" name="Slide Number Placeholder 3"/>
          <p:cNvSpPr>
            <a:spLocks noGrp="1"/>
          </p:cNvSpPr>
          <p:nvPr>
            <p:ph type="sldNum" sz="quarter" idx="5"/>
          </p:nvPr>
        </p:nvSpPr>
        <p:spPr/>
        <p:txBody>
          <a:bodyPr/>
          <a:lstStyle/>
          <a:p>
            <a:fld id="{AAE628F0-DEC6-4B9B-AA81-AA6DA45A909A}" type="slidenum">
              <a:rPr lang="en-GB" smtClean="0"/>
              <a:t>39</a:t>
            </a:fld>
            <a:endParaRPr lang="en-GB"/>
          </a:p>
        </p:txBody>
      </p:sp>
    </p:spTree>
    <p:extLst>
      <p:ext uri="{BB962C8B-B14F-4D97-AF65-F5344CB8AC3E}">
        <p14:creationId xmlns:p14="http://schemas.microsoft.com/office/powerpoint/2010/main" val="1860617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fishbone diagram is a summary of everything that should be integrated into strategic procurement planning.</a:t>
            </a:r>
          </a:p>
          <a:p>
            <a:pPr marL="228600" indent="-228600">
              <a:buAutoNum type="arabicPeriod"/>
            </a:pPr>
            <a:r>
              <a:rPr lang="en-US" sz="900" dirty="0"/>
              <a:t>Situation analysis </a:t>
            </a:r>
          </a:p>
          <a:p>
            <a:pPr marL="228600" indent="-228600">
              <a:buAutoNum type="arabicPeriod"/>
            </a:pPr>
            <a:r>
              <a:rPr lang="en-US" sz="900" dirty="0"/>
              <a:t>Market analysis</a:t>
            </a:r>
          </a:p>
          <a:p>
            <a:pPr marL="228600" indent="-228600">
              <a:buAutoNum type="arabicPeriod"/>
            </a:pPr>
            <a:r>
              <a:rPr lang="en-US" sz="900" dirty="0"/>
              <a:t>Objectives</a:t>
            </a:r>
          </a:p>
          <a:p>
            <a:pPr marL="228600" indent="-228600">
              <a:buAutoNum type="arabicPeriod"/>
            </a:pPr>
            <a:r>
              <a:rPr lang="en-US" sz="900" dirty="0"/>
              <a:t>Procurement design</a:t>
            </a:r>
          </a:p>
          <a:p>
            <a:r>
              <a:rPr lang="en-US" sz="900" dirty="0"/>
              <a:t>It is the beneficiary’s responsibility to prepare the Procurement Strategy and Plan. If the Bank prepares the plan, and the Beneficiary does not own the plan, the Beneficiary might not be in a position to implement it. </a:t>
            </a:r>
          </a:p>
        </p:txBody>
      </p:sp>
      <p:sp>
        <p:nvSpPr>
          <p:cNvPr id="4" name="Slide Number Placeholder 3"/>
          <p:cNvSpPr>
            <a:spLocks noGrp="1"/>
          </p:cNvSpPr>
          <p:nvPr>
            <p:ph type="sldNum" sz="quarter" idx="5"/>
          </p:nvPr>
        </p:nvSpPr>
        <p:spPr/>
        <p:txBody>
          <a:bodyPr/>
          <a:lstStyle/>
          <a:p>
            <a:fld id="{AAE628F0-DEC6-4B9B-AA81-AA6DA45A909A}" type="slidenum">
              <a:rPr lang="en-GB" smtClean="0"/>
              <a:t>40</a:t>
            </a:fld>
            <a:endParaRPr lang="en-GB"/>
          </a:p>
        </p:txBody>
      </p:sp>
    </p:spTree>
    <p:extLst>
      <p:ext uri="{BB962C8B-B14F-4D97-AF65-F5344CB8AC3E}">
        <p14:creationId xmlns:p14="http://schemas.microsoft.com/office/powerpoint/2010/main" val="721052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900" b="1" dirty="0"/>
              <a:t>Value-for-Money</a:t>
            </a:r>
            <a:r>
              <a:rPr lang="en-US" sz="900" dirty="0"/>
              <a:t> takes into account not only the initial and/or life cycle costs and quality, but also factors such as risk, proportionality, predictability, sustainability, flexibility, innovation, timeliness and targeted outcome of procurement during the entire project procurement cycle. It also includes factors such as contract conditions. The </a:t>
            </a:r>
            <a:r>
              <a:rPr lang="en-US" sz="900" dirty="0" err="1"/>
              <a:t>VfM</a:t>
            </a:r>
            <a:r>
              <a:rPr lang="en-US" sz="900" dirty="0"/>
              <a:t> approach is not intended to monetize benefits and cost for each factor but to assess whether the procurement meets the “five rights” and whether the conducted exercise delivers the desired outcomes in a cost effective manner for the Beneficiaries.</a:t>
            </a:r>
          </a:p>
          <a:p>
            <a:pPr marL="0" indent="0">
              <a:buNone/>
            </a:pPr>
            <a:r>
              <a:rPr lang="en-US" sz="900" dirty="0"/>
              <a:t>“</a:t>
            </a:r>
            <a:r>
              <a:rPr lang="en-US" sz="900" b="1" i="1" dirty="0"/>
              <a:t>five rights</a:t>
            </a:r>
            <a:r>
              <a:rPr lang="en-US" sz="900" dirty="0"/>
              <a:t>”: </a:t>
            </a:r>
            <a:r>
              <a:rPr lang="en-US" sz="900" b="1" dirty="0"/>
              <a:t>R</a:t>
            </a:r>
            <a:r>
              <a:rPr lang="en-US" sz="900" dirty="0"/>
              <a:t>ight price, </a:t>
            </a:r>
            <a:r>
              <a:rPr lang="en-US" sz="900" b="1" dirty="0"/>
              <a:t>R</a:t>
            </a:r>
            <a:r>
              <a:rPr lang="en-US" sz="900" dirty="0"/>
              <a:t>ight quality, </a:t>
            </a:r>
            <a:r>
              <a:rPr lang="en-US" sz="900" b="1" dirty="0"/>
              <a:t>R</a:t>
            </a:r>
            <a:r>
              <a:rPr lang="en-US" sz="900" dirty="0"/>
              <a:t>ight quantity, </a:t>
            </a:r>
            <a:r>
              <a:rPr lang="en-US" sz="900" b="1" dirty="0"/>
              <a:t>R</a:t>
            </a:r>
            <a:r>
              <a:rPr lang="en-US" sz="900" dirty="0"/>
              <a:t>ight timing and </a:t>
            </a:r>
            <a:r>
              <a:rPr lang="en-US" sz="900" b="1" dirty="0"/>
              <a:t>R</a:t>
            </a:r>
            <a:r>
              <a:rPr lang="en-US" sz="900" dirty="0"/>
              <a:t>ight source.</a:t>
            </a:r>
          </a:p>
          <a:p>
            <a:endParaRPr lang="en-US" sz="900" dirty="0"/>
          </a:p>
        </p:txBody>
      </p:sp>
      <p:sp>
        <p:nvSpPr>
          <p:cNvPr id="4" name="Slide Number Placeholder 3"/>
          <p:cNvSpPr>
            <a:spLocks noGrp="1"/>
          </p:cNvSpPr>
          <p:nvPr>
            <p:ph type="sldNum" sz="quarter" idx="10"/>
          </p:nvPr>
        </p:nvSpPr>
        <p:spPr/>
        <p:txBody>
          <a:bodyPr/>
          <a:lstStyle/>
          <a:p>
            <a:fld id="{A75BB794-F4C7-43DA-B269-9412887FE73F}" type="slidenum">
              <a:rPr lang="en-US" smtClean="0"/>
              <a:t>43</a:t>
            </a:fld>
            <a:endParaRPr lang="en-US"/>
          </a:p>
        </p:txBody>
      </p:sp>
    </p:spTree>
    <p:extLst>
      <p:ext uri="{BB962C8B-B14F-4D97-AF65-F5344CB8AC3E}">
        <p14:creationId xmlns:p14="http://schemas.microsoft.com/office/powerpoint/2010/main" val="3074631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BB794-F4C7-43DA-B269-9412887FE73F}" type="slidenum">
              <a:rPr lang="en-US" smtClean="0"/>
              <a:t>44</a:t>
            </a:fld>
            <a:endParaRPr lang="en-US"/>
          </a:p>
        </p:txBody>
      </p:sp>
    </p:spTree>
    <p:extLst>
      <p:ext uri="{BB962C8B-B14F-4D97-AF65-F5344CB8AC3E}">
        <p14:creationId xmlns:p14="http://schemas.microsoft.com/office/powerpoint/2010/main" val="1327747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The chart shows the Fit-for-Purpose options when selecting procurement methods. </a:t>
            </a:r>
            <a:endParaRPr lang="en-US" sz="900" dirty="0"/>
          </a:p>
        </p:txBody>
      </p:sp>
      <p:sp>
        <p:nvSpPr>
          <p:cNvPr id="4" name="Slide Number Placeholder 3"/>
          <p:cNvSpPr>
            <a:spLocks noGrp="1"/>
          </p:cNvSpPr>
          <p:nvPr>
            <p:ph type="sldNum" sz="quarter" idx="10"/>
          </p:nvPr>
        </p:nvSpPr>
        <p:spPr/>
        <p:txBody>
          <a:bodyPr/>
          <a:lstStyle/>
          <a:p>
            <a:fld id="{A75BB794-F4C7-43DA-B269-9412887FE73F}" type="slidenum">
              <a:rPr lang="en-US" smtClean="0"/>
              <a:t>46</a:t>
            </a:fld>
            <a:endParaRPr lang="en-US"/>
          </a:p>
        </p:txBody>
      </p:sp>
    </p:spTree>
    <p:extLst>
      <p:ext uri="{BB962C8B-B14F-4D97-AF65-F5344CB8AC3E}">
        <p14:creationId xmlns:p14="http://schemas.microsoft.com/office/powerpoint/2010/main" val="212902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rPr>
              <a:t>Let us take an example of the fit for purpose procurement method for Goods, Works and non-consulting services.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rPr>
              <a:t>For Goods, Works and Non-consulting Services, a</a:t>
            </a:r>
            <a:r>
              <a:rPr kumimoji="0" lang="en-US" sz="900" b="0" i="0" u="none" strike="noStrike" kern="1200" cap="none" spc="0" normalizeH="0" baseline="0" noProof="0" dirty="0">
                <a:ln>
                  <a:noFill/>
                </a:ln>
                <a:solidFill>
                  <a:srgbClr val="44546A">
                    <a:lumMod val="75000"/>
                  </a:srgbClr>
                </a:solidFill>
                <a:effectLst/>
                <a:uLnTx/>
                <a:uFillTx/>
                <a:latin typeface="Calibri Light" panose="020F0302020204030204"/>
                <a:ea typeface="+mn-ea"/>
                <a:cs typeface="+mn-cs"/>
              </a:rPr>
              <a:t>pplying international competition may be appropriate </a:t>
            </a: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when the participation of foreign firms:</a:t>
            </a:r>
          </a:p>
          <a:p>
            <a:pPr marL="342900" marR="0" lvl="1" indent="-3429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will increase competition, and </a:t>
            </a:r>
          </a:p>
          <a:p>
            <a:pPr marL="342900" marR="0" lvl="1" indent="-3429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may lead to best </a:t>
            </a:r>
            <a:r>
              <a:rPr kumimoji="0" lang="en-US" sz="900" b="1" i="0" u="none" strike="noStrike" kern="1200" cap="none" spc="0" normalizeH="0" baseline="0" noProof="0" dirty="0">
                <a:ln>
                  <a:noFill/>
                </a:ln>
                <a:solidFill>
                  <a:prstClr val="black"/>
                </a:solidFill>
                <a:effectLst/>
                <a:uLnTx/>
                <a:uFillTx/>
                <a:latin typeface="Calibri Light" panose="020F0302020204030204"/>
                <a:ea typeface="+mn-ea"/>
                <a:cs typeface="+mn-cs"/>
              </a:rPr>
              <a:t>Value for Money  [</a:t>
            </a:r>
            <a:r>
              <a:rPr kumimoji="0" lang="en-US" sz="900" b="1" i="0" u="none" strike="noStrike" kern="1200" cap="none" spc="0" normalizeH="0" baseline="0" noProof="0" dirty="0" err="1">
                <a:ln>
                  <a:noFill/>
                </a:ln>
                <a:solidFill>
                  <a:prstClr val="black"/>
                </a:solidFill>
                <a:effectLst/>
                <a:uLnTx/>
                <a:uFillTx/>
                <a:latin typeface="Calibri Light" panose="020F0302020204030204"/>
                <a:ea typeface="+mn-ea"/>
                <a:cs typeface="+mn-cs"/>
              </a:rPr>
              <a:t>VfM</a:t>
            </a:r>
            <a:r>
              <a:rPr kumimoji="0" lang="en-US"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1" indent="0" algn="l" defTabSz="685800" rtl="0" eaLnBrk="1" fontAlgn="auto" latinLnBrk="0" hangingPunct="1">
              <a:lnSpc>
                <a:spcPct val="90000"/>
              </a:lnSpc>
              <a:spcBef>
                <a:spcPts val="750"/>
              </a:spcBef>
              <a:spcAft>
                <a:spcPts val="0"/>
              </a:spcAft>
              <a:buClrTx/>
              <a:buSzTx/>
              <a:buFont typeface="+mj-lt"/>
              <a:buNone/>
              <a:tabLst/>
              <a:defRPr/>
            </a:pPr>
            <a:endPar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44546A">
                    <a:lumMod val="75000"/>
                  </a:srgbClr>
                </a:solidFill>
                <a:effectLst/>
                <a:uLnTx/>
                <a:uFillTx/>
                <a:latin typeface="Calibri Light" panose="020F0302020204030204"/>
                <a:ea typeface="+mn-ea"/>
                <a:cs typeface="+mn-cs"/>
              </a:rPr>
              <a:t>International competition is therefore the Bank’s preferred approach for contracts that are:</a:t>
            </a:r>
          </a:p>
          <a:p>
            <a:pPr marL="342900" marR="0" lvl="1" indent="-3429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complex</a:t>
            </a:r>
          </a:p>
          <a:p>
            <a:pPr marL="342900" marR="0" lvl="1" indent="-3429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high-risk and/or high-value.</a:t>
            </a:r>
          </a:p>
          <a:p>
            <a:pPr marL="0" marR="0" lvl="1" indent="0" algn="l" defTabSz="685800" rtl="0" eaLnBrk="1" fontAlgn="auto" latinLnBrk="0" hangingPunct="1">
              <a:lnSpc>
                <a:spcPct val="90000"/>
              </a:lnSpc>
              <a:spcBef>
                <a:spcPts val="750"/>
              </a:spcBef>
              <a:spcAft>
                <a:spcPts val="0"/>
              </a:spcAft>
              <a:buClrTx/>
              <a:buSzTx/>
              <a:buFont typeface="+mj-lt"/>
              <a:buNone/>
              <a:tabLst/>
              <a:defRPr/>
            </a:pP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1" indent="0" algn="l" defTabSz="685800" rtl="0" eaLnBrk="1" fontAlgn="auto" latinLnBrk="0" hangingPunct="1">
              <a:lnSpc>
                <a:spcPct val="90000"/>
              </a:lnSpc>
              <a:spcBef>
                <a:spcPts val="750"/>
              </a:spcBef>
              <a:spcAft>
                <a:spcPts val="0"/>
              </a:spcAft>
              <a:buClrTx/>
              <a:buSzTx/>
              <a:buFont typeface="+mj-lt"/>
              <a:buNone/>
              <a:tabLst/>
              <a:defRPr/>
            </a:pPr>
            <a:r>
              <a:rPr lang="en-US" sz="900" kern="1200" dirty="0">
                <a:solidFill>
                  <a:schemeClr val="tx1"/>
                </a:solidFill>
                <a:effectLst/>
                <a:latin typeface="+mn-lt"/>
                <a:ea typeface="+mn-ea"/>
                <a:cs typeface="+mn-cs"/>
              </a:rPr>
              <a:t>Since </a:t>
            </a:r>
            <a:r>
              <a:rPr lang="en-US" sz="900" kern="1200" dirty="0" err="1">
                <a:solidFill>
                  <a:schemeClr val="tx1"/>
                </a:solidFill>
                <a:effectLst/>
                <a:latin typeface="+mn-lt"/>
                <a:ea typeface="+mn-ea"/>
                <a:cs typeface="+mn-cs"/>
              </a:rPr>
              <a:t>IsDB</a:t>
            </a:r>
            <a:r>
              <a:rPr lang="en-US" sz="900" kern="1200" dirty="0">
                <a:solidFill>
                  <a:schemeClr val="tx1"/>
                </a:solidFill>
                <a:effectLst/>
                <a:latin typeface="+mn-lt"/>
                <a:ea typeface="+mn-ea"/>
                <a:cs typeface="+mn-cs"/>
              </a:rPr>
              <a:t> encourages the development of industries and construction firms in its Member Countries, it considers that, as a matter of priority, that the Goods, Works and/or related services it finances should be procured, to the extent possible, from its Member Countries.</a:t>
            </a:r>
          </a:p>
          <a:p>
            <a:pPr marL="0" marR="0" lvl="1" indent="0" algn="l" defTabSz="685800" rtl="0" eaLnBrk="1" fontAlgn="auto" latinLnBrk="0" hangingPunct="1">
              <a:lnSpc>
                <a:spcPct val="90000"/>
              </a:lnSpc>
              <a:spcBef>
                <a:spcPts val="750"/>
              </a:spcBef>
              <a:spcAft>
                <a:spcPts val="0"/>
              </a:spcAft>
              <a:buClrTx/>
              <a:buSzTx/>
              <a:buFont typeface="+mj-lt"/>
              <a:buNone/>
              <a:tabLst/>
              <a:defRPr/>
            </a:pPr>
            <a:endParaRPr lang="en-US" sz="900" kern="1200" dirty="0">
              <a:solidFill>
                <a:schemeClr val="tx1"/>
              </a:solidFill>
              <a:effectLst/>
              <a:latin typeface="+mn-lt"/>
              <a:ea typeface="+mn-ea"/>
              <a:cs typeface="+mn-cs"/>
            </a:endParaRPr>
          </a:p>
          <a:p>
            <a:pPr marL="0" marR="0" lvl="1" indent="0" algn="l" defTabSz="685800" rtl="0" eaLnBrk="1" fontAlgn="auto" latinLnBrk="0" hangingPunct="1">
              <a:lnSpc>
                <a:spcPct val="90000"/>
              </a:lnSpc>
              <a:spcBef>
                <a:spcPts val="750"/>
              </a:spcBef>
              <a:spcAft>
                <a:spcPts val="0"/>
              </a:spcAft>
              <a:buClrTx/>
              <a:buSzTx/>
              <a:buFont typeface="+mj-lt"/>
              <a:buNone/>
              <a:tabLst/>
              <a:defRPr/>
            </a:pPr>
            <a:r>
              <a:rPr lang="en-US" sz="900" kern="1200" dirty="0">
                <a:solidFill>
                  <a:schemeClr val="tx1"/>
                </a:solidFill>
                <a:effectLst/>
                <a:latin typeface="+mn-lt"/>
                <a:ea typeface="+mn-ea"/>
                <a:cs typeface="+mn-cs"/>
              </a:rPr>
              <a:t>Therefore, International Competitive Bidding limited to member countries is the Fit-for-Purpose procurement process for most high value procurements.</a:t>
            </a: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en-US" sz="900" dirty="0"/>
          </a:p>
        </p:txBody>
      </p:sp>
      <p:sp>
        <p:nvSpPr>
          <p:cNvPr id="4" name="Slide Number Placeholder 3"/>
          <p:cNvSpPr>
            <a:spLocks noGrp="1"/>
          </p:cNvSpPr>
          <p:nvPr>
            <p:ph type="sldNum" sz="quarter" idx="10"/>
          </p:nvPr>
        </p:nvSpPr>
        <p:spPr/>
        <p:txBody>
          <a:bodyPr/>
          <a:lstStyle/>
          <a:p>
            <a:fld id="{A75BB794-F4C7-43DA-B269-9412887FE73F}" type="slidenum">
              <a:rPr lang="en-US" smtClean="0"/>
              <a:t>47</a:t>
            </a:fld>
            <a:endParaRPr lang="en-US"/>
          </a:p>
        </p:txBody>
      </p:sp>
    </p:spTree>
    <p:extLst>
      <p:ext uri="{BB962C8B-B14F-4D97-AF65-F5344CB8AC3E}">
        <p14:creationId xmlns:p14="http://schemas.microsoft.com/office/powerpoint/2010/main" val="3090465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dirty="0"/>
              <a:t>The previous guidelines did not provide any specific information related to the requirements of the  procurement plan. </a:t>
            </a:r>
          </a:p>
        </p:txBody>
      </p:sp>
      <p:sp>
        <p:nvSpPr>
          <p:cNvPr id="4" name="Slide Number Placeholder 3"/>
          <p:cNvSpPr>
            <a:spLocks noGrp="1"/>
          </p:cNvSpPr>
          <p:nvPr>
            <p:ph type="sldNum" sz="quarter" idx="5"/>
          </p:nvPr>
        </p:nvSpPr>
        <p:spPr/>
        <p:txBody>
          <a:bodyPr/>
          <a:lstStyle/>
          <a:p>
            <a:fld id="{6718F3E4-4778-3346-BFF2-2E638DE73279}" type="slidenum">
              <a:rPr lang="en-US" smtClean="0"/>
              <a:t>53</a:t>
            </a:fld>
            <a:endParaRPr lang="en-US"/>
          </a:p>
        </p:txBody>
      </p:sp>
    </p:spTree>
    <p:extLst>
      <p:ext uri="{BB962C8B-B14F-4D97-AF65-F5344CB8AC3E}">
        <p14:creationId xmlns:p14="http://schemas.microsoft.com/office/powerpoint/2010/main" val="884824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Work Breakdown Structure helps to see in one slide what is the scope of contract that will be elaborated to the requirements. It is necessary to all types of contract. The WBS helps to identify the boundaries of the project; what is in and what is out. </a:t>
            </a:r>
          </a:p>
        </p:txBody>
      </p:sp>
      <p:sp>
        <p:nvSpPr>
          <p:cNvPr id="4" name="Slide Number Placeholder 3"/>
          <p:cNvSpPr>
            <a:spLocks noGrp="1"/>
          </p:cNvSpPr>
          <p:nvPr>
            <p:ph type="sldNum" sz="quarter" idx="5"/>
          </p:nvPr>
        </p:nvSpPr>
        <p:spPr/>
        <p:txBody>
          <a:bodyPr/>
          <a:lstStyle/>
          <a:p>
            <a:fld id="{AAE628F0-DEC6-4B9B-AA81-AA6DA45A909A}" type="slidenum">
              <a:rPr lang="en-GB" smtClean="0"/>
              <a:t>58</a:t>
            </a:fld>
            <a:endParaRPr lang="en-GB"/>
          </a:p>
        </p:txBody>
      </p:sp>
    </p:spTree>
    <p:extLst>
      <p:ext uri="{BB962C8B-B14F-4D97-AF65-F5344CB8AC3E}">
        <p14:creationId xmlns:p14="http://schemas.microsoft.com/office/powerpoint/2010/main" val="370344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Theoretical distinction between goods and services; goods-dominant logic and services-dominant logic. </a:t>
            </a:r>
          </a:p>
          <a:p>
            <a:r>
              <a:rPr lang="en-US" sz="900" dirty="0"/>
              <a:t>In case of goods, object of transaction is tangible in nature. It is very easy to verify compliance of goods with the requirements. </a:t>
            </a:r>
          </a:p>
          <a:p>
            <a:r>
              <a:rPr lang="en-US" sz="900" dirty="0"/>
              <a:t>Information asymmetry – one party of transaction knows more about the object of transaction than the other party. </a:t>
            </a:r>
          </a:p>
          <a:p>
            <a:r>
              <a:rPr lang="en-US" sz="900" dirty="0"/>
              <a:t>Unlike goods-dominant logic services require high degree of interaction between parties; they join forces to deliver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Non-consulting services are in between the goods and services (topographic surveys, catering, etc.). </a:t>
            </a:r>
          </a:p>
        </p:txBody>
      </p:sp>
      <p:sp>
        <p:nvSpPr>
          <p:cNvPr id="4" name="Slide Number Placeholder 3"/>
          <p:cNvSpPr>
            <a:spLocks noGrp="1"/>
          </p:cNvSpPr>
          <p:nvPr>
            <p:ph type="sldNum" sz="quarter" idx="5"/>
          </p:nvPr>
        </p:nvSpPr>
        <p:spPr/>
        <p:txBody>
          <a:bodyPr/>
          <a:lstStyle/>
          <a:p>
            <a:fld id="{AAE628F0-DEC6-4B9B-AA81-AA6DA45A909A}" type="slidenum">
              <a:rPr lang="en-GB" smtClean="0"/>
              <a:t>4</a:t>
            </a:fld>
            <a:endParaRPr lang="en-GB"/>
          </a:p>
        </p:txBody>
      </p:sp>
    </p:spTree>
    <p:extLst>
      <p:ext uri="{BB962C8B-B14F-4D97-AF65-F5344CB8AC3E}">
        <p14:creationId xmlns:p14="http://schemas.microsoft.com/office/powerpoint/2010/main" val="3174652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To draft KPIs, we start by drafting Outcome KPI and then we design Input KPI of the program from which we prepare Output KPI and finally Input KPI. To monitor KPIs, we move in a different direction – we start by measuring Input KPIs. Input KPI is easy to measure, Outcome KPI is difficult to measure.</a:t>
            </a:r>
          </a:p>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60</a:t>
            </a:fld>
            <a:endParaRPr lang="en-GB"/>
          </a:p>
        </p:txBody>
      </p:sp>
    </p:spTree>
    <p:extLst>
      <p:ext uri="{BB962C8B-B14F-4D97-AF65-F5344CB8AC3E}">
        <p14:creationId xmlns:p14="http://schemas.microsoft.com/office/powerpoint/2010/main" val="1080159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By doing PESTLE analysis we will have a very clear snapshot of the country where we are implementing the project. </a:t>
            </a:r>
          </a:p>
        </p:txBody>
      </p:sp>
      <p:sp>
        <p:nvSpPr>
          <p:cNvPr id="4" name="Slide Number Placeholder 3"/>
          <p:cNvSpPr>
            <a:spLocks noGrp="1"/>
          </p:cNvSpPr>
          <p:nvPr>
            <p:ph type="sldNum" sz="quarter" idx="5"/>
          </p:nvPr>
        </p:nvSpPr>
        <p:spPr/>
        <p:txBody>
          <a:bodyPr/>
          <a:lstStyle/>
          <a:p>
            <a:fld id="{AAE628F0-DEC6-4B9B-AA81-AA6DA45A909A}" type="slidenum">
              <a:rPr lang="en-GB" smtClean="0"/>
              <a:t>63</a:t>
            </a:fld>
            <a:endParaRPr lang="en-GB"/>
          </a:p>
        </p:txBody>
      </p:sp>
    </p:spTree>
    <p:extLst>
      <p:ext uri="{BB962C8B-B14F-4D97-AF65-F5344CB8AC3E}">
        <p14:creationId xmlns:p14="http://schemas.microsoft.com/office/powerpoint/2010/main" val="4124587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Internal capacity analysis is important because the EAs will be implementing the project; it is in their hands to achieve the outputs and outcomes. </a:t>
            </a:r>
          </a:p>
        </p:txBody>
      </p:sp>
      <p:sp>
        <p:nvSpPr>
          <p:cNvPr id="4" name="Slide Number Placeholder 3"/>
          <p:cNvSpPr>
            <a:spLocks noGrp="1"/>
          </p:cNvSpPr>
          <p:nvPr>
            <p:ph type="sldNum" sz="quarter" idx="5"/>
          </p:nvPr>
        </p:nvSpPr>
        <p:spPr/>
        <p:txBody>
          <a:bodyPr/>
          <a:lstStyle/>
          <a:p>
            <a:fld id="{AAE628F0-DEC6-4B9B-AA81-AA6DA45A909A}" type="slidenum">
              <a:rPr lang="en-GB" smtClean="0"/>
              <a:t>64</a:t>
            </a:fld>
            <a:endParaRPr lang="en-GB"/>
          </a:p>
        </p:txBody>
      </p:sp>
    </p:spTree>
    <p:extLst>
      <p:ext uri="{BB962C8B-B14F-4D97-AF65-F5344CB8AC3E}">
        <p14:creationId xmlns:p14="http://schemas.microsoft.com/office/powerpoint/2010/main" val="414608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slide shows some example questions to carry out SWOT analysis.</a:t>
            </a:r>
          </a:p>
        </p:txBody>
      </p:sp>
      <p:sp>
        <p:nvSpPr>
          <p:cNvPr id="4" name="Slide Number Placeholder 3"/>
          <p:cNvSpPr>
            <a:spLocks noGrp="1"/>
          </p:cNvSpPr>
          <p:nvPr>
            <p:ph type="sldNum" sz="quarter" idx="5"/>
          </p:nvPr>
        </p:nvSpPr>
        <p:spPr/>
        <p:txBody>
          <a:bodyPr/>
          <a:lstStyle/>
          <a:p>
            <a:fld id="{AAE628F0-DEC6-4B9B-AA81-AA6DA45A909A}" type="slidenum">
              <a:rPr lang="en-GB" smtClean="0"/>
              <a:t>66</a:t>
            </a:fld>
            <a:endParaRPr lang="en-GB"/>
          </a:p>
        </p:txBody>
      </p:sp>
    </p:spTree>
    <p:extLst>
      <p:ext uri="{BB962C8B-B14F-4D97-AF65-F5344CB8AC3E}">
        <p14:creationId xmlns:p14="http://schemas.microsoft.com/office/powerpoint/2010/main" val="1939580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Stakeholder analysis aims to understand which stakeholders have high/low interest in the project, which stakeholders have weak/strong power and influence.</a:t>
            </a:r>
          </a:p>
        </p:txBody>
      </p:sp>
      <p:sp>
        <p:nvSpPr>
          <p:cNvPr id="4" name="Slide Number Placeholder 3"/>
          <p:cNvSpPr>
            <a:spLocks noGrp="1"/>
          </p:cNvSpPr>
          <p:nvPr>
            <p:ph type="sldNum" sz="quarter" idx="5"/>
          </p:nvPr>
        </p:nvSpPr>
        <p:spPr/>
        <p:txBody>
          <a:bodyPr/>
          <a:lstStyle/>
          <a:p>
            <a:fld id="{AAE628F0-DEC6-4B9B-AA81-AA6DA45A909A}" type="slidenum">
              <a:rPr lang="en-GB" smtClean="0"/>
              <a:t>67</a:t>
            </a:fld>
            <a:endParaRPr lang="en-GB"/>
          </a:p>
        </p:txBody>
      </p:sp>
    </p:spTree>
    <p:extLst>
      <p:ext uri="{BB962C8B-B14F-4D97-AF65-F5344CB8AC3E}">
        <p14:creationId xmlns:p14="http://schemas.microsoft.com/office/powerpoint/2010/main" val="2511273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628F0-DEC6-4B9B-AA81-AA6DA45A909A}" type="slidenum">
              <a:rPr lang="en-GB" smtClean="0"/>
              <a:t>68</a:t>
            </a:fld>
            <a:endParaRPr lang="en-GB"/>
          </a:p>
        </p:txBody>
      </p:sp>
    </p:spTree>
    <p:extLst>
      <p:ext uri="{BB962C8B-B14F-4D97-AF65-F5344CB8AC3E}">
        <p14:creationId xmlns:p14="http://schemas.microsoft.com/office/powerpoint/2010/main" val="3147206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Steps to take in order to identify the stakeholder. </a:t>
            </a:r>
          </a:p>
        </p:txBody>
      </p:sp>
      <p:sp>
        <p:nvSpPr>
          <p:cNvPr id="4" name="Slide Number Placeholder 3"/>
          <p:cNvSpPr>
            <a:spLocks noGrp="1"/>
          </p:cNvSpPr>
          <p:nvPr>
            <p:ph type="sldNum" sz="quarter" idx="5"/>
          </p:nvPr>
        </p:nvSpPr>
        <p:spPr/>
        <p:txBody>
          <a:bodyPr/>
          <a:lstStyle/>
          <a:p>
            <a:fld id="{AAE628F0-DEC6-4B9B-AA81-AA6DA45A909A}" type="slidenum">
              <a:rPr lang="en-GB" smtClean="0"/>
              <a:t>69</a:t>
            </a:fld>
            <a:endParaRPr lang="en-GB"/>
          </a:p>
        </p:txBody>
      </p:sp>
    </p:spTree>
    <p:extLst>
      <p:ext uri="{BB962C8B-B14F-4D97-AF65-F5344CB8AC3E}">
        <p14:creationId xmlns:p14="http://schemas.microsoft.com/office/powerpoint/2010/main" val="56938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628F0-DEC6-4B9B-AA81-AA6DA45A909A}" type="slidenum">
              <a:rPr lang="en-GB" smtClean="0"/>
              <a:t>72</a:t>
            </a:fld>
            <a:endParaRPr lang="en-GB"/>
          </a:p>
        </p:txBody>
      </p:sp>
    </p:spTree>
    <p:extLst>
      <p:ext uri="{BB962C8B-B14F-4D97-AF65-F5344CB8AC3E}">
        <p14:creationId xmlns:p14="http://schemas.microsoft.com/office/powerpoint/2010/main" val="26481157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B48F50-3DE6-4153-B652-62873DD6CD7A}" type="slidenum">
              <a:rPr lang="en-US" smtClean="0"/>
              <a:t>75</a:t>
            </a:fld>
            <a:endParaRPr lang="en-US"/>
          </a:p>
        </p:txBody>
      </p:sp>
    </p:spTree>
    <p:extLst>
      <p:ext uri="{BB962C8B-B14F-4D97-AF65-F5344CB8AC3E}">
        <p14:creationId xmlns:p14="http://schemas.microsoft.com/office/powerpoint/2010/main" val="2435594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Preparation of bidding documents comes as a natural continuation of the procurement planning phase. </a:t>
            </a:r>
          </a:p>
        </p:txBody>
      </p:sp>
      <p:sp>
        <p:nvSpPr>
          <p:cNvPr id="4" name="Slide Number Placeholder 3"/>
          <p:cNvSpPr>
            <a:spLocks noGrp="1"/>
          </p:cNvSpPr>
          <p:nvPr>
            <p:ph type="sldNum" sz="quarter" idx="5"/>
          </p:nvPr>
        </p:nvSpPr>
        <p:spPr/>
        <p:txBody>
          <a:bodyPr/>
          <a:lstStyle/>
          <a:p>
            <a:fld id="{AAE628F0-DEC6-4B9B-AA81-AA6DA45A909A}" type="slidenum">
              <a:rPr lang="en-GB" smtClean="0"/>
              <a:t>76</a:t>
            </a:fld>
            <a:endParaRPr lang="en-GB"/>
          </a:p>
        </p:txBody>
      </p:sp>
    </p:spTree>
    <p:extLst>
      <p:ext uri="{BB962C8B-B14F-4D97-AF65-F5344CB8AC3E}">
        <p14:creationId xmlns:p14="http://schemas.microsoft.com/office/powerpoint/2010/main" val="342357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 is no warranty in case of consulting services, at best, if say the bridge we construct collapse, we may rely on the professional liability insurance.</a:t>
            </a:r>
          </a:p>
        </p:txBody>
      </p:sp>
      <p:sp>
        <p:nvSpPr>
          <p:cNvPr id="4" name="Slide Number Placeholder 3"/>
          <p:cNvSpPr>
            <a:spLocks noGrp="1"/>
          </p:cNvSpPr>
          <p:nvPr>
            <p:ph type="sldNum" sz="quarter" idx="5"/>
          </p:nvPr>
        </p:nvSpPr>
        <p:spPr/>
        <p:txBody>
          <a:bodyPr/>
          <a:lstStyle/>
          <a:p>
            <a:fld id="{AAE628F0-DEC6-4B9B-AA81-AA6DA45A909A}" type="slidenum">
              <a:rPr lang="en-GB" smtClean="0"/>
              <a:t>5</a:t>
            </a:fld>
            <a:endParaRPr lang="en-GB"/>
          </a:p>
        </p:txBody>
      </p:sp>
    </p:spTree>
    <p:extLst>
      <p:ext uri="{BB962C8B-B14F-4D97-AF65-F5344CB8AC3E}">
        <p14:creationId xmlns:p14="http://schemas.microsoft.com/office/powerpoint/2010/main" val="2053916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Technical specifications is a key important aspect of the bidding document, i.e. elaboration of requirements. It is a process of transformation of strategic objectives into operational requirements. </a:t>
            </a:r>
          </a:p>
        </p:txBody>
      </p:sp>
      <p:sp>
        <p:nvSpPr>
          <p:cNvPr id="4" name="Slide Number Placeholder 3"/>
          <p:cNvSpPr>
            <a:spLocks noGrp="1"/>
          </p:cNvSpPr>
          <p:nvPr>
            <p:ph type="sldNum" sz="quarter" idx="5"/>
          </p:nvPr>
        </p:nvSpPr>
        <p:spPr/>
        <p:txBody>
          <a:bodyPr/>
          <a:lstStyle/>
          <a:p>
            <a:fld id="{AAE628F0-DEC6-4B9B-AA81-AA6DA45A909A}" type="slidenum">
              <a:rPr lang="en-GB" smtClean="0"/>
              <a:t>77</a:t>
            </a:fld>
            <a:endParaRPr lang="en-GB"/>
          </a:p>
        </p:txBody>
      </p:sp>
    </p:spTree>
    <p:extLst>
      <p:ext uri="{BB962C8B-B14F-4D97-AF65-F5344CB8AC3E}">
        <p14:creationId xmlns:p14="http://schemas.microsoft.com/office/powerpoint/2010/main" val="676466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 are 2 types of specifications: conformance and performance. When we use performance specifications, we are most likely to award contract based on combination of cost and quality. Because we are not specifying exactly what we want; we specify the ultimate result, output, performance. The most economically advantageous bid in this case will be determined based on the scoring. The evaluation when performance specifications are used takes longer, because we are not comparing ‘apples’ to ‘apples’, but we compare with other types of fruits.  </a:t>
            </a:r>
          </a:p>
        </p:txBody>
      </p:sp>
      <p:sp>
        <p:nvSpPr>
          <p:cNvPr id="4" name="Slide Number Placeholder 3"/>
          <p:cNvSpPr>
            <a:spLocks noGrp="1"/>
          </p:cNvSpPr>
          <p:nvPr>
            <p:ph type="sldNum" sz="quarter" idx="5"/>
          </p:nvPr>
        </p:nvSpPr>
        <p:spPr/>
        <p:txBody>
          <a:bodyPr/>
          <a:lstStyle/>
          <a:p>
            <a:fld id="{AAE628F0-DEC6-4B9B-AA81-AA6DA45A909A}" type="slidenum">
              <a:rPr lang="en-GB" smtClean="0"/>
              <a:t>78</a:t>
            </a:fld>
            <a:endParaRPr lang="en-GB"/>
          </a:p>
        </p:txBody>
      </p:sp>
    </p:spTree>
    <p:extLst>
      <p:ext uri="{BB962C8B-B14F-4D97-AF65-F5344CB8AC3E}">
        <p14:creationId xmlns:p14="http://schemas.microsoft.com/office/powerpoint/2010/main" val="4038144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Requirements define outputs. Outcomes are a result of implementing several procurement activities – each contributing to output. Basics for drafting specifications – strategic alignment with outcomes through KPIs and WBS. Second dimension for drafting requirements – is a market research. Further, we cannot draft requirement without proper alignment with the budget. Finally, the technical requirement are directly related to risk allocation – who is responsible for what risk and how to mitigate those risks?</a:t>
            </a:r>
          </a:p>
        </p:txBody>
      </p:sp>
      <p:sp>
        <p:nvSpPr>
          <p:cNvPr id="4" name="Slide Number Placeholder 3"/>
          <p:cNvSpPr>
            <a:spLocks noGrp="1"/>
          </p:cNvSpPr>
          <p:nvPr>
            <p:ph type="sldNum" sz="quarter" idx="5"/>
          </p:nvPr>
        </p:nvSpPr>
        <p:spPr/>
        <p:txBody>
          <a:bodyPr/>
          <a:lstStyle/>
          <a:p>
            <a:fld id="{AAE628F0-DEC6-4B9B-AA81-AA6DA45A909A}" type="slidenum">
              <a:rPr lang="en-GB" smtClean="0"/>
              <a:t>79</a:t>
            </a:fld>
            <a:endParaRPr lang="en-GB"/>
          </a:p>
        </p:txBody>
      </p:sp>
    </p:spTree>
    <p:extLst>
      <p:ext uri="{BB962C8B-B14F-4D97-AF65-F5344CB8AC3E}">
        <p14:creationId xmlns:p14="http://schemas.microsoft.com/office/powerpoint/2010/main" val="3257793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Earlier we have seen the slide representing the components of Market Research. Now we will look at how does each of this affect elaborating the requirements.</a:t>
            </a:r>
          </a:p>
        </p:txBody>
      </p:sp>
      <p:sp>
        <p:nvSpPr>
          <p:cNvPr id="4" name="Slide Number Placeholder 3"/>
          <p:cNvSpPr>
            <a:spLocks noGrp="1"/>
          </p:cNvSpPr>
          <p:nvPr>
            <p:ph type="sldNum" sz="quarter" idx="5"/>
          </p:nvPr>
        </p:nvSpPr>
        <p:spPr/>
        <p:txBody>
          <a:bodyPr/>
          <a:lstStyle/>
          <a:p>
            <a:fld id="{AAE628F0-DEC6-4B9B-AA81-AA6DA45A909A}" type="slidenum">
              <a:rPr lang="en-GB" smtClean="0"/>
              <a:t>80</a:t>
            </a:fld>
            <a:endParaRPr lang="en-GB"/>
          </a:p>
        </p:txBody>
      </p:sp>
    </p:spTree>
    <p:extLst>
      <p:ext uri="{BB962C8B-B14F-4D97-AF65-F5344CB8AC3E}">
        <p14:creationId xmlns:p14="http://schemas.microsoft.com/office/powerpoint/2010/main" val="1337625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Elaboration of requirements have a direct impact on the aspects shown in the slide. 1 – how quickly we can get the product we need, 2 – the way we select the supplier/contractor. Depending on which type of specification we use - conformance or performance specification, the evaluation can be complex (3), more innovation offered (4), and risks allocated (5). Requirements define if we can achieve the strategic objectives (6). </a:t>
            </a:r>
          </a:p>
        </p:txBody>
      </p:sp>
      <p:sp>
        <p:nvSpPr>
          <p:cNvPr id="4" name="Slide Number Placeholder 3"/>
          <p:cNvSpPr>
            <a:spLocks noGrp="1"/>
          </p:cNvSpPr>
          <p:nvPr>
            <p:ph type="sldNum" sz="quarter" idx="5"/>
          </p:nvPr>
        </p:nvSpPr>
        <p:spPr/>
        <p:txBody>
          <a:bodyPr/>
          <a:lstStyle/>
          <a:p>
            <a:fld id="{AAE628F0-DEC6-4B9B-AA81-AA6DA45A909A}" type="slidenum">
              <a:rPr lang="en-GB" smtClean="0"/>
              <a:t>81</a:t>
            </a:fld>
            <a:endParaRPr lang="en-GB"/>
          </a:p>
        </p:txBody>
      </p:sp>
    </p:spTree>
    <p:extLst>
      <p:ext uri="{BB962C8B-B14F-4D97-AF65-F5344CB8AC3E}">
        <p14:creationId xmlns:p14="http://schemas.microsoft.com/office/powerpoint/2010/main" val="36825850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Based on which criteria we review the specifications? This slide provides some guidance.</a:t>
            </a:r>
          </a:p>
          <a:p>
            <a:endParaRPr lang="en-US" sz="900" dirty="0"/>
          </a:p>
          <a:p>
            <a:r>
              <a:rPr lang="en-US" sz="900" dirty="0"/>
              <a:t>In many projects the requirements are incomplete; the WBS does not provide what is in and what is out. </a:t>
            </a:r>
          </a:p>
          <a:p>
            <a:endParaRPr lang="en-US" sz="900" dirty="0"/>
          </a:p>
          <a:p>
            <a:r>
              <a:rPr lang="en-US" sz="900" dirty="0"/>
              <a:t>In case if two standards are specified, and there is a contradiction between two, then we take the one that is more rigid. </a:t>
            </a:r>
          </a:p>
        </p:txBody>
      </p:sp>
      <p:sp>
        <p:nvSpPr>
          <p:cNvPr id="4" name="Slide Number Placeholder 3"/>
          <p:cNvSpPr>
            <a:spLocks noGrp="1"/>
          </p:cNvSpPr>
          <p:nvPr>
            <p:ph type="sldNum" sz="quarter" idx="5"/>
          </p:nvPr>
        </p:nvSpPr>
        <p:spPr/>
        <p:txBody>
          <a:bodyPr/>
          <a:lstStyle/>
          <a:p>
            <a:fld id="{AAE628F0-DEC6-4B9B-AA81-AA6DA45A909A}" type="slidenum">
              <a:rPr lang="en-GB" smtClean="0"/>
              <a:t>82</a:t>
            </a:fld>
            <a:endParaRPr lang="en-GB"/>
          </a:p>
        </p:txBody>
      </p:sp>
    </p:spTree>
    <p:extLst>
      <p:ext uri="{BB962C8B-B14F-4D97-AF65-F5344CB8AC3E}">
        <p14:creationId xmlns:p14="http://schemas.microsoft.com/office/powerpoint/2010/main" val="11245056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628F0-DEC6-4B9B-AA81-AA6DA45A909A}" type="slidenum">
              <a:rPr lang="en-GB" smtClean="0"/>
              <a:t>89</a:t>
            </a:fld>
            <a:endParaRPr lang="en-GB"/>
          </a:p>
        </p:txBody>
      </p:sp>
    </p:spTree>
    <p:extLst>
      <p:ext uri="{BB962C8B-B14F-4D97-AF65-F5344CB8AC3E}">
        <p14:creationId xmlns:p14="http://schemas.microsoft.com/office/powerpoint/2010/main" val="2405730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 is important to distinguish between Requirements and Qualifications. The requirements are the basis for evaluation and award of contract. The qualifications are the basis for selection of the bidder. Under requirements we evaluate the subject matter of procurement – what is being procured. On the other hand, while doing qualification evaluation  we decide which bidder has the ability to implement the project.</a:t>
            </a:r>
          </a:p>
        </p:txBody>
      </p:sp>
      <p:sp>
        <p:nvSpPr>
          <p:cNvPr id="4" name="Slide Number Placeholder 3"/>
          <p:cNvSpPr>
            <a:spLocks noGrp="1"/>
          </p:cNvSpPr>
          <p:nvPr>
            <p:ph type="sldNum" sz="quarter" idx="5"/>
          </p:nvPr>
        </p:nvSpPr>
        <p:spPr/>
        <p:txBody>
          <a:bodyPr/>
          <a:lstStyle/>
          <a:p>
            <a:fld id="{AAE628F0-DEC6-4B9B-AA81-AA6DA45A909A}" type="slidenum">
              <a:rPr lang="en-GB" smtClean="0"/>
              <a:t>90</a:t>
            </a:fld>
            <a:endParaRPr lang="en-GB"/>
          </a:p>
        </p:txBody>
      </p:sp>
    </p:spTree>
    <p:extLst>
      <p:ext uri="{BB962C8B-B14F-4D97-AF65-F5344CB8AC3E}">
        <p14:creationId xmlns:p14="http://schemas.microsoft.com/office/powerpoint/2010/main" val="3281085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first aspect that is evaluated to decide who is capable to implement the contract is – Eligibility.</a:t>
            </a:r>
          </a:p>
        </p:txBody>
      </p:sp>
      <p:sp>
        <p:nvSpPr>
          <p:cNvPr id="4" name="Slide Number Placeholder 3"/>
          <p:cNvSpPr>
            <a:spLocks noGrp="1"/>
          </p:cNvSpPr>
          <p:nvPr>
            <p:ph type="sldNum" sz="quarter" idx="5"/>
          </p:nvPr>
        </p:nvSpPr>
        <p:spPr/>
        <p:txBody>
          <a:bodyPr/>
          <a:lstStyle/>
          <a:p>
            <a:fld id="{AAE628F0-DEC6-4B9B-AA81-AA6DA45A909A}" type="slidenum">
              <a:rPr lang="en-GB" smtClean="0"/>
              <a:t>91</a:t>
            </a:fld>
            <a:endParaRPr lang="en-GB"/>
          </a:p>
        </p:txBody>
      </p:sp>
    </p:spTree>
    <p:extLst>
      <p:ext uri="{BB962C8B-B14F-4D97-AF65-F5344CB8AC3E}">
        <p14:creationId xmlns:p14="http://schemas.microsoft.com/office/powerpoint/2010/main" val="136386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93</a:t>
            </a:fld>
            <a:endParaRPr lang="en-GB"/>
          </a:p>
        </p:txBody>
      </p:sp>
    </p:spTree>
    <p:extLst>
      <p:ext uri="{BB962C8B-B14F-4D97-AF65-F5344CB8AC3E}">
        <p14:creationId xmlns:p14="http://schemas.microsoft.com/office/powerpoint/2010/main" val="420785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Consulting services – highly interactive relationship, therefore it is difficult to prove failure in performance, hence no performance security. Also because the Client may act opportunistically and forfeit the performance guarantee without due reasoning.</a:t>
            </a:r>
          </a:p>
          <a:p>
            <a:endParaRPr lang="en-US" sz="900" dirty="0"/>
          </a:p>
          <a:p>
            <a:r>
              <a:rPr lang="en-US" sz="900" dirty="0"/>
              <a:t>These 3 slides explain why services are procured differently from goods.</a:t>
            </a:r>
          </a:p>
        </p:txBody>
      </p:sp>
      <p:sp>
        <p:nvSpPr>
          <p:cNvPr id="4" name="Slide Number Placeholder 3"/>
          <p:cNvSpPr>
            <a:spLocks noGrp="1"/>
          </p:cNvSpPr>
          <p:nvPr>
            <p:ph type="sldNum" sz="quarter" idx="5"/>
          </p:nvPr>
        </p:nvSpPr>
        <p:spPr/>
        <p:txBody>
          <a:bodyPr/>
          <a:lstStyle/>
          <a:p>
            <a:fld id="{AAE628F0-DEC6-4B9B-AA81-AA6DA45A909A}" type="slidenum">
              <a:rPr lang="en-GB" smtClean="0"/>
              <a:t>6</a:t>
            </a:fld>
            <a:endParaRPr lang="en-GB"/>
          </a:p>
        </p:txBody>
      </p:sp>
    </p:spTree>
    <p:extLst>
      <p:ext uri="{BB962C8B-B14F-4D97-AF65-F5344CB8AC3E}">
        <p14:creationId xmlns:p14="http://schemas.microsoft.com/office/powerpoint/2010/main" val="13080341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900" dirty="0"/>
              <a:t>Yes, all of them are relevant in case of procurement of goods.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AE628F0-DEC6-4B9B-AA81-AA6DA45A909A}" type="slidenum">
              <a:rPr lang="en-GB" smtClean="0"/>
              <a:t>94</a:t>
            </a:fld>
            <a:endParaRPr lang="en-GB"/>
          </a:p>
        </p:txBody>
      </p:sp>
    </p:spTree>
    <p:extLst>
      <p:ext uri="{BB962C8B-B14F-4D97-AF65-F5344CB8AC3E}">
        <p14:creationId xmlns:p14="http://schemas.microsoft.com/office/powerpoint/2010/main" val="2323215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 case of complex projects, we do not open competition to any firm for 2 reasons: </a:t>
            </a:r>
          </a:p>
          <a:p>
            <a:pPr marL="228600" indent="-228600">
              <a:buAutoNum type="arabicParenR"/>
            </a:pPr>
            <a:r>
              <a:rPr lang="en-US" sz="900" dirty="0"/>
              <a:t>Qualified firms will refrain from submitting bids because they do not know who they are competing with. Especially when the award is based on the lowest price.</a:t>
            </a:r>
          </a:p>
          <a:p>
            <a:pPr marL="228600" indent="-228600">
              <a:buAutoNum type="arabicParenR"/>
            </a:pPr>
            <a:r>
              <a:rPr lang="en-US" sz="900" dirty="0"/>
              <a:t>The cost of preparing bids are very high, so to avoid costs of bid preparation by unqualified bidders we do prequalification.</a:t>
            </a:r>
          </a:p>
        </p:txBody>
      </p:sp>
      <p:sp>
        <p:nvSpPr>
          <p:cNvPr id="4" name="Slide Number Placeholder 3"/>
          <p:cNvSpPr>
            <a:spLocks noGrp="1"/>
          </p:cNvSpPr>
          <p:nvPr>
            <p:ph type="sldNum" sz="quarter" idx="5"/>
          </p:nvPr>
        </p:nvSpPr>
        <p:spPr/>
        <p:txBody>
          <a:bodyPr/>
          <a:lstStyle/>
          <a:p>
            <a:fld id="{AAE628F0-DEC6-4B9B-AA81-AA6DA45A909A}" type="slidenum">
              <a:rPr lang="en-GB" smtClean="0"/>
              <a:t>104</a:t>
            </a:fld>
            <a:endParaRPr lang="en-GB"/>
          </a:p>
        </p:txBody>
      </p:sp>
    </p:spTree>
    <p:extLst>
      <p:ext uri="{BB962C8B-B14F-4D97-AF65-F5344CB8AC3E}">
        <p14:creationId xmlns:p14="http://schemas.microsoft.com/office/powerpoint/2010/main" val="2817440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bidding process with prequalification is shown in the slide. </a:t>
            </a:r>
          </a:p>
        </p:txBody>
      </p:sp>
      <p:sp>
        <p:nvSpPr>
          <p:cNvPr id="4" name="Slide Number Placeholder 3"/>
          <p:cNvSpPr>
            <a:spLocks noGrp="1"/>
          </p:cNvSpPr>
          <p:nvPr>
            <p:ph type="sldNum" sz="quarter" idx="5"/>
          </p:nvPr>
        </p:nvSpPr>
        <p:spPr/>
        <p:txBody>
          <a:bodyPr/>
          <a:lstStyle/>
          <a:p>
            <a:fld id="{AAE628F0-DEC6-4B9B-AA81-AA6DA45A909A}" type="slidenum">
              <a:rPr lang="en-GB" smtClean="0"/>
              <a:t>105</a:t>
            </a:fld>
            <a:endParaRPr lang="en-GB"/>
          </a:p>
        </p:txBody>
      </p:sp>
    </p:spTree>
    <p:extLst>
      <p:ext uri="{BB962C8B-B14F-4D97-AF65-F5344CB8AC3E}">
        <p14:creationId xmlns:p14="http://schemas.microsoft.com/office/powerpoint/2010/main" val="1770851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 is important to clearly specify the qualification requirements; instead of generic requirements that are subjective, the effort shall be made to formulate quantifiable requirements. For example, the similarity of experience shall be explained in detail as part of qualification criteria; what is meant by similarity? The prequalification requirement shall be based on the market study: knowing who is offering what we may decide whether to raise the ‘bar’ or reduce it, which eventually affects the level of competition.</a:t>
            </a:r>
          </a:p>
        </p:txBody>
      </p:sp>
      <p:sp>
        <p:nvSpPr>
          <p:cNvPr id="4" name="Slide Number Placeholder 3"/>
          <p:cNvSpPr>
            <a:spLocks noGrp="1"/>
          </p:cNvSpPr>
          <p:nvPr>
            <p:ph type="sldNum" sz="quarter" idx="5"/>
          </p:nvPr>
        </p:nvSpPr>
        <p:spPr/>
        <p:txBody>
          <a:bodyPr/>
          <a:lstStyle/>
          <a:p>
            <a:fld id="{AAE628F0-DEC6-4B9B-AA81-AA6DA45A909A}" type="slidenum">
              <a:rPr lang="en-GB" smtClean="0"/>
              <a:t>106</a:t>
            </a:fld>
            <a:endParaRPr lang="en-GB"/>
          </a:p>
        </p:txBody>
      </p:sp>
    </p:spTree>
    <p:extLst>
      <p:ext uri="{BB962C8B-B14F-4D97-AF65-F5344CB8AC3E}">
        <p14:creationId xmlns:p14="http://schemas.microsoft.com/office/powerpoint/2010/main" val="4071939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111</a:t>
            </a:fld>
            <a:endParaRPr lang="en-GB"/>
          </a:p>
        </p:txBody>
      </p:sp>
    </p:spTree>
    <p:extLst>
      <p:ext uri="{BB962C8B-B14F-4D97-AF65-F5344CB8AC3E}">
        <p14:creationId xmlns:p14="http://schemas.microsoft.com/office/powerpoint/2010/main" val="347576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slide represents the project cycle. </a:t>
            </a:r>
          </a:p>
        </p:txBody>
      </p:sp>
      <p:sp>
        <p:nvSpPr>
          <p:cNvPr id="4" name="Slide Number Placeholder 3"/>
          <p:cNvSpPr>
            <a:spLocks noGrp="1"/>
          </p:cNvSpPr>
          <p:nvPr>
            <p:ph type="sldNum" sz="quarter" idx="5"/>
          </p:nvPr>
        </p:nvSpPr>
        <p:spPr/>
        <p:txBody>
          <a:bodyPr/>
          <a:lstStyle/>
          <a:p>
            <a:fld id="{AAE628F0-DEC6-4B9B-AA81-AA6DA45A909A}" type="slidenum">
              <a:rPr lang="en-GB" smtClean="0"/>
              <a:t>112</a:t>
            </a:fld>
            <a:endParaRPr lang="en-GB"/>
          </a:p>
        </p:txBody>
      </p:sp>
    </p:spTree>
    <p:extLst>
      <p:ext uri="{BB962C8B-B14F-4D97-AF65-F5344CB8AC3E}">
        <p14:creationId xmlns:p14="http://schemas.microsoft.com/office/powerpoint/2010/main" val="2798862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content of the BD includes (1) Invitation to bid – the cover letter inviting to bid; (2) Instruction to bidders on how to prepare responsive bids; (3) Form of bid – so that we can compare bids easily; (4) Form of contract, because bidders need to know in advance what are the contractual terms; (5) Specifications that are relevant to the subject matter of procurement; (6) Drawings, in case applicable; (7) Price schedules, since the bidders need to use the same form to offer prices; (8) Delivery times.</a:t>
            </a:r>
          </a:p>
        </p:txBody>
      </p:sp>
      <p:sp>
        <p:nvSpPr>
          <p:cNvPr id="4" name="Slide Number Placeholder 3"/>
          <p:cNvSpPr>
            <a:spLocks noGrp="1"/>
          </p:cNvSpPr>
          <p:nvPr>
            <p:ph type="sldNum" sz="quarter" idx="5"/>
          </p:nvPr>
        </p:nvSpPr>
        <p:spPr/>
        <p:txBody>
          <a:bodyPr/>
          <a:lstStyle/>
          <a:p>
            <a:fld id="{AAE628F0-DEC6-4B9B-AA81-AA6DA45A909A}" type="slidenum">
              <a:rPr lang="en-GB" smtClean="0"/>
              <a:t>113</a:t>
            </a:fld>
            <a:endParaRPr lang="en-GB"/>
          </a:p>
        </p:txBody>
      </p:sp>
    </p:spTree>
    <p:extLst>
      <p:ext uri="{BB962C8B-B14F-4D97-AF65-F5344CB8AC3E}">
        <p14:creationId xmlns:p14="http://schemas.microsoft.com/office/powerpoint/2010/main" val="2639742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 is important that the BD provide all information clearly without ambiguity.</a:t>
            </a:r>
          </a:p>
        </p:txBody>
      </p:sp>
      <p:sp>
        <p:nvSpPr>
          <p:cNvPr id="4" name="Slide Number Placeholder 3"/>
          <p:cNvSpPr>
            <a:spLocks noGrp="1"/>
          </p:cNvSpPr>
          <p:nvPr>
            <p:ph type="sldNum" sz="quarter" idx="5"/>
          </p:nvPr>
        </p:nvSpPr>
        <p:spPr/>
        <p:txBody>
          <a:bodyPr/>
          <a:lstStyle/>
          <a:p>
            <a:fld id="{AAE628F0-DEC6-4B9B-AA81-AA6DA45A909A}" type="slidenum">
              <a:rPr lang="en-GB" smtClean="0"/>
              <a:t>114</a:t>
            </a:fld>
            <a:endParaRPr lang="en-GB"/>
          </a:p>
        </p:txBody>
      </p:sp>
    </p:spTree>
    <p:extLst>
      <p:ext uri="{BB962C8B-B14F-4D97-AF65-F5344CB8AC3E}">
        <p14:creationId xmlns:p14="http://schemas.microsoft.com/office/powerpoint/2010/main" val="29130243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bid security is normally set as a fixed value; we dot specify it as a percentage of contract value for several reasons: fairness, confidentiality. </a:t>
            </a:r>
          </a:p>
          <a:p>
            <a:r>
              <a:rPr lang="en-US" sz="900" dirty="0"/>
              <a:t>The amount of bid security is set between 1% and 3% of the contract value based on the risk assessment. In sectors where the bidders normally honor their bids, the bid security amount can be as low as 1% or even can be replaced with Bid Securing Declaration. </a:t>
            </a:r>
          </a:p>
        </p:txBody>
      </p:sp>
      <p:sp>
        <p:nvSpPr>
          <p:cNvPr id="4" name="Slide Number Placeholder 3"/>
          <p:cNvSpPr>
            <a:spLocks noGrp="1"/>
          </p:cNvSpPr>
          <p:nvPr>
            <p:ph type="sldNum" sz="quarter" idx="5"/>
          </p:nvPr>
        </p:nvSpPr>
        <p:spPr/>
        <p:txBody>
          <a:bodyPr/>
          <a:lstStyle/>
          <a:p>
            <a:fld id="{AAE628F0-DEC6-4B9B-AA81-AA6DA45A909A}" type="slidenum">
              <a:rPr lang="en-GB" smtClean="0"/>
              <a:t>117</a:t>
            </a:fld>
            <a:endParaRPr lang="en-GB"/>
          </a:p>
        </p:txBody>
      </p:sp>
    </p:spTree>
    <p:extLst>
      <p:ext uri="{BB962C8B-B14F-4D97-AF65-F5344CB8AC3E}">
        <p14:creationId xmlns:p14="http://schemas.microsoft.com/office/powerpoint/2010/main" val="25472543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Price adjustment can be applied even if the duration of contract is less than 18 months. </a:t>
            </a:r>
          </a:p>
        </p:txBody>
      </p:sp>
      <p:sp>
        <p:nvSpPr>
          <p:cNvPr id="4" name="Slide Number Placeholder 3"/>
          <p:cNvSpPr>
            <a:spLocks noGrp="1"/>
          </p:cNvSpPr>
          <p:nvPr>
            <p:ph type="sldNum" sz="quarter" idx="5"/>
          </p:nvPr>
        </p:nvSpPr>
        <p:spPr/>
        <p:txBody>
          <a:bodyPr/>
          <a:lstStyle/>
          <a:p>
            <a:fld id="{AAE628F0-DEC6-4B9B-AA81-AA6DA45A909A}" type="slidenum">
              <a:rPr lang="en-GB" smtClean="0"/>
              <a:t>126</a:t>
            </a:fld>
            <a:endParaRPr lang="en-GB"/>
          </a:p>
        </p:txBody>
      </p:sp>
    </p:spTree>
    <p:extLst>
      <p:ext uri="{BB962C8B-B14F-4D97-AF65-F5344CB8AC3E}">
        <p14:creationId xmlns:p14="http://schemas.microsoft.com/office/powerpoint/2010/main" val="349866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7</a:t>
            </a:fld>
            <a:endParaRPr lang="en-GB"/>
          </a:p>
        </p:txBody>
      </p:sp>
    </p:spTree>
    <p:extLst>
      <p:ext uri="{BB962C8B-B14F-4D97-AF65-F5344CB8AC3E}">
        <p14:creationId xmlns:p14="http://schemas.microsoft.com/office/powerpoint/2010/main" val="4203231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dirty="0">
                <a:solidFill>
                  <a:srgbClr val="000000"/>
                </a:solidFill>
                <a:latin typeface="+mn-lt"/>
                <a:cs typeface="Arial" pitchFamily="34" charset="0"/>
              </a:rPr>
              <a:t>Insurance for inland transportation is normally not covered in CIP, so if required, it should be clearly specified in the Bidding Document.</a:t>
            </a:r>
          </a:p>
        </p:txBody>
      </p:sp>
    </p:spTree>
    <p:extLst>
      <p:ext uri="{BB962C8B-B14F-4D97-AF65-F5344CB8AC3E}">
        <p14:creationId xmlns:p14="http://schemas.microsoft.com/office/powerpoint/2010/main" val="2774943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advance payment guarantee is required to make sure that the supplier/contractor will not use the advance for the purposes other than intended under the contract. </a:t>
            </a:r>
          </a:p>
        </p:txBody>
      </p:sp>
      <p:sp>
        <p:nvSpPr>
          <p:cNvPr id="4" name="Slide Number Placeholder 3"/>
          <p:cNvSpPr>
            <a:spLocks noGrp="1"/>
          </p:cNvSpPr>
          <p:nvPr>
            <p:ph type="sldNum" sz="quarter" idx="5"/>
          </p:nvPr>
        </p:nvSpPr>
        <p:spPr/>
        <p:txBody>
          <a:bodyPr/>
          <a:lstStyle/>
          <a:p>
            <a:fld id="{AAE628F0-DEC6-4B9B-AA81-AA6DA45A909A}" type="slidenum">
              <a:rPr lang="en-GB" smtClean="0"/>
              <a:t>133</a:t>
            </a:fld>
            <a:endParaRPr lang="en-GB"/>
          </a:p>
        </p:txBody>
      </p:sp>
    </p:spTree>
    <p:extLst>
      <p:ext uri="{BB962C8B-B14F-4D97-AF65-F5344CB8AC3E}">
        <p14:creationId xmlns:p14="http://schemas.microsoft.com/office/powerpoint/2010/main" val="826951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Sometimes, especially in case of emergency, it makes sense to allow bidders to submit bids for less than 100% of amount required. Because the bidders might not have all the quantity readily available, and this way we enhance competition. </a:t>
            </a:r>
          </a:p>
        </p:txBody>
      </p:sp>
      <p:sp>
        <p:nvSpPr>
          <p:cNvPr id="4" name="Slide Number Placeholder 3"/>
          <p:cNvSpPr>
            <a:spLocks noGrp="1"/>
          </p:cNvSpPr>
          <p:nvPr>
            <p:ph type="sldNum" sz="quarter" idx="5"/>
          </p:nvPr>
        </p:nvSpPr>
        <p:spPr/>
        <p:txBody>
          <a:bodyPr/>
          <a:lstStyle/>
          <a:p>
            <a:fld id="{AAE628F0-DEC6-4B9B-AA81-AA6DA45A909A}" type="slidenum">
              <a:rPr lang="en-GB" smtClean="0"/>
              <a:t>135</a:t>
            </a:fld>
            <a:endParaRPr lang="en-GB"/>
          </a:p>
        </p:txBody>
      </p:sp>
    </p:spTree>
    <p:extLst>
      <p:ext uri="{BB962C8B-B14F-4D97-AF65-F5344CB8AC3E}">
        <p14:creationId xmlns:p14="http://schemas.microsoft.com/office/powerpoint/2010/main" val="3088994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is a two-step procedure. The first step allows consulting with the market in an official mechanism to finalize the requirements. In the second step we open a competition to those who participate in the first step. </a:t>
            </a:r>
          </a:p>
        </p:txBody>
      </p:sp>
      <p:sp>
        <p:nvSpPr>
          <p:cNvPr id="4" name="Slide Number Placeholder 3"/>
          <p:cNvSpPr>
            <a:spLocks noGrp="1"/>
          </p:cNvSpPr>
          <p:nvPr>
            <p:ph type="sldNum" sz="quarter" idx="5"/>
          </p:nvPr>
        </p:nvSpPr>
        <p:spPr/>
        <p:txBody>
          <a:bodyPr/>
          <a:lstStyle/>
          <a:p>
            <a:fld id="{AAE628F0-DEC6-4B9B-AA81-AA6DA45A909A}" type="slidenum">
              <a:rPr lang="en-GB" smtClean="0"/>
              <a:t>137</a:t>
            </a:fld>
            <a:endParaRPr lang="en-GB"/>
          </a:p>
        </p:txBody>
      </p:sp>
    </p:spTree>
    <p:extLst>
      <p:ext uri="{BB962C8B-B14F-4D97-AF65-F5344CB8AC3E}">
        <p14:creationId xmlns:p14="http://schemas.microsoft.com/office/powerpoint/2010/main" val="605391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World Bank introduced two-envelope procedure, because they realized that when the Evaluation committee opens the bids in one-envelope procedure, they would be inclined to be soft-hearted towards the lowest price. So there is a biased evaluation in case if there are deviations from requirements. In such case, the tenders always end up with the lowest price, affecting the quality. </a:t>
            </a:r>
          </a:p>
        </p:txBody>
      </p:sp>
      <p:sp>
        <p:nvSpPr>
          <p:cNvPr id="4" name="Slide Number Placeholder 3"/>
          <p:cNvSpPr>
            <a:spLocks noGrp="1"/>
          </p:cNvSpPr>
          <p:nvPr>
            <p:ph type="sldNum" sz="quarter" idx="5"/>
          </p:nvPr>
        </p:nvSpPr>
        <p:spPr/>
        <p:txBody>
          <a:bodyPr/>
          <a:lstStyle/>
          <a:p>
            <a:fld id="{AAE628F0-DEC6-4B9B-AA81-AA6DA45A909A}" type="slidenum">
              <a:rPr lang="en-GB" smtClean="0"/>
              <a:t>138</a:t>
            </a:fld>
            <a:endParaRPr lang="en-GB"/>
          </a:p>
        </p:txBody>
      </p:sp>
    </p:spTree>
    <p:extLst>
      <p:ext uri="{BB962C8B-B14F-4D97-AF65-F5344CB8AC3E}">
        <p14:creationId xmlns:p14="http://schemas.microsoft.com/office/powerpoint/2010/main" val="20067717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BAFO is used in procurements that are simple and straightforward in nature.</a:t>
            </a:r>
          </a:p>
          <a:p>
            <a:r>
              <a:rPr lang="en-US" sz="900" dirty="0"/>
              <a:t>BAFO is a one-round of discounting, and it is conducted under supervision of Probity auditor. Probity auditor is required to ensure that the process is proceeding in a correct manner. Probity auditor – could be a staff of the Financial audit firm. </a:t>
            </a:r>
          </a:p>
        </p:txBody>
      </p:sp>
      <p:sp>
        <p:nvSpPr>
          <p:cNvPr id="4" name="Slide Number Placeholder 3"/>
          <p:cNvSpPr>
            <a:spLocks noGrp="1"/>
          </p:cNvSpPr>
          <p:nvPr>
            <p:ph type="sldNum" sz="quarter" idx="5"/>
          </p:nvPr>
        </p:nvSpPr>
        <p:spPr/>
        <p:txBody>
          <a:bodyPr/>
          <a:lstStyle/>
          <a:p>
            <a:fld id="{AAE628F0-DEC6-4B9B-AA81-AA6DA45A909A}" type="slidenum">
              <a:rPr lang="en-GB" smtClean="0"/>
              <a:t>141</a:t>
            </a:fld>
            <a:endParaRPr lang="en-GB"/>
          </a:p>
        </p:txBody>
      </p:sp>
    </p:spTree>
    <p:extLst>
      <p:ext uri="{BB962C8B-B14F-4D97-AF65-F5344CB8AC3E}">
        <p14:creationId xmlns:p14="http://schemas.microsoft.com/office/powerpoint/2010/main" val="25073405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628F0-DEC6-4B9B-AA81-AA6DA45A909A}" type="slidenum">
              <a:rPr lang="en-GB" smtClean="0"/>
              <a:t>142</a:t>
            </a:fld>
            <a:endParaRPr lang="en-GB"/>
          </a:p>
        </p:txBody>
      </p:sp>
    </p:spTree>
    <p:extLst>
      <p:ext uri="{BB962C8B-B14F-4D97-AF65-F5344CB8AC3E}">
        <p14:creationId xmlns:p14="http://schemas.microsoft.com/office/powerpoint/2010/main" val="3209273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146</a:t>
            </a:fld>
            <a:endParaRPr lang="en-GB"/>
          </a:p>
        </p:txBody>
      </p:sp>
    </p:spTree>
    <p:extLst>
      <p:ext uri="{BB962C8B-B14F-4D97-AF65-F5344CB8AC3E}">
        <p14:creationId xmlns:p14="http://schemas.microsoft.com/office/powerpoint/2010/main" val="1874956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900" dirty="0"/>
              <a:t>Complaint can be submitted only during standstill period. If we allow bidders to submit complaint at any time, we will never reach the end of the process.</a:t>
            </a:r>
          </a:p>
          <a:p>
            <a:pPr eaLnBrk="1" hangingPunct="1">
              <a:spcBef>
                <a:spcPct val="0"/>
              </a:spcBef>
            </a:pPr>
            <a:endParaRPr lang="en-US" altLang="en-US" sz="900" dirty="0"/>
          </a:p>
          <a:p>
            <a:pPr eaLnBrk="1" hangingPunct="1">
              <a:spcBef>
                <a:spcPct val="0"/>
              </a:spcBef>
            </a:pPr>
            <a:endParaRPr lang="en-US" altLang="en-US" sz="900"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fld id="{E007B5FA-BA0E-45C1-8FAA-C69E637CAEBC}" type="slidenum">
              <a:rPr lang="en-US" altLang="en-US" smtClean="0">
                <a:solidFill>
                  <a:srgbClr val="000000"/>
                </a:solidFill>
              </a:rPr>
              <a:pPr fontAlgn="base">
                <a:spcBef>
                  <a:spcPct val="0"/>
                </a:spcBef>
                <a:spcAft>
                  <a:spcPct val="0"/>
                </a:spcAft>
              </a:pPr>
              <a:t>147</a:t>
            </a:fld>
            <a:endParaRPr lang="en-US" altLang="en-US">
              <a:solidFill>
                <a:srgbClr val="000000"/>
              </a:solidFill>
            </a:endParaRPr>
          </a:p>
        </p:txBody>
      </p:sp>
    </p:spTree>
    <p:extLst>
      <p:ext uri="{BB962C8B-B14F-4D97-AF65-F5344CB8AC3E}">
        <p14:creationId xmlns:p14="http://schemas.microsoft.com/office/powerpoint/2010/main" val="5708970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900"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fld id="{E007B5FA-BA0E-45C1-8FAA-C69E637CAEBC}" type="slidenum">
              <a:rPr lang="en-US" altLang="en-US" smtClean="0">
                <a:solidFill>
                  <a:srgbClr val="000000"/>
                </a:solidFill>
              </a:rPr>
              <a:pPr fontAlgn="base">
                <a:spcBef>
                  <a:spcPct val="0"/>
                </a:spcBef>
                <a:spcAft>
                  <a:spcPct val="0"/>
                </a:spcAft>
              </a:pPr>
              <a:t>148</a:t>
            </a:fld>
            <a:endParaRPr lang="en-US" altLang="en-US">
              <a:solidFill>
                <a:srgbClr val="000000"/>
              </a:solidFill>
            </a:endParaRPr>
          </a:p>
        </p:txBody>
      </p:sp>
    </p:spTree>
    <p:extLst>
      <p:ext uri="{BB962C8B-B14F-4D97-AF65-F5344CB8AC3E}">
        <p14:creationId xmlns:p14="http://schemas.microsoft.com/office/powerpoint/2010/main" val="327714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For goods it is difficult to reject the bid due to subjective reason, which is very likely in consulting services procurement. That’s why 1-envelope for goods and 2-envelope for services.</a:t>
            </a:r>
          </a:p>
          <a:p>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Most of consulting services require facilitation - catalyst to become tangible. </a:t>
            </a:r>
          </a:p>
          <a:p>
            <a:endParaRPr lang="en-US" sz="900" dirty="0"/>
          </a:p>
          <a:p>
            <a:r>
              <a:rPr lang="en-US" sz="900" dirty="0"/>
              <a:t>Negotiations are always required in case of procurement of services, which is not the case when the goods are procured.</a:t>
            </a:r>
          </a:p>
        </p:txBody>
      </p:sp>
      <p:sp>
        <p:nvSpPr>
          <p:cNvPr id="4" name="Slide Number Placeholder 3"/>
          <p:cNvSpPr>
            <a:spLocks noGrp="1"/>
          </p:cNvSpPr>
          <p:nvPr>
            <p:ph type="sldNum" sz="quarter" idx="5"/>
          </p:nvPr>
        </p:nvSpPr>
        <p:spPr/>
        <p:txBody>
          <a:bodyPr/>
          <a:lstStyle/>
          <a:p>
            <a:fld id="{AAE628F0-DEC6-4B9B-AA81-AA6DA45A909A}" type="slidenum">
              <a:rPr lang="en-GB" smtClean="0"/>
              <a:t>8</a:t>
            </a:fld>
            <a:endParaRPr lang="en-GB"/>
          </a:p>
        </p:txBody>
      </p:sp>
    </p:spTree>
    <p:extLst>
      <p:ext uri="{BB962C8B-B14F-4D97-AF65-F5344CB8AC3E}">
        <p14:creationId xmlns:p14="http://schemas.microsoft.com/office/powerpoint/2010/main" val="3636642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Conditions of contract are a risk management tool; if we have a high risk of delay, we increase the rate of liquidated damages. </a:t>
            </a:r>
          </a:p>
        </p:txBody>
      </p:sp>
      <p:sp>
        <p:nvSpPr>
          <p:cNvPr id="4" name="Slide Number Placeholder 3"/>
          <p:cNvSpPr>
            <a:spLocks noGrp="1"/>
          </p:cNvSpPr>
          <p:nvPr>
            <p:ph type="sldNum" sz="quarter" idx="5"/>
          </p:nvPr>
        </p:nvSpPr>
        <p:spPr/>
        <p:txBody>
          <a:bodyPr/>
          <a:lstStyle/>
          <a:p>
            <a:fld id="{AAE628F0-DEC6-4B9B-AA81-AA6DA45A909A}" type="slidenum">
              <a:rPr lang="en-GB" smtClean="0"/>
              <a:t>153</a:t>
            </a:fld>
            <a:endParaRPr lang="en-GB"/>
          </a:p>
        </p:txBody>
      </p:sp>
    </p:spTree>
    <p:extLst>
      <p:ext uri="{BB962C8B-B14F-4D97-AF65-F5344CB8AC3E}">
        <p14:creationId xmlns:p14="http://schemas.microsoft.com/office/powerpoint/2010/main" val="4269596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Performance security – is a requirement to ensure that the bidder that succeeds in the competition will be able to perform, and if the is not able to perform then we can collect some damages. It is based on unconditional bank guarantee. </a:t>
            </a:r>
          </a:p>
          <a:p>
            <a:r>
              <a:rPr lang="en-US" sz="900" dirty="0"/>
              <a:t>The simpler the contract - the less important is the performance security if the payment terms are designed properly. Even though, the Bank mandates provision of performance security in case of goods procurement; it is not optional.</a:t>
            </a:r>
          </a:p>
        </p:txBody>
      </p:sp>
      <p:sp>
        <p:nvSpPr>
          <p:cNvPr id="4" name="Slide Number Placeholder 3"/>
          <p:cNvSpPr>
            <a:spLocks noGrp="1"/>
          </p:cNvSpPr>
          <p:nvPr>
            <p:ph type="sldNum" sz="quarter" idx="5"/>
          </p:nvPr>
        </p:nvSpPr>
        <p:spPr/>
        <p:txBody>
          <a:bodyPr/>
          <a:lstStyle/>
          <a:p>
            <a:fld id="{AAE628F0-DEC6-4B9B-AA81-AA6DA45A909A}" type="slidenum">
              <a:rPr lang="en-GB" smtClean="0"/>
              <a:t>154</a:t>
            </a:fld>
            <a:endParaRPr lang="en-GB"/>
          </a:p>
        </p:txBody>
      </p:sp>
    </p:spTree>
    <p:extLst>
      <p:ext uri="{BB962C8B-B14F-4D97-AF65-F5344CB8AC3E}">
        <p14:creationId xmlns:p14="http://schemas.microsoft.com/office/powerpoint/2010/main" val="14152636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a:xfrm>
            <a:off x="395288" y="692150"/>
            <a:ext cx="6070600" cy="3416300"/>
          </a:xfrm>
          <a:ln/>
        </p:spPr>
      </p:sp>
      <p:sp>
        <p:nvSpPr>
          <p:cNvPr id="38915" name="Rectangle 3"/>
          <p:cNvSpPr>
            <a:spLocks noGrp="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9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40633294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a:xfrm>
            <a:off x="395288" y="692150"/>
            <a:ext cx="6070600" cy="3416300"/>
          </a:xfrm>
          <a:ln/>
        </p:spPr>
      </p:sp>
      <p:sp>
        <p:nvSpPr>
          <p:cNvPr id="41987" name="Rectangle 3"/>
          <p:cNvSpPr>
            <a:spLocks noGrp="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42359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General comment: in a real life the approach in designing the bidding process shall be based on a country context, market analysis, risk assessment.</a:t>
            </a:r>
          </a:p>
        </p:txBody>
      </p:sp>
      <p:sp>
        <p:nvSpPr>
          <p:cNvPr id="4" name="Slide Number Placeholder 3"/>
          <p:cNvSpPr>
            <a:spLocks noGrp="1"/>
          </p:cNvSpPr>
          <p:nvPr>
            <p:ph type="sldNum" sz="quarter" idx="5"/>
          </p:nvPr>
        </p:nvSpPr>
        <p:spPr/>
        <p:txBody>
          <a:bodyPr/>
          <a:lstStyle/>
          <a:p>
            <a:fld id="{AAE628F0-DEC6-4B9B-AA81-AA6DA45A909A}" type="slidenum">
              <a:rPr lang="en-GB" smtClean="0"/>
              <a:t>160</a:t>
            </a:fld>
            <a:endParaRPr lang="en-GB"/>
          </a:p>
        </p:txBody>
      </p:sp>
    </p:spTree>
    <p:extLst>
      <p:ext uri="{BB962C8B-B14F-4D97-AF65-F5344CB8AC3E}">
        <p14:creationId xmlns:p14="http://schemas.microsoft.com/office/powerpoint/2010/main" val="15599249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501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2510D30-809B-4820-8E88-C533A2B9B014}" type="slidenum">
              <a:rPr lang="en-GB" altLang="en-US"/>
              <a:pPr>
                <a:spcBef>
                  <a:spcPct val="0"/>
                </a:spcBef>
              </a:pPr>
              <a:t>161</a:t>
            </a:fld>
            <a:endParaRPr lang="en-GB" altLang="en-US"/>
          </a:p>
        </p:txBody>
      </p:sp>
    </p:spTree>
    <p:extLst>
      <p:ext uri="{BB962C8B-B14F-4D97-AF65-F5344CB8AC3E}">
        <p14:creationId xmlns:p14="http://schemas.microsoft.com/office/powerpoint/2010/main" val="11022415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522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F9A2C9D-5600-4E2C-B4F3-65186E90B358}" type="slidenum">
              <a:rPr lang="en-GB" altLang="en-US"/>
              <a:pPr>
                <a:spcBef>
                  <a:spcPct val="0"/>
                </a:spcBef>
              </a:pPr>
              <a:t>162</a:t>
            </a:fld>
            <a:endParaRPr lang="en-GB" altLang="en-US"/>
          </a:p>
        </p:txBody>
      </p:sp>
    </p:spTree>
    <p:extLst>
      <p:ext uri="{BB962C8B-B14F-4D97-AF65-F5344CB8AC3E}">
        <p14:creationId xmlns:p14="http://schemas.microsoft.com/office/powerpoint/2010/main" val="39251474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sz="900" dirty="0">
                <a:latin typeface="Arial" panose="020B0604020202020204" pitchFamily="34" charset="0"/>
                <a:cs typeface="Arial" panose="020B0604020202020204" pitchFamily="34" charset="0"/>
              </a:rPr>
              <a:t>The bids can be returned unopened only based on the decision of the Tender committee to reject the bid; there is a need for authority to reject any bid.</a:t>
            </a:r>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C2ED69-2AD3-4782-87FB-5C9598D06305}" type="slidenum">
              <a:rPr lang="en-GB" altLang="en-US"/>
              <a:pPr/>
              <a:t>165</a:t>
            </a:fld>
            <a:endParaRPr lang="en-GB" altLang="en-US"/>
          </a:p>
        </p:txBody>
      </p:sp>
    </p:spTree>
    <p:extLst>
      <p:ext uri="{BB962C8B-B14F-4D97-AF65-F5344CB8AC3E}">
        <p14:creationId xmlns:p14="http://schemas.microsoft.com/office/powerpoint/2010/main" val="37179239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No clarification shall be sought from a bidder and allow the bidder to manipulate the competition; the bidder shall not be provided with options through clarification.</a:t>
            </a:r>
          </a:p>
        </p:txBody>
      </p:sp>
      <p:sp>
        <p:nvSpPr>
          <p:cNvPr id="4" name="Slide Number Placeholder 3"/>
          <p:cNvSpPr>
            <a:spLocks noGrp="1"/>
          </p:cNvSpPr>
          <p:nvPr>
            <p:ph type="sldNum" sz="quarter" idx="5"/>
          </p:nvPr>
        </p:nvSpPr>
        <p:spPr/>
        <p:txBody>
          <a:bodyPr/>
          <a:lstStyle/>
          <a:p>
            <a:fld id="{AAE628F0-DEC6-4B9B-AA81-AA6DA45A909A}" type="slidenum">
              <a:rPr lang="en-GB" smtClean="0"/>
              <a:t>166</a:t>
            </a:fld>
            <a:endParaRPr lang="en-GB"/>
          </a:p>
        </p:txBody>
      </p:sp>
    </p:spTree>
    <p:extLst>
      <p:ext uri="{BB962C8B-B14F-4D97-AF65-F5344CB8AC3E}">
        <p14:creationId xmlns:p14="http://schemas.microsoft.com/office/powerpoint/2010/main" val="2918664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AAE628F0-DEC6-4B9B-AA81-AA6DA45A909A}" type="slidenum">
              <a:rPr lang="en-GB" smtClean="0"/>
              <a:t>168</a:t>
            </a:fld>
            <a:endParaRPr lang="en-GB"/>
          </a:p>
        </p:txBody>
      </p:sp>
    </p:spTree>
    <p:extLst>
      <p:ext uri="{BB962C8B-B14F-4D97-AF65-F5344CB8AC3E}">
        <p14:creationId xmlns:p14="http://schemas.microsoft.com/office/powerpoint/2010/main" val="2022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BB794-F4C7-43DA-B269-9412887FE73F}" type="slidenum">
              <a:rPr lang="en-US" smtClean="0"/>
              <a:t>9</a:t>
            </a:fld>
            <a:endParaRPr lang="en-US"/>
          </a:p>
        </p:txBody>
      </p:sp>
    </p:spTree>
    <p:extLst>
      <p:ext uri="{BB962C8B-B14F-4D97-AF65-F5344CB8AC3E}">
        <p14:creationId xmlns:p14="http://schemas.microsoft.com/office/powerpoint/2010/main" val="6025965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previous guidelines did not provide any specific information related to the requirements of the  procurement plan.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8F3E4-4778-3346-BFF2-2E638DE732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four aspects shown in the slide are commercial in nature and they are validated during detailed evaluation of bids. </a:t>
            </a:r>
          </a:p>
        </p:txBody>
      </p:sp>
      <p:sp>
        <p:nvSpPr>
          <p:cNvPr id="4" name="Slide Number Placeholder 3"/>
          <p:cNvSpPr>
            <a:spLocks noGrp="1"/>
          </p:cNvSpPr>
          <p:nvPr>
            <p:ph type="sldNum" sz="quarter" idx="5"/>
          </p:nvPr>
        </p:nvSpPr>
        <p:spPr/>
        <p:txBody>
          <a:bodyPr/>
          <a:lstStyle/>
          <a:p>
            <a:fld id="{AAE628F0-DEC6-4B9B-AA81-AA6DA45A909A}" type="slidenum">
              <a:rPr lang="en-GB" smtClean="0"/>
              <a:t>172</a:t>
            </a:fld>
            <a:endParaRPr lang="en-GB"/>
          </a:p>
        </p:txBody>
      </p:sp>
    </p:spTree>
    <p:extLst>
      <p:ext uri="{BB962C8B-B14F-4D97-AF65-F5344CB8AC3E}">
        <p14:creationId xmlns:p14="http://schemas.microsoft.com/office/powerpoint/2010/main" val="10328914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 case if there are any deviations from technical requirement, the evaluation committee shall assess whether it is minor or major deviation.</a:t>
            </a:r>
          </a:p>
        </p:txBody>
      </p:sp>
      <p:sp>
        <p:nvSpPr>
          <p:cNvPr id="4" name="Slide Number Placeholder 3"/>
          <p:cNvSpPr>
            <a:spLocks noGrp="1"/>
          </p:cNvSpPr>
          <p:nvPr>
            <p:ph type="sldNum" sz="quarter" idx="5"/>
          </p:nvPr>
        </p:nvSpPr>
        <p:spPr/>
        <p:txBody>
          <a:bodyPr/>
          <a:lstStyle/>
          <a:p>
            <a:fld id="{AAE628F0-DEC6-4B9B-AA81-AA6DA45A909A}" type="slidenum">
              <a:rPr lang="en-GB" smtClean="0"/>
              <a:t>174</a:t>
            </a:fld>
            <a:endParaRPr lang="en-GB"/>
          </a:p>
        </p:txBody>
      </p:sp>
    </p:spTree>
    <p:extLst>
      <p:ext uri="{BB962C8B-B14F-4D97-AF65-F5344CB8AC3E}">
        <p14:creationId xmlns:p14="http://schemas.microsoft.com/office/powerpoint/2010/main" val="16255334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bid shall be considered as substantially responsive as is – without making changes to the substance of the bid. </a:t>
            </a:r>
          </a:p>
        </p:txBody>
      </p:sp>
      <p:sp>
        <p:nvSpPr>
          <p:cNvPr id="4" name="Slide Number Placeholder 3"/>
          <p:cNvSpPr>
            <a:spLocks noGrp="1"/>
          </p:cNvSpPr>
          <p:nvPr>
            <p:ph type="sldNum" sz="quarter" idx="5"/>
          </p:nvPr>
        </p:nvSpPr>
        <p:spPr/>
        <p:txBody>
          <a:bodyPr/>
          <a:lstStyle/>
          <a:p>
            <a:fld id="{AAE628F0-DEC6-4B9B-AA81-AA6DA45A909A}" type="slidenum">
              <a:rPr lang="en-GB" smtClean="0"/>
              <a:t>177</a:t>
            </a:fld>
            <a:endParaRPr lang="en-GB"/>
          </a:p>
        </p:txBody>
      </p:sp>
    </p:spTree>
    <p:extLst>
      <p:ext uri="{BB962C8B-B14F-4D97-AF65-F5344CB8AC3E}">
        <p14:creationId xmlns:p14="http://schemas.microsoft.com/office/powerpoint/2010/main" val="1557425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Holding a pre-bid conference contributes a lot to increase the bidders’ understanding of requirements.</a:t>
            </a:r>
          </a:p>
        </p:txBody>
      </p:sp>
      <p:sp>
        <p:nvSpPr>
          <p:cNvPr id="4" name="Slide Number Placeholder 3"/>
          <p:cNvSpPr>
            <a:spLocks noGrp="1"/>
          </p:cNvSpPr>
          <p:nvPr>
            <p:ph type="sldNum" sz="quarter" idx="5"/>
          </p:nvPr>
        </p:nvSpPr>
        <p:spPr/>
        <p:txBody>
          <a:bodyPr/>
          <a:lstStyle/>
          <a:p>
            <a:fld id="{AAE628F0-DEC6-4B9B-AA81-AA6DA45A909A}" type="slidenum">
              <a:rPr lang="en-GB" smtClean="0"/>
              <a:t>187</a:t>
            </a:fld>
            <a:endParaRPr lang="en-GB"/>
          </a:p>
        </p:txBody>
      </p:sp>
    </p:spTree>
    <p:extLst>
      <p:ext uri="{BB962C8B-B14F-4D97-AF65-F5344CB8AC3E}">
        <p14:creationId xmlns:p14="http://schemas.microsoft.com/office/powerpoint/2010/main" val="28261451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dirty="0">
              <a:latin typeface="Arial" panose="020B0604020202020204" pitchFamily="34" charset="0"/>
              <a:cs typeface="Arial" panose="020B0604020202020204" pitchFamily="34" charset="0"/>
            </a:endParaRPr>
          </a:p>
        </p:txBody>
      </p:sp>
      <p:sp>
        <p:nvSpPr>
          <p:cNvPr id="901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CA9EBC-0E4A-4FB8-A4A8-E93FFE3F47DA}" type="slidenum">
              <a:rPr lang="en-GB" altLang="en-US"/>
              <a:pPr/>
              <a:t>190</a:t>
            </a:fld>
            <a:endParaRPr lang="en-GB" altLang="en-US"/>
          </a:p>
        </p:txBody>
      </p:sp>
    </p:spTree>
    <p:extLst>
      <p:ext uri="{BB962C8B-B14F-4D97-AF65-F5344CB8AC3E}">
        <p14:creationId xmlns:p14="http://schemas.microsoft.com/office/powerpoint/2010/main" val="15969678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E84631-5EDC-44CF-BD58-7DD80E5B384C}" type="slidenum">
              <a:rPr lang="en-GB" altLang="en-US"/>
              <a:pPr>
                <a:spcBef>
                  <a:spcPct val="0"/>
                </a:spcBef>
              </a:pPr>
              <a:t>192</a:t>
            </a:fld>
            <a:endParaRPr lang="en-GB" altLang="en-US"/>
          </a:p>
        </p:txBody>
      </p:sp>
    </p:spTree>
    <p:extLst>
      <p:ext uri="{BB962C8B-B14F-4D97-AF65-F5344CB8AC3E}">
        <p14:creationId xmlns:p14="http://schemas.microsoft.com/office/powerpoint/2010/main" val="38108438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9AA58E3-CB57-464D-823E-CB86E645D8FF}" type="slidenum">
              <a:rPr lang="en-GB" altLang="en-US"/>
              <a:pPr>
                <a:spcBef>
                  <a:spcPct val="0"/>
                </a:spcBef>
              </a:pPr>
              <a:t>193</a:t>
            </a:fld>
            <a:endParaRPr lang="en-GB" altLang="en-US"/>
          </a:p>
        </p:txBody>
      </p:sp>
    </p:spTree>
    <p:extLst>
      <p:ext uri="{BB962C8B-B14F-4D97-AF65-F5344CB8AC3E}">
        <p14:creationId xmlns:p14="http://schemas.microsoft.com/office/powerpoint/2010/main" val="33139149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31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96BD86B-1A41-401D-9359-5AA8067DDE84}" type="slidenum">
              <a:rPr lang="en-GB" altLang="en-US"/>
              <a:pPr>
                <a:spcBef>
                  <a:spcPct val="0"/>
                </a:spcBef>
              </a:pPr>
              <a:t>194</a:t>
            </a:fld>
            <a:endParaRPr lang="en-GB" altLang="en-US"/>
          </a:p>
        </p:txBody>
      </p:sp>
    </p:spTree>
    <p:extLst>
      <p:ext uri="{BB962C8B-B14F-4D97-AF65-F5344CB8AC3E}">
        <p14:creationId xmlns:p14="http://schemas.microsoft.com/office/powerpoint/2010/main" val="253001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942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29F63CD-9EE7-44FC-AC8E-3B509105A1A9}" type="slidenum">
              <a:rPr lang="en-GB" altLang="en-US"/>
              <a:pPr>
                <a:spcBef>
                  <a:spcPct val="0"/>
                </a:spcBef>
              </a:pPr>
              <a:t>195</a:t>
            </a:fld>
            <a:endParaRPr lang="en-GB" altLang="en-US"/>
          </a:p>
        </p:txBody>
      </p:sp>
    </p:spTree>
    <p:extLst>
      <p:ext uri="{BB962C8B-B14F-4D97-AF65-F5344CB8AC3E}">
        <p14:creationId xmlns:p14="http://schemas.microsoft.com/office/powerpoint/2010/main" val="2321181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36BDE-D67D-254F-B075-517B1F71B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ottotitolo 2">
            <a:extLst>
              <a:ext uri="{FF2B5EF4-FFF2-40B4-BE49-F238E27FC236}">
                <a16:creationId xmlns:a16="http://schemas.microsoft.com/office/drawing/2014/main" id="{710BD3BA-0473-0346-A01F-936C9B89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Segnaposto data 3">
            <a:extLst>
              <a:ext uri="{FF2B5EF4-FFF2-40B4-BE49-F238E27FC236}">
                <a16:creationId xmlns:a16="http://schemas.microsoft.com/office/drawing/2014/main" id="{531B27B5-5164-E244-8F8B-F82BE060CD2C}"/>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a:extLst>
              <a:ext uri="{FF2B5EF4-FFF2-40B4-BE49-F238E27FC236}">
                <a16:creationId xmlns:a16="http://schemas.microsoft.com/office/drawing/2014/main" id="{DD87A272-A635-5247-9633-A83D9EE15E6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63AAA75-606A-704E-A172-C79EA16D5BBC}"/>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163630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8166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 Content_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0270E11-7056-0048-B340-715EF58B5C5A}"/>
              </a:ext>
            </a:extLst>
          </p:cNvPr>
          <p:cNvCxnSpPr/>
          <p:nvPr userDrawn="1"/>
        </p:nvCxnSpPr>
        <p:spPr>
          <a:xfrm>
            <a:off x="334436" y="6308725"/>
            <a:ext cx="1152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51F98D3-F345-A642-A1B3-6277C79F6505}"/>
              </a:ext>
            </a:extLst>
          </p:cNvPr>
          <p:cNvSpPr>
            <a:spLocks noGrp="1"/>
          </p:cNvSpPr>
          <p:nvPr>
            <p:ph type="title" hasCustomPrompt="1"/>
          </p:nvPr>
        </p:nvSpPr>
        <p:spPr>
          <a:xfrm>
            <a:off x="1902691" y="260351"/>
            <a:ext cx="9954878" cy="616728"/>
          </a:xfrm>
          <a:prstGeom prst="rect">
            <a:avLst/>
          </a:prstGeom>
        </p:spPr>
        <p:txBody>
          <a:bodyPr>
            <a:noAutofit/>
          </a:bodyPr>
          <a:lstStyle>
            <a:lvl1pPr algn="ctr">
              <a:defRPr sz="4400" b="0" i="0">
                <a:latin typeface="+mn-lt"/>
              </a:defRPr>
            </a:lvl1pPr>
          </a:lstStyle>
          <a:p>
            <a:r>
              <a:rPr lang="en-US" dirty="0"/>
              <a:t>Insert Title – Oswald 24pt</a:t>
            </a:r>
          </a:p>
        </p:txBody>
      </p:sp>
      <p:sp>
        <p:nvSpPr>
          <p:cNvPr id="9" name="Content Placeholder 2">
            <a:extLst>
              <a:ext uri="{FF2B5EF4-FFF2-40B4-BE49-F238E27FC236}">
                <a16:creationId xmlns:a16="http://schemas.microsoft.com/office/drawing/2014/main" id="{F979B3FF-3C79-1349-B03B-4730DDCAADD1}"/>
              </a:ext>
            </a:extLst>
          </p:cNvPr>
          <p:cNvSpPr>
            <a:spLocks noGrp="1"/>
          </p:cNvSpPr>
          <p:nvPr>
            <p:ph sz="half" idx="1" hasCustomPrompt="1"/>
          </p:nvPr>
        </p:nvSpPr>
        <p:spPr>
          <a:xfrm>
            <a:off x="1634836" y="1274617"/>
            <a:ext cx="10222733" cy="4930769"/>
          </a:xfrm>
          <a:prstGeom prst="rect">
            <a:avLst/>
          </a:prstGeom>
        </p:spPr>
        <p:txBody>
          <a:bodyPr>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vl2pPr>
              <a:defRPr sz="1400" b="0" i="0">
                <a:latin typeface="Roboto Light" panose="02000000000000000000" pitchFamily="2" charset="0"/>
                <a:ea typeface="Roboto Light" panose="02000000000000000000" pitchFamily="2" charset="0"/>
                <a:cs typeface="Roboto Light" panose="02000000000000000000" pitchFamily="2" charset="0"/>
              </a:defRPr>
            </a:lvl2pPr>
            <a:lvl3pPr>
              <a:defRPr sz="1200" b="0" i="0">
                <a:latin typeface="Roboto Light" panose="02000000000000000000" pitchFamily="2" charset="0"/>
                <a:ea typeface="Roboto Light" panose="02000000000000000000" pitchFamily="2" charset="0"/>
                <a:cs typeface="Roboto Light" panose="02000000000000000000" pitchFamily="2" charset="0"/>
              </a:defRPr>
            </a:lvl3pPr>
            <a:lvl4pPr>
              <a:defRPr sz="1000" b="0" i="0">
                <a:latin typeface="Roboto Light" panose="02000000000000000000" pitchFamily="2" charset="0"/>
                <a:ea typeface="Roboto Light" panose="02000000000000000000" pitchFamily="2" charset="0"/>
                <a:cs typeface="Roboto Light" panose="02000000000000000000" pitchFamily="2" charset="0"/>
              </a:defRPr>
            </a:lvl4pPr>
            <a:lvl5pPr>
              <a:defRPr sz="800" b="0" i="0">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Main Body Copy – </a:t>
            </a:r>
            <a:r>
              <a:rPr lang="en-US" dirty="0" err="1"/>
              <a:t>Roboto</a:t>
            </a:r>
            <a:r>
              <a:rPr lang="en-US" dirty="0"/>
              <a:t> 16pt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F928219-25D7-2B4B-A3CB-ACE74260C929}"/>
              </a:ext>
            </a:extLst>
          </p:cNvPr>
          <p:cNvPicPr>
            <a:picLocks noChangeAspect="1"/>
          </p:cNvPicPr>
          <p:nvPr userDrawn="1"/>
        </p:nvPicPr>
        <p:blipFill>
          <a:blip r:embed="rId3">
            <a:alphaModFix amt="10000"/>
          </a:blip>
          <a:stretch>
            <a:fillRect/>
          </a:stretch>
        </p:blipFill>
        <p:spPr>
          <a:xfrm>
            <a:off x="9358115" y="3335297"/>
            <a:ext cx="3784432" cy="2870097"/>
          </a:xfrm>
          <a:prstGeom prst="rect">
            <a:avLst/>
          </a:prstGeom>
        </p:spPr>
      </p:pic>
    </p:spTree>
    <p:custDataLst>
      <p:tags r:id="rId1"/>
    </p:custDataLst>
    <p:extLst>
      <p:ext uri="{BB962C8B-B14F-4D97-AF65-F5344CB8AC3E}">
        <p14:creationId xmlns:p14="http://schemas.microsoft.com/office/powerpoint/2010/main" val="2289836336"/>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extLst>
    <p:ext uri="{DCECCB84-F9BA-43D5-87BE-67443E8EF086}">
      <p15:sldGuideLst xmlns:p15="http://schemas.microsoft.com/office/powerpoint/2012/main">
        <p15:guide id="1" orient="horz" pos="397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8830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3090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endParaRPr lang="en-GB" dirty="0"/>
          </a:p>
        </p:txBody>
      </p:sp>
      <p:sp>
        <p:nvSpPr>
          <p:cNvPr id="7" name="Rectangle 4"/>
          <p:cNvSpPr>
            <a:spLocks noGrp="1" noChangeArrowheads="1"/>
          </p:cNvSpPr>
          <p:nvPr>
            <p:ph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ustDataLst>
      <p:tags r:id="rId1"/>
    </p:custDataLst>
    <p:extLst>
      <p:ext uri="{BB962C8B-B14F-4D97-AF65-F5344CB8AC3E}">
        <p14:creationId xmlns:p14="http://schemas.microsoft.com/office/powerpoint/2010/main" val="10084850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GB"/>
          </a:p>
        </p:txBody>
      </p:sp>
      <p:sp>
        <p:nvSpPr>
          <p:cNvPr id="7" name="Rectangle 4"/>
          <p:cNvSpPr>
            <a:spLocks noGrp="1" noChangeArrowheads="1"/>
          </p:cNvSpPr>
          <p:nvPr>
            <p:ph idx="1"/>
          </p:nvPr>
        </p:nvSpPr>
        <p:spPr bwMode="auto">
          <a:xfrm>
            <a:off x="609600" y="15367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800" baseline="0">
                <a:latin typeface="TradeGothic"/>
              </a:defRPr>
            </a:lvl1pPr>
            <a:lvl2pPr>
              <a:defRPr sz="1800" baseline="0">
                <a:latin typeface="TradeGothic"/>
              </a:defRPr>
            </a:lvl2pPr>
            <a:lvl3pPr>
              <a:defRPr sz="1800" baseline="0">
                <a:latin typeface="TradeGothic"/>
              </a:defRPr>
            </a:lvl3pPr>
            <a:lvl4pPr>
              <a:defRPr sz="1800" baseline="0">
                <a:latin typeface="TradeGothic"/>
              </a:defRPr>
            </a:lvl4pPr>
            <a:lvl5pPr>
              <a:defRPr sz="1800" baseline="0">
                <a:latin typeface="TradeGothic"/>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ustDataLst>
      <p:tags r:id="rId1"/>
    </p:custDataLst>
    <p:extLst>
      <p:ext uri="{BB962C8B-B14F-4D97-AF65-F5344CB8AC3E}">
        <p14:creationId xmlns:p14="http://schemas.microsoft.com/office/powerpoint/2010/main" val="383514847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04941" y="207386"/>
            <a:ext cx="10054550" cy="1219200"/>
          </a:xfrm>
        </p:spPr>
        <p:txBody>
          <a:bodyPr/>
          <a:lstStyle>
            <a:lvl1pPr algn="ctr">
              <a:defRPr/>
            </a:lvl1pPr>
          </a:lstStyle>
          <a:p>
            <a:r>
              <a:rPr lang="en-US"/>
              <a:t>Click to edit Master title style</a:t>
            </a:r>
          </a:p>
        </p:txBody>
      </p:sp>
      <p:sp>
        <p:nvSpPr>
          <p:cNvPr id="3" name="Content Placeholder 2"/>
          <p:cNvSpPr>
            <a:spLocks noGrp="1"/>
          </p:cNvSpPr>
          <p:nvPr>
            <p:ph sz="quarter" idx="1"/>
          </p:nvPr>
        </p:nvSpPr>
        <p:spPr>
          <a:xfrm>
            <a:off x="1625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088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625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9088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7821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custDataLst>
      <p:tags r:id="rId1"/>
    </p:custDataLst>
    <p:extLst>
      <p:ext uri="{BB962C8B-B14F-4D97-AF65-F5344CB8AC3E}">
        <p14:creationId xmlns:p14="http://schemas.microsoft.com/office/powerpoint/2010/main" val="316277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custDataLst>
      <p:tags r:id="rId1"/>
    </p:custDataLst>
    <p:extLst>
      <p:ext uri="{BB962C8B-B14F-4D97-AF65-F5344CB8AC3E}">
        <p14:creationId xmlns:p14="http://schemas.microsoft.com/office/powerpoint/2010/main" val="1686471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custDataLst>
      <p:tags r:id="rId1"/>
    </p:custDataLst>
    <p:extLst>
      <p:ext uri="{BB962C8B-B14F-4D97-AF65-F5344CB8AC3E}">
        <p14:creationId xmlns:p14="http://schemas.microsoft.com/office/powerpoint/2010/main" val="26642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861A7-2236-484D-9706-B81A9985E076}"/>
              </a:ext>
            </a:extLst>
          </p:cNvPr>
          <p:cNvSpPr>
            <a:spLocks noGrp="1"/>
          </p:cNvSpPr>
          <p:nvPr>
            <p:ph type="title"/>
          </p:nvPr>
        </p:nvSpPr>
        <p:spPr>
          <a:xfrm>
            <a:off x="1882752" y="336176"/>
            <a:ext cx="9471048" cy="864551"/>
          </a:xfrm>
        </p:spPr>
        <p:txBody>
          <a:bodyPr/>
          <a:lstStyle>
            <a:lvl1pPr algn="ctr">
              <a:defRPr/>
            </a:lvl1pPr>
          </a:lstStyle>
          <a:p>
            <a:r>
              <a:rPr lang="en-US"/>
              <a:t>Click to edit Master title style</a:t>
            </a:r>
            <a:endParaRPr lang="it-IT"/>
          </a:p>
        </p:txBody>
      </p:sp>
      <p:sp>
        <p:nvSpPr>
          <p:cNvPr id="3" name="Segnaposto contenuto 2">
            <a:extLst>
              <a:ext uri="{FF2B5EF4-FFF2-40B4-BE49-F238E27FC236}">
                <a16:creationId xmlns:a16="http://schemas.microsoft.com/office/drawing/2014/main" id="{719FB79F-E9DE-9F4B-B204-27E37D4A435E}"/>
              </a:ext>
            </a:extLst>
          </p:cNvPr>
          <p:cNvSpPr>
            <a:spLocks noGrp="1"/>
          </p:cNvSpPr>
          <p:nvPr>
            <p:ph idx="1"/>
          </p:nvPr>
        </p:nvSpPr>
        <p:spPr>
          <a:xfrm>
            <a:off x="1219199" y="1661906"/>
            <a:ext cx="10273145" cy="4233264"/>
          </a:xfrm>
        </p:spPr>
        <p:txBody>
          <a:bodyPr/>
          <a:lstStyle/>
          <a:p>
            <a:pPr lvl="0"/>
            <a:r>
              <a:rPr lang="en-US"/>
              <a:t>Edit Master text styles</a:t>
            </a:r>
          </a:p>
        </p:txBody>
      </p:sp>
      <p:sp>
        <p:nvSpPr>
          <p:cNvPr id="4" name="Segnaposto data 3">
            <a:extLst>
              <a:ext uri="{FF2B5EF4-FFF2-40B4-BE49-F238E27FC236}">
                <a16:creationId xmlns:a16="http://schemas.microsoft.com/office/drawing/2014/main" id="{F024D518-6FF5-F446-B76C-65BC38755CC8}"/>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a:extLst>
              <a:ext uri="{FF2B5EF4-FFF2-40B4-BE49-F238E27FC236}">
                <a16:creationId xmlns:a16="http://schemas.microsoft.com/office/drawing/2014/main" id="{A83D3082-DBBC-3549-AB26-13B88252D6D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D8F7ED4-B6A5-704A-98C0-2A51A6159396}"/>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2671987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1769882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123241-3C40-429D-82BF-810C2AAA600B}" type="datetimeFigureOut">
              <a:rPr lang="en-GB" smtClean="0"/>
              <a:t>30/05/2022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578025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123241-3C40-429D-82BF-810C2AAA600B}" type="datetimeFigureOut">
              <a:rPr lang="en-GB" smtClean="0"/>
              <a:t>30/05/2022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08629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23241-3C40-429D-82BF-810C2AAA600B}" type="datetimeFigureOut">
              <a:rPr lang="en-GB" smtClean="0"/>
              <a:t>30/05/2022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76466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93226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454028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3894936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901567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92A6AF7-B57B-4C73-83D2-A9F87595EADA}"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2483396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2A6AF7-B57B-4C73-83D2-A9F87595EADA}"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56633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50A57F3-7F12-2548-94A6-DD4D120FF413}"/>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3" name="Segnaposto piè di pagina 2">
            <a:extLst>
              <a:ext uri="{FF2B5EF4-FFF2-40B4-BE49-F238E27FC236}">
                <a16:creationId xmlns:a16="http://schemas.microsoft.com/office/drawing/2014/main" id="{D1BED013-BDF8-4145-953C-3F8751D080A5}"/>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58E4FC2B-F1B7-9448-AAF7-88397A906B75}"/>
              </a:ext>
            </a:extLst>
          </p:cNvPr>
          <p:cNvSpPr>
            <a:spLocks noGrp="1"/>
          </p:cNvSpPr>
          <p:nvPr>
            <p:ph type="sldNum" sz="quarter" idx="12"/>
          </p:nvPr>
        </p:nvSpPr>
        <p:spPr/>
        <p:txBody>
          <a:bodyPr/>
          <a:lstStyle/>
          <a:p>
            <a:fld id="{52945E30-B35D-4089-A245-178DA1780D67}" type="slidenum">
              <a:rPr lang="en-GB" smtClean="0"/>
              <a:t>‹#›</a:t>
            </a:fld>
            <a:endParaRPr lang="en-GB"/>
          </a:p>
        </p:txBody>
      </p:sp>
      <p:cxnSp>
        <p:nvCxnSpPr>
          <p:cNvPr id="5" name="Connettore 1 8">
            <a:extLst>
              <a:ext uri="{FF2B5EF4-FFF2-40B4-BE49-F238E27FC236}">
                <a16:creationId xmlns:a16="http://schemas.microsoft.com/office/drawing/2014/main" id="{58F8C7DC-A00E-B243-8EF6-7924B332D619}"/>
              </a:ext>
            </a:extLst>
          </p:cNvPr>
          <p:cNvCxnSpPr/>
          <p:nvPr userDrawn="1"/>
        </p:nvCxnSpPr>
        <p:spPr>
          <a:xfrm>
            <a:off x="3994677" y="703385"/>
            <a:ext cx="0" cy="545123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3"/>
          </p:nvPr>
        </p:nvSpPr>
        <p:spPr>
          <a:xfrm>
            <a:off x="573088" y="2491442"/>
            <a:ext cx="3008312" cy="1489075"/>
          </a:xfrm>
        </p:spPr>
        <p:txBody>
          <a:bodyPr/>
          <a:lstStyle>
            <a:lvl2pPr marL="457200" indent="0">
              <a:buNone/>
              <a:defRPr/>
            </a:lvl2pPr>
          </a:lstStyle>
          <a:p>
            <a:pPr lvl="0"/>
            <a:r>
              <a:rPr lang="en-US" dirty="0"/>
              <a:t>Edit Master text styles</a:t>
            </a:r>
          </a:p>
          <a:p>
            <a:pPr lvl="1"/>
            <a:endParaRPr lang="en-GB" dirty="0"/>
          </a:p>
        </p:txBody>
      </p:sp>
      <p:sp>
        <p:nvSpPr>
          <p:cNvPr id="9" name="Text Placeholder 8"/>
          <p:cNvSpPr>
            <a:spLocks noGrp="1"/>
          </p:cNvSpPr>
          <p:nvPr>
            <p:ph type="body" sz="quarter" idx="14" hasCustomPrompt="1"/>
          </p:nvPr>
        </p:nvSpPr>
        <p:spPr>
          <a:xfrm>
            <a:off x="4473949" y="2398591"/>
            <a:ext cx="5692775" cy="3756025"/>
          </a:xfrm>
        </p:spPr>
        <p:txBody>
          <a:body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1469897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2A6AF7-B57B-4C73-83D2-A9F87595EADA}"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2880811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92A6AF7-B57B-4C73-83D2-A9F87595EADA}"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152899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92A6AF7-B57B-4C73-83D2-A9F87595EADA}" type="datetimeFigureOut">
              <a:rPr lang="en-GB" smtClean="0"/>
              <a:t>30/05/2022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50691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92A6AF7-B57B-4C73-83D2-A9F87595EADA}" type="datetimeFigureOut">
              <a:rPr lang="en-GB" smtClean="0"/>
              <a:t>30/05/2022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2039060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A6AF7-B57B-4C73-83D2-A9F87595EADA}" type="datetimeFigureOut">
              <a:rPr lang="en-GB" smtClean="0"/>
              <a:t>30/05/2022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3658177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2A6AF7-B57B-4C73-83D2-A9F87595EADA}"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1539658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2A6AF7-B57B-4C73-83D2-A9F87595EADA}"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3387557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2A6AF7-B57B-4C73-83D2-A9F87595EADA}"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134924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2A6AF7-B57B-4C73-83D2-A9F87595EADA}"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5B955-BD16-458D-8CB5-A06FD88456F7}" type="slidenum">
              <a:rPr lang="en-GB" smtClean="0"/>
              <a:t>‹#›</a:t>
            </a:fld>
            <a:endParaRPr lang="en-GB"/>
          </a:p>
        </p:txBody>
      </p:sp>
    </p:spTree>
    <p:extLst>
      <p:ext uri="{BB962C8B-B14F-4D97-AF65-F5344CB8AC3E}">
        <p14:creationId xmlns:p14="http://schemas.microsoft.com/office/powerpoint/2010/main" val="2917725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405716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AF0BDF-21E1-7747-8FE2-8EEEF0CB88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Segnaposto testo 2">
            <a:extLst>
              <a:ext uri="{FF2B5EF4-FFF2-40B4-BE49-F238E27FC236}">
                <a16:creationId xmlns:a16="http://schemas.microsoft.com/office/drawing/2014/main" id="{656A1C72-CAEB-EB43-B81F-5E8AD91006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egnaposto data 3">
            <a:extLst>
              <a:ext uri="{FF2B5EF4-FFF2-40B4-BE49-F238E27FC236}">
                <a16:creationId xmlns:a16="http://schemas.microsoft.com/office/drawing/2014/main" id="{32DC6D30-66D6-7B4C-9BC8-A451E2505902}"/>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a:extLst>
              <a:ext uri="{FF2B5EF4-FFF2-40B4-BE49-F238E27FC236}">
                <a16:creationId xmlns:a16="http://schemas.microsoft.com/office/drawing/2014/main" id="{01115A6B-F048-D241-B2C3-180E73042048}"/>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DE7E9546-51B1-5640-BE21-282DC3CB81A0}"/>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3202830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139172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686453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959624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123241-3C40-429D-82BF-810C2AAA600B}" type="datetimeFigureOut">
              <a:rPr lang="en-GB" smtClean="0"/>
              <a:t>30/05/2022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1341648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123241-3C40-429D-82BF-810C2AAA600B}" type="datetimeFigureOut">
              <a:rPr lang="en-GB" smtClean="0"/>
              <a:t>30/05/2022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1289348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23241-3C40-429D-82BF-810C2AAA600B}" type="datetimeFigureOut">
              <a:rPr lang="en-GB" smtClean="0"/>
              <a:t>30/05/2022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3608950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968982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23241-3C40-429D-82BF-810C2AAA600B}" type="datetimeFigureOut">
              <a:rPr lang="en-GB" smtClean="0"/>
              <a:t>30/05/2022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1461967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296892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123241-3C40-429D-82BF-810C2AAA600B}" type="datetimeFigureOut">
              <a:rPr lang="en-GB" smtClean="0"/>
              <a:t>30/05/2022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AF939D-1AE7-4E5C-A551-EC325E0B9AE0}" type="slidenum">
              <a:rPr lang="en-GB" smtClean="0"/>
              <a:t>‹#›</a:t>
            </a:fld>
            <a:endParaRPr lang="en-GB"/>
          </a:p>
        </p:txBody>
      </p:sp>
    </p:spTree>
    <p:extLst>
      <p:ext uri="{BB962C8B-B14F-4D97-AF65-F5344CB8AC3E}">
        <p14:creationId xmlns:p14="http://schemas.microsoft.com/office/powerpoint/2010/main" val="423318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60A793-FB44-5647-80F9-D29591C2638F}"/>
              </a:ext>
            </a:extLst>
          </p:cNvPr>
          <p:cNvSpPr>
            <a:spLocks noGrp="1"/>
          </p:cNvSpPr>
          <p:nvPr>
            <p:ph type="title"/>
          </p:nvPr>
        </p:nvSpPr>
        <p:spPr/>
        <p:txBody>
          <a:bodyPr/>
          <a:lstStyle>
            <a:lvl1pPr algn="ctr">
              <a:defRPr/>
            </a:lvl1pPr>
          </a:lstStyle>
          <a:p>
            <a:r>
              <a:rPr lang="en-US" dirty="0"/>
              <a:t>Click to edit Master title style</a:t>
            </a:r>
            <a:endParaRPr lang="it-IT" dirty="0"/>
          </a:p>
        </p:txBody>
      </p:sp>
      <p:sp>
        <p:nvSpPr>
          <p:cNvPr id="3" name="Segnaposto contenuto 2">
            <a:extLst>
              <a:ext uri="{FF2B5EF4-FFF2-40B4-BE49-F238E27FC236}">
                <a16:creationId xmlns:a16="http://schemas.microsoft.com/office/drawing/2014/main" id="{3520EEF8-D487-3840-8841-74A1451C9406}"/>
              </a:ext>
            </a:extLst>
          </p:cNvPr>
          <p:cNvSpPr>
            <a:spLocks noGrp="1"/>
          </p:cNvSpPr>
          <p:nvPr>
            <p:ph sz="half" idx="1"/>
          </p:nvPr>
        </p:nvSpPr>
        <p:spPr>
          <a:xfrm>
            <a:off x="838200" y="1825625"/>
            <a:ext cx="5181600" cy="4351338"/>
          </a:xfrm>
        </p:spPr>
        <p:txBody>
          <a:bodyPr/>
          <a:lstStyle/>
          <a:p>
            <a:pPr lvl="0"/>
            <a:r>
              <a:rPr lang="en-US"/>
              <a:t>Edit Master text styles</a:t>
            </a:r>
          </a:p>
        </p:txBody>
      </p:sp>
      <p:sp>
        <p:nvSpPr>
          <p:cNvPr id="4" name="Segnaposto contenuto 3">
            <a:extLst>
              <a:ext uri="{FF2B5EF4-FFF2-40B4-BE49-F238E27FC236}">
                <a16:creationId xmlns:a16="http://schemas.microsoft.com/office/drawing/2014/main" id="{BEAD5991-56EA-FF40-96C4-563F55BF8EE0}"/>
              </a:ext>
            </a:extLst>
          </p:cNvPr>
          <p:cNvSpPr>
            <a:spLocks noGrp="1"/>
          </p:cNvSpPr>
          <p:nvPr>
            <p:ph sz="half" idx="2"/>
          </p:nvPr>
        </p:nvSpPr>
        <p:spPr>
          <a:xfrm>
            <a:off x="6172200" y="1825625"/>
            <a:ext cx="5181600" cy="4351338"/>
          </a:xfrm>
        </p:spPr>
        <p:txBody>
          <a:bodyPr/>
          <a:lstStyle/>
          <a:p>
            <a:pPr lvl="0"/>
            <a:r>
              <a:rPr lang="en-US"/>
              <a:t>Edit Master text styles</a:t>
            </a:r>
          </a:p>
        </p:txBody>
      </p:sp>
      <p:sp>
        <p:nvSpPr>
          <p:cNvPr id="5" name="Segnaposto data 4">
            <a:extLst>
              <a:ext uri="{FF2B5EF4-FFF2-40B4-BE49-F238E27FC236}">
                <a16:creationId xmlns:a16="http://schemas.microsoft.com/office/drawing/2014/main" id="{6304155E-093C-114A-9220-FC3EB049EEF4}"/>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a:extLst>
              <a:ext uri="{FF2B5EF4-FFF2-40B4-BE49-F238E27FC236}">
                <a16:creationId xmlns:a16="http://schemas.microsoft.com/office/drawing/2014/main" id="{D800F52E-1B49-2348-B000-3BAFB1D66A8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A07E7F33-75FC-A747-AC77-426689846568}"/>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3427742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Segnaposto data 3"/>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1262456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882752" y="336176"/>
            <a:ext cx="9471048" cy="864551"/>
          </a:xfrm>
        </p:spPr>
        <p:txBody>
          <a:bodyPr/>
          <a:lstStyle>
            <a:lvl1pPr algn="ctr">
              <a:defRPr/>
            </a:lvl1pPr>
          </a:lstStyle>
          <a:p>
            <a:r>
              <a:rPr lang="en-US"/>
              <a:t>Click to edit Master title style</a:t>
            </a:r>
            <a:endParaRPr lang="it-IT"/>
          </a:p>
        </p:txBody>
      </p:sp>
      <p:sp>
        <p:nvSpPr>
          <p:cNvPr id="3" name="Segnaposto contenuto 2"/>
          <p:cNvSpPr>
            <a:spLocks noGrp="1"/>
          </p:cNvSpPr>
          <p:nvPr>
            <p:ph idx="1"/>
          </p:nvPr>
        </p:nvSpPr>
        <p:spPr>
          <a:xfrm>
            <a:off x="1219199" y="1661906"/>
            <a:ext cx="10273145" cy="4233264"/>
          </a:xfrm>
        </p:spPr>
        <p:txBody>
          <a:bodyPr/>
          <a:lstStyle/>
          <a:p>
            <a:pPr lvl="0"/>
            <a:r>
              <a:rPr lang="en-US"/>
              <a:t>Edit Master text styles</a:t>
            </a:r>
          </a:p>
        </p:txBody>
      </p:sp>
      <p:sp>
        <p:nvSpPr>
          <p:cNvPr id="4" name="Segnaposto data 3"/>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3645625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8CE9B77-0B00-4AE8-BA3A-2E784AD01C61}" type="datetimeFigureOut">
              <a:rPr lang="en-GB" smtClean="0"/>
              <a:t>30/05/2022</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52945E30-B35D-4089-A245-178DA1780D67}" type="slidenum">
              <a:rPr lang="en-GB" smtClean="0"/>
              <a:t>‹#›</a:t>
            </a:fld>
            <a:endParaRPr lang="en-GB"/>
          </a:p>
        </p:txBody>
      </p:sp>
      <p:cxnSp>
        <p:nvCxnSpPr>
          <p:cNvPr id="5" name="Connettore 1 8"/>
          <p:cNvCxnSpPr/>
          <p:nvPr userDrawn="1"/>
        </p:nvCxnSpPr>
        <p:spPr>
          <a:xfrm>
            <a:off x="3994677" y="703385"/>
            <a:ext cx="0" cy="545123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3"/>
          </p:nvPr>
        </p:nvSpPr>
        <p:spPr>
          <a:xfrm>
            <a:off x="573088" y="2491442"/>
            <a:ext cx="3008312" cy="1489075"/>
          </a:xfrm>
        </p:spPr>
        <p:txBody>
          <a:bodyPr/>
          <a:lstStyle>
            <a:lvl2pPr marL="457200" indent="0">
              <a:buNone/>
              <a:defRPr/>
            </a:lvl2pPr>
          </a:lstStyle>
          <a:p>
            <a:pPr lvl="0"/>
            <a:r>
              <a:rPr lang="en-US" dirty="0"/>
              <a:t>Edit Master text styles</a:t>
            </a:r>
          </a:p>
          <a:p>
            <a:pPr lvl="1"/>
            <a:endParaRPr lang="en-GB" dirty="0"/>
          </a:p>
        </p:txBody>
      </p:sp>
      <p:sp>
        <p:nvSpPr>
          <p:cNvPr id="9" name="Text Placeholder 8"/>
          <p:cNvSpPr>
            <a:spLocks noGrp="1"/>
          </p:cNvSpPr>
          <p:nvPr>
            <p:ph type="body" sz="quarter" idx="14" hasCustomPrompt="1"/>
          </p:nvPr>
        </p:nvSpPr>
        <p:spPr>
          <a:xfrm>
            <a:off x="4473949" y="2398591"/>
            <a:ext cx="5692775" cy="3756025"/>
          </a:xfrm>
        </p:spPr>
        <p:txBody>
          <a:body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75508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egnaposto data 3"/>
          <p:cNvSpPr>
            <a:spLocks noGrp="1"/>
          </p:cNvSpPr>
          <p:nvPr>
            <p:ph type="dt" sz="half" idx="10"/>
          </p:nvPr>
        </p:nvSpPr>
        <p:spPr/>
        <p:txBody>
          <a:bodyPr/>
          <a:lstStyle/>
          <a:p>
            <a:fld id="{98CE9B77-0B00-4AE8-BA3A-2E784AD01C61}" type="datetimeFigureOut">
              <a:rPr lang="en-GB" smtClean="0"/>
              <a:t>30/05/2022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1332131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ctr">
              <a:defRPr/>
            </a:lvl1pPr>
          </a:lstStyle>
          <a:p>
            <a:r>
              <a:rPr lang="en-US" dirty="0"/>
              <a:t>Click to edit Master title style</a:t>
            </a:r>
            <a:endParaRPr lang="it-IT" dirty="0"/>
          </a:p>
        </p:txBody>
      </p:sp>
      <p:sp>
        <p:nvSpPr>
          <p:cNvPr id="3" name="Segnaposto contenuto 2"/>
          <p:cNvSpPr>
            <a:spLocks noGrp="1"/>
          </p:cNvSpPr>
          <p:nvPr>
            <p:ph sz="half" idx="1"/>
          </p:nvPr>
        </p:nvSpPr>
        <p:spPr>
          <a:xfrm>
            <a:off x="838200" y="1825625"/>
            <a:ext cx="5181600" cy="4351338"/>
          </a:xfrm>
        </p:spPr>
        <p:txBody>
          <a:bodyPr/>
          <a:lstStyle/>
          <a:p>
            <a:pPr lvl="0"/>
            <a:r>
              <a:rPr lang="en-US"/>
              <a:t>Edit Master text styles</a:t>
            </a:r>
          </a:p>
        </p:txBody>
      </p:sp>
      <p:sp>
        <p:nvSpPr>
          <p:cNvPr id="4" name="Segnaposto contenuto 3"/>
          <p:cNvSpPr>
            <a:spLocks noGrp="1"/>
          </p:cNvSpPr>
          <p:nvPr>
            <p:ph sz="half" idx="2"/>
          </p:nvPr>
        </p:nvSpPr>
        <p:spPr>
          <a:xfrm>
            <a:off x="6172200" y="1825625"/>
            <a:ext cx="5181600" cy="4351338"/>
          </a:xfrm>
        </p:spPr>
        <p:txBody>
          <a:bodyPr/>
          <a:lstStyle/>
          <a:p>
            <a:pPr lvl="0"/>
            <a:r>
              <a:rPr lang="en-US"/>
              <a:t>Edit Master text styles</a:t>
            </a:r>
          </a:p>
        </p:txBody>
      </p:sp>
      <p:sp>
        <p:nvSpPr>
          <p:cNvPr id="5" name="Segnaposto data 4"/>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3685837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838036" y="365125"/>
            <a:ext cx="9517352" cy="1325563"/>
          </a:xfrm>
        </p:spPr>
        <p:txBody>
          <a:bodyPr/>
          <a:lstStyle>
            <a:lvl1pPr algn="ctr">
              <a:defRPr/>
            </a:lvl1pPr>
          </a:lstStyle>
          <a:p>
            <a:r>
              <a:rPr lang="en-US"/>
              <a:t>Click to edit Master title style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egnaposto contenuto 3"/>
          <p:cNvSpPr>
            <a:spLocks noGrp="1"/>
          </p:cNvSpPr>
          <p:nvPr>
            <p:ph sz="half" idx="2"/>
          </p:nvPr>
        </p:nvSpPr>
        <p:spPr>
          <a:xfrm>
            <a:off x="839788" y="2505075"/>
            <a:ext cx="5157787" cy="3684588"/>
          </a:xfrm>
        </p:spPr>
        <p:txBody>
          <a:bodyPr/>
          <a:lstStyle/>
          <a:p>
            <a:pPr lvl="0"/>
            <a:r>
              <a:rPr lang="en-US"/>
              <a:t>Edit Master text styles</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egnaposto contenuto 5"/>
          <p:cNvSpPr>
            <a:spLocks noGrp="1"/>
          </p:cNvSpPr>
          <p:nvPr>
            <p:ph sz="quarter" idx="4"/>
          </p:nvPr>
        </p:nvSpPr>
        <p:spPr>
          <a:xfrm>
            <a:off x="6172200" y="2505075"/>
            <a:ext cx="5183188" cy="3684588"/>
          </a:xfrm>
        </p:spPr>
        <p:txBody>
          <a:bodyPr/>
          <a:lstStyle/>
          <a:p>
            <a:pPr lvl="0"/>
            <a:r>
              <a:rPr lang="en-US"/>
              <a:t>Edit Master text styles</a:t>
            </a:r>
          </a:p>
        </p:txBody>
      </p:sp>
      <p:sp>
        <p:nvSpPr>
          <p:cNvPr id="7" name="Segnaposto data 6"/>
          <p:cNvSpPr>
            <a:spLocks noGrp="1"/>
          </p:cNvSpPr>
          <p:nvPr>
            <p:ph type="dt" sz="half" idx="10"/>
          </p:nvPr>
        </p:nvSpPr>
        <p:spPr/>
        <p:txBody>
          <a:bodyPr/>
          <a:lstStyle/>
          <a:p>
            <a:fld id="{98CE9B77-0B00-4AE8-BA3A-2E784AD01C61}" type="datetimeFigureOut">
              <a:rPr lang="en-GB" smtClean="0"/>
              <a:t>30/05/2022</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38091473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data 2"/>
          <p:cNvSpPr>
            <a:spLocks noGrp="1"/>
          </p:cNvSpPr>
          <p:nvPr>
            <p:ph type="dt" sz="half" idx="10"/>
          </p:nvPr>
        </p:nvSpPr>
        <p:spPr/>
        <p:txBody>
          <a:bodyPr/>
          <a:lstStyle/>
          <a:p>
            <a:fld id="{98CE9B77-0B00-4AE8-BA3A-2E784AD01C61}" type="datetimeFigureOut">
              <a:rPr lang="en-GB" smtClean="0"/>
              <a:t>30/05/2022</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1284714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egnaposto data 4"/>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405225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egnaposto data 4"/>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2945E30-B35D-4089-A245-178DA1780D67}" type="slidenum">
              <a:rPr lang="en-GB" smtClean="0"/>
              <a:t>‹#›</a:t>
            </a:fld>
            <a:endParaRPr lang="en-GB"/>
          </a:p>
        </p:txBody>
      </p:sp>
    </p:spTree>
    <p:extLst>
      <p:ext uri="{BB962C8B-B14F-4D97-AF65-F5344CB8AC3E}">
        <p14:creationId xmlns:p14="http://schemas.microsoft.com/office/powerpoint/2010/main" val="3271641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33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D9A077-B6E9-0843-A301-8E1E624D19A6}"/>
              </a:ext>
            </a:extLst>
          </p:cNvPr>
          <p:cNvSpPr>
            <a:spLocks noGrp="1"/>
          </p:cNvSpPr>
          <p:nvPr>
            <p:ph type="title"/>
          </p:nvPr>
        </p:nvSpPr>
        <p:spPr>
          <a:xfrm>
            <a:off x="1838036" y="365125"/>
            <a:ext cx="9517352" cy="1325563"/>
          </a:xfrm>
        </p:spPr>
        <p:txBody>
          <a:bodyPr/>
          <a:lstStyle>
            <a:lvl1pPr algn="ctr">
              <a:defRPr/>
            </a:lvl1pPr>
          </a:lstStyle>
          <a:p>
            <a:r>
              <a:rPr lang="en-US"/>
              <a:t>Click to edit Master title style</a:t>
            </a:r>
            <a:endParaRPr lang="it-IT"/>
          </a:p>
        </p:txBody>
      </p:sp>
      <p:sp>
        <p:nvSpPr>
          <p:cNvPr id="3" name="Segnaposto testo 2">
            <a:extLst>
              <a:ext uri="{FF2B5EF4-FFF2-40B4-BE49-F238E27FC236}">
                <a16:creationId xmlns:a16="http://schemas.microsoft.com/office/drawing/2014/main" id="{1B2C9851-2559-7247-9B89-5BD18831B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egnaposto contenuto 3">
            <a:extLst>
              <a:ext uri="{FF2B5EF4-FFF2-40B4-BE49-F238E27FC236}">
                <a16:creationId xmlns:a16="http://schemas.microsoft.com/office/drawing/2014/main" id="{7958DC32-4063-4D40-A73A-9CFFF472838A}"/>
              </a:ext>
            </a:extLst>
          </p:cNvPr>
          <p:cNvSpPr>
            <a:spLocks noGrp="1"/>
          </p:cNvSpPr>
          <p:nvPr>
            <p:ph sz="half" idx="2"/>
          </p:nvPr>
        </p:nvSpPr>
        <p:spPr>
          <a:xfrm>
            <a:off x="839788" y="2505075"/>
            <a:ext cx="5157787" cy="3684588"/>
          </a:xfrm>
        </p:spPr>
        <p:txBody>
          <a:bodyPr/>
          <a:lstStyle/>
          <a:p>
            <a:pPr lvl="0"/>
            <a:r>
              <a:rPr lang="en-US"/>
              <a:t>Edit Master text styles</a:t>
            </a:r>
          </a:p>
        </p:txBody>
      </p:sp>
      <p:sp>
        <p:nvSpPr>
          <p:cNvPr id="5" name="Segnaposto testo 4">
            <a:extLst>
              <a:ext uri="{FF2B5EF4-FFF2-40B4-BE49-F238E27FC236}">
                <a16:creationId xmlns:a16="http://schemas.microsoft.com/office/drawing/2014/main" id="{4D615E31-0822-9740-9BDF-8BB859F8D4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egnaposto contenuto 5">
            <a:extLst>
              <a:ext uri="{FF2B5EF4-FFF2-40B4-BE49-F238E27FC236}">
                <a16:creationId xmlns:a16="http://schemas.microsoft.com/office/drawing/2014/main" id="{0BBE5E34-7CA2-A146-B31C-3FFC7BB20C77}"/>
              </a:ext>
            </a:extLst>
          </p:cNvPr>
          <p:cNvSpPr>
            <a:spLocks noGrp="1"/>
          </p:cNvSpPr>
          <p:nvPr>
            <p:ph sz="quarter" idx="4"/>
          </p:nvPr>
        </p:nvSpPr>
        <p:spPr>
          <a:xfrm>
            <a:off x="6172200" y="2505075"/>
            <a:ext cx="5183188" cy="3684588"/>
          </a:xfrm>
        </p:spPr>
        <p:txBody>
          <a:bodyPr/>
          <a:lstStyle/>
          <a:p>
            <a:pPr lvl="0"/>
            <a:r>
              <a:rPr lang="en-US"/>
              <a:t>Edit Master text styles</a:t>
            </a:r>
          </a:p>
        </p:txBody>
      </p:sp>
      <p:sp>
        <p:nvSpPr>
          <p:cNvPr id="7" name="Segnaposto data 6">
            <a:extLst>
              <a:ext uri="{FF2B5EF4-FFF2-40B4-BE49-F238E27FC236}">
                <a16:creationId xmlns:a16="http://schemas.microsoft.com/office/drawing/2014/main" id="{79ABC8E2-9789-0F45-B4D0-C3A0589F7ADC}"/>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8" name="Segnaposto piè di pagina 7">
            <a:extLst>
              <a:ext uri="{FF2B5EF4-FFF2-40B4-BE49-F238E27FC236}">
                <a16:creationId xmlns:a16="http://schemas.microsoft.com/office/drawing/2014/main" id="{F544E6FC-B6E0-D141-82A3-7009D66BB428}"/>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77EC9D05-00F9-4948-9931-730F31C06651}"/>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1916252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ain Content_1">
    <p:spTree>
      <p:nvGrpSpPr>
        <p:cNvPr id="1" name=""/>
        <p:cNvGrpSpPr/>
        <p:nvPr/>
      </p:nvGrpSpPr>
      <p:grpSpPr>
        <a:xfrm>
          <a:off x="0" y="0"/>
          <a:ext cx="0" cy="0"/>
          <a:chOff x="0" y="0"/>
          <a:chExt cx="0" cy="0"/>
        </a:xfrm>
      </p:grpSpPr>
      <p:cxnSp>
        <p:nvCxnSpPr>
          <p:cNvPr id="3" name="Straight Connector 2"/>
          <p:cNvCxnSpPr/>
          <p:nvPr userDrawn="1"/>
        </p:nvCxnSpPr>
        <p:spPr>
          <a:xfrm>
            <a:off x="334436" y="6308725"/>
            <a:ext cx="1152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1902691" y="260351"/>
            <a:ext cx="9954878" cy="616728"/>
          </a:xfrm>
          <a:prstGeom prst="rect">
            <a:avLst/>
          </a:prstGeom>
        </p:spPr>
        <p:txBody>
          <a:bodyPr>
            <a:noAutofit/>
          </a:bodyPr>
          <a:lstStyle>
            <a:lvl1pPr algn="ctr">
              <a:defRPr sz="4400" b="0" i="0">
                <a:latin typeface="+mn-lt"/>
              </a:defRPr>
            </a:lvl1pPr>
          </a:lstStyle>
          <a:p>
            <a:r>
              <a:rPr lang="en-US" dirty="0"/>
              <a:t>Insert Title – Oswald 24pt</a:t>
            </a:r>
          </a:p>
        </p:txBody>
      </p:sp>
      <p:sp>
        <p:nvSpPr>
          <p:cNvPr id="9" name="Content Placeholder 2"/>
          <p:cNvSpPr>
            <a:spLocks noGrp="1"/>
          </p:cNvSpPr>
          <p:nvPr>
            <p:ph sz="half" idx="1" hasCustomPrompt="1"/>
          </p:nvPr>
        </p:nvSpPr>
        <p:spPr>
          <a:xfrm>
            <a:off x="1634836" y="1274617"/>
            <a:ext cx="10222733" cy="4930769"/>
          </a:xfrm>
          <a:prstGeom prst="rect">
            <a:avLst/>
          </a:prstGeom>
        </p:spPr>
        <p:txBody>
          <a:bodyPr>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vl2pPr>
              <a:defRPr sz="1400" b="0" i="0">
                <a:latin typeface="Roboto Light" panose="02000000000000000000" pitchFamily="2" charset="0"/>
                <a:ea typeface="Roboto Light" panose="02000000000000000000" pitchFamily="2" charset="0"/>
                <a:cs typeface="Roboto Light" panose="02000000000000000000" pitchFamily="2" charset="0"/>
              </a:defRPr>
            </a:lvl2pPr>
            <a:lvl3pPr>
              <a:defRPr sz="1200" b="0" i="0">
                <a:latin typeface="Roboto Light" panose="02000000000000000000" pitchFamily="2" charset="0"/>
                <a:ea typeface="Roboto Light" panose="02000000000000000000" pitchFamily="2" charset="0"/>
                <a:cs typeface="Roboto Light" panose="02000000000000000000" pitchFamily="2" charset="0"/>
              </a:defRPr>
            </a:lvl3pPr>
            <a:lvl4pPr>
              <a:defRPr sz="1000" b="0" i="0">
                <a:latin typeface="Roboto Light" panose="02000000000000000000" pitchFamily="2" charset="0"/>
                <a:ea typeface="Roboto Light" panose="02000000000000000000" pitchFamily="2" charset="0"/>
                <a:cs typeface="Roboto Light" panose="02000000000000000000" pitchFamily="2" charset="0"/>
              </a:defRPr>
            </a:lvl4pPr>
            <a:lvl5pPr>
              <a:defRPr sz="800" b="0" i="0">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Main Body Copy – </a:t>
            </a:r>
            <a:r>
              <a:rPr lang="en-US" dirty="0" err="1"/>
              <a:t>Roboto</a:t>
            </a:r>
            <a:r>
              <a:rPr lang="en-US" dirty="0"/>
              <a:t> 16pt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alphaModFix amt="10000"/>
          </a:blip>
          <a:stretch>
            <a:fillRect/>
          </a:stretch>
        </p:blipFill>
        <p:spPr>
          <a:xfrm>
            <a:off x="9358115" y="3335297"/>
            <a:ext cx="3784432" cy="2870097"/>
          </a:xfrm>
          <a:prstGeom prst="rect">
            <a:avLst/>
          </a:prstGeom>
        </p:spPr>
      </p:pic>
    </p:spTree>
    <p:extLst>
      <p:ext uri="{BB962C8B-B14F-4D97-AF65-F5344CB8AC3E}">
        <p14:creationId xmlns:p14="http://schemas.microsoft.com/office/powerpoint/2010/main" val="706772730"/>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35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87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endParaRPr lang="en-GB" dirty="0"/>
          </a:p>
        </p:txBody>
      </p:sp>
      <p:sp>
        <p:nvSpPr>
          <p:cNvPr id="7" name="Rectangle 4"/>
          <p:cNvSpPr>
            <a:spLocks noGrp="1" noChangeArrowheads="1"/>
          </p:cNvSpPr>
          <p:nvPr>
            <p:ph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806604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GB"/>
          </a:p>
        </p:txBody>
      </p:sp>
      <p:sp>
        <p:nvSpPr>
          <p:cNvPr id="7" name="Rectangle 4"/>
          <p:cNvSpPr>
            <a:spLocks noGrp="1" noChangeArrowheads="1"/>
          </p:cNvSpPr>
          <p:nvPr>
            <p:ph idx="1"/>
          </p:nvPr>
        </p:nvSpPr>
        <p:spPr bwMode="auto">
          <a:xfrm>
            <a:off x="609600" y="15367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800" baseline="0">
                <a:latin typeface="TradeGothic"/>
              </a:defRPr>
            </a:lvl1pPr>
            <a:lvl2pPr>
              <a:defRPr sz="1800" baseline="0">
                <a:latin typeface="TradeGothic"/>
              </a:defRPr>
            </a:lvl2pPr>
            <a:lvl3pPr>
              <a:defRPr sz="1800" baseline="0">
                <a:latin typeface="TradeGothic"/>
              </a:defRPr>
            </a:lvl3pPr>
            <a:lvl4pPr>
              <a:defRPr sz="1800" baseline="0">
                <a:latin typeface="TradeGothic"/>
              </a:defRPr>
            </a:lvl4pPr>
            <a:lvl5pPr>
              <a:defRPr sz="1800" baseline="0">
                <a:latin typeface="TradeGothic"/>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63207547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04941" y="207386"/>
            <a:ext cx="10054550" cy="1219200"/>
          </a:xfrm>
        </p:spPr>
        <p:txBody>
          <a:bodyPr/>
          <a:lstStyle>
            <a:lvl1pPr algn="ctr">
              <a:defRPr/>
            </a:lvl1pPr>
          </a:lstStyle>
          <a:p>
            <a:r>
              <a:rPr lang="en-US"/>
              <a:t>Click to edit Master title style</a:t>
            </a:r>
          </a:p>
        </p:txBody>
      </p:sp>
      <p:sp>
        <p:nvSpPr>
          <p:cNvPr id="3" name="Content Placeholder 2"/>
          <p:cNvSpPr>
            <a:spLocks noGrp="1"/>
          </p:cNvSpPr>
          <p:nvPr>
            <p:ph sz="quarter" idx="1"/>
          </p:nvPr>
        </p:nvSpPr>
        <p:spPr>
          <a:xfrm>
            <a:off x="1625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088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625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9088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14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A97E77-89BA-C647-9216-AD5A84DBD876}"/>
              </a:ext>
            </a:extLst>
          </p:cNvPr>
          <p:cNvSpPr>
            <a:spLocks noGrp="1"/>
          </p:cNvSpPr>
          <p:nvPr>
            <p:ph type="title"/>
          </p:nvPr>
        </p:nvSpPr>
        <p:spPr/>
        <p:txBody>
          <a:bodyPr/>
          <a:lstStyle/>
          <a:p>
            <a:r>
              <a:rPr lang="en-US"/>
              <a:t>Click to edit Master title style</a:t>
            </a:r>
            <a:endParaRPr lang="it-IT"/>
          </a:p>
        </p:txBody>
      </p:sp>
      <p:sp>
        <p:nvSpPr>
          <p:cNvPr id="3" name="Segnaposto data 2">
            <a:extLst>
              <a:ext uri="{FF2B5EF4-FFF2-40B4-BE49-F238E27FC236}">
                <a16:creationId xmlns:a16="http://schemas.microsoft.com/office/drawing/2014/main" id="{E8A19D15-54E3-344E-A9C3-10184F0A7939}"/>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4" name="Segnaposto piè di pagina 3">
            <a:extLst>
              <a:ext uri="{FF2B5EF4-FFF2-40B4-BE49-F238E27FC236}">
                <a16:creationId xmlns:a16="http://schemas.microsoft.com/office/drawing/2014/main" id="{1F20FCDF-6BA4-A44E-8A4D-356679FF3DCC}"/>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CBBF1550-BE28-3F4D-B142-06BFBDF1BE95}"/>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245637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1DA8E6-6EB4-2F4C-A14E-929B1D403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contenuto 2">
            <a:extLst>
              <a:ext uri="{FF2B5EF4-FFF2-40B4-BE49-F238E27FC236}">
                <a16:creationId xmlns:a16="http://schemas.microsoft.com/office/drawing/2014/main" id="{2087CEF4-FC48-8D4E-AD2D-49A7D3E45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Segnaposto testo 3">
            <a:extLst>
              <a:ext uri="{FF2B5EF4-FFF2-40B4-BE49-F238E27FC236}">
                <a16:creationId xmlns:a16="http://schemas.microsoft.com/office/drawing/2014/main" id="{86105529-8040-234D-BD91-C40792594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egnaposto data 4">
            <a:extLst>
              <a:ext uri="{FF2B5EF4-FFF2-40B4-BE49-F238E27FC236}">
                <a16:creationId xmlns:a16="http://schemas.microsoft.com/office/drawing/2014/main" id="{F647AE20-838E-4243-84CC-AFC397D6A927}"/>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a:extLst>
              <a:ext uri="{FF2B5EF4-FFF2-40B4-BE49-F238E27FC236}">
                <a16:creationId xmlns:a16="http://schemas.microsoft.com/office/drawing/2014/main" id="{652B32DC-540B-8743-8352-D0283E3F1C9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2E808F4C-F8CF-E841-9176-D6025C4B599C}"/>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202361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C5E851-BB6D-F44E-BCCA-DD714F782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immagine 2">
            <a:extLst>
              <a:ext uri="{FF2B5EF4-FFF2-40B4-BE49-F238E27FC236}">
                <a16:creationId xmlns:a16="http://schemas.microsoft.com/office/drawing/2014/main" id="{4B3910ED-DF57-D641-A1CA-C8A3A1F94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Segnaposto testo 3">
            <a:extLst>
              <a:ext uri="{FF2B5EF4-FFF2-40B4-BE49-F238E27FC236}">
                <a16:creationId xmlns:a16="http://schemas.microsoft.com/office/drawing/2014/main" id="{36FFE2E0-8271-534D-B323-D4C6CBDB2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egnaposto data 4">
            <a:extLst>
              <a:ext uri="{FF2B5EF4-FFF2-40B4-BE49-F238E27FC236}">
                <a16:creationId xmlns:a16="http://schemas.microsoft.com/office/drawing/2014/main" id="{3EAFE9CE-CFA2-3643-967C-BEBFEBC75B25}"/>
              </a:ext>
            </a:extLst>
          </p:cNvPr>
          <p:cNvSpPr>
            <a:spLocks noGrp="1"/>
          </p:cNvSpPr>
          <p:nvPr>
            <p:ph type="dt" sz="half" idx="10"/>
          </p:nvPr>
        </p:nvSpPr>
        <p:spPr/>
        <p:txBody>
          <a:bodyPr/>
          <a:lstStyle/>
          <a:p>
            <a:fld id="{98CE9B77-0B00-4AE8-BA3A-2E784AD01C61}" type="datetimeFigureOut">
              <a:rPr lang="en-GB" smtClean="0"/>
              <a:t>30/05/2022</a:t>
            </a:fld>
            <a:endParaRPr lang="en-GB"/>
          </a:p>
        </p:txBody>
      </p:sp>
      <p:sp>
        <p:nvSpPr>
          <p:cNvPr id="6" name="Segnaposto piè di pagina 5">
            <a:extLst>
              <a:ext uri="{FF2B5EF4-FFF2-40B4-BE49-F238E27FC236}">
                <a16:creationId xmlns:a16="http://schemas.microsoft.com/office/drawing/2014/main" id="{E03B8DDB-0C3A-8C48-A806-00888D7AD28B}"/>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397F04BA-70DA-684E-946B-C41B48072401}"/>
              </a:ext>
            </a:extLst>
          </p:cNvPr>
          <p:cNvSpPr>
            <a:spLocks noGrp="1"/>
          </p:cNvSpPr>
          <p:nvPr>
            <p:ph type="sldNum" sz="quarter" idx="12"/>
          </p:nvPr>
        </p:nvSpPr>
        <p:spPr/>
        <p:txBody>
          <a:bodyPr/>
          <a:lstStyle/>
          <a:p>
            <a:fld id="{52945E30-B35D-4089-A245-178DA1780D67}" type="slidenum">
              <a:rPr lang="en-GB" smtClean="0"/>
              <a:t>‹#›</a:t>
            </a:fld>
            <a:endParaRPr lang="en-GB"/>
          </a:p>
        </p:txBody>
      </p:sp>
    </p:spTree>
    <p:custDataLst>
      <p:tags r:id="rId1"/>
    </p:custDataLst>
    <p:extLst>
      <p:ext uri="{BB962C8B-B14F-4D97-AF65-F5344CB8AC3E}">
        <p14:creationId xmlns:p14="http://schemas.microsoft.com/office/powerpoint/2010/main" val="404809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jpe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1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8.xml"/><Relationship Id="rId16"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6.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8.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0.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7.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png"/><Relationship Id="rId3" Type="http://schemas.openxmlformats.org/officeDocument/2006/relationships/slideLayout" Target="../slideLayouts/slideLayout52.xml"/><Relationship Id="rId21" Type="http://schemas.openxmlformats.org/officeDocument/2006/relationships/image" Target="../media/image3.jp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2.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microsoft.com/office/2007/relationships/hdphoto" Target="../media/hdphoto1.wdp"/><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B2C54F0-A2A8-D94A-B49B-4E4D61AC2DC8}"/>
              </a:ext>
            </a:extLst>
          </p:cNvPr>
          <p:cNvSpPr>
            <a:spLocks noGrp="1"/>
          </p:cNvSpPr>
          <p:nvPr>
            <p:ph type="title"/>
          </p:nvPr>
        </p:nvSpPr>
        <p:spPr>
          <a:xfrm>
            <a:off x="1882752" y="336176"/>
            <a:ext cx="9471048"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E876DBBC-D26D-6046-9EE7-E829790EE25D}"/>
              </a:ext>
            </a:extLst>
          </p:cNvPr>
          <p:cNvSpPr>
            <a:spLocks noGrp="1"/>
          </p:cNvSpPr>
          <p:nvPr>
            <p:ph type="body" idx="1"/>
          </p:nvPr>
        </p:nvSpPr>
        <p:spPr>
          <a:xfrm>
            <a:off x="838200" y="1825625"/>
            <a:ext cx="10515600" cy="4233264"/>
          </a:xfrm>
          <a:prstGeom prst="rect">
            <a:avLst/>
          </a:prstGeom>
        </p:spPr>
        <p:txBody>
          <a:bodyPr vert="horz" lIns="91440" tIns="45720" rIns="91440" bIns="45720" rtlCol="0">
            <a:normAutofit/>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7E3E59A-734E-914D-BBE3-821D121BB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E9B77-0B00-4AE8-BA3A-2E784AD01C61}" type="datetimeFigureOut">
              <a:rPr lang="en-GB" smtClean="0"/>
              <a:t>30/05/2022</a:t>
            </a:fld>
            <a:endParaRPr lang="en-GB"/>
          </a:p>
        </p:txBody>
      </p:sp>
      <p:sp>
        <p:nvSpPr>
          <p:cNvPr id="5" name="Segnaposto piè di pagina 4">
            <a:extLst>
              <a:ext uri="{FF2B5EF4-FFF2-40B4-BE49-F238E27FC236}">
                <a16:creationId xmlns:a16="http://schemas.microsoft.com/office/drawing/2014/main" id="{CA0D3109-86D3-5547-89C2-409A057DA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54DA4515-F2A8-9947-BBA4-B458EFF0F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45E30-B35D-4089-A245-178DA1780D67}" type="slidenum">
              <a:rPr lang="en-GB" smtClean="0"/>
              <a:t>‹#›</a:t>
            </a:fld>
            <a:endParaRPr lang="en-GB"/>
          </a:p>
        </p:txBody>
      </p:sp>
      <p:pic>
        <p:nvPicPr>
          <p:cNvPr id="7" name="Picture 6">
            <a:extLst>
              <a:ext uri="{FF2B5EF4-FFF2-40B4-BE49-F238E27FC236}">
                <a16:creationId xmlns:a16="http://schemas.microsoft.com/office/drawing/2014/main" id="{2F928219-25D7-2B4B-A3CB-ACE74260C929}"/>
              </a:ext>
            </a:extLst>
          </p:cNvPr>
          <p:cNvPicPr>
            <a:picLocks noChangeAspect="1"/>
          </p:cNvPicPr>
          <p:nvPr userDrawn="1"/>
        </p:nvPicPr>
        <p:blipFill>
          <a:blip r:embed="rId19">
            <a:alphaModFix amt="10000"/>
            <a:extLst>
              <a:ext uri="{BEBA8EAE-BF5A-486C-A8C5-ECC9F3942E4B}">
                <a14:imgProps xmlns:a14="http://schemas.microsoft.com/office/drawing/2010/main">
                  <a14:imgLayer r:embed="rId20">
                    <a14:imgEffect>
                      <a14:brightnessContrast bright="-5000"/>
                    </a14:imgEffect>
                  </a14:imgLayer>
                </a14:imgProps>
              </a:ext>
            </a:extLst>
          </a:blip>
          <a:stretch>
            <a:fillRect/>
          </a:stretch>
        </p:blipFill>
        <p:spPr>
          <a:xfrm>
            <a:off x="9237387" y="3188792"/>
            <a:ext cx="2838324" cy="2870097"/>
          </a:xfrm>
          <a:prstGeom prst="rect">
            <a:avLst/>
          </a:prstGeom>
        </p:spPr>
      </p:pic>
      <p:pic>
        <p:nvPicPr>
          <p:cNvPr id="8" name="Picture 7">
            <a:extLst>
              <a:ext uri="{FF2B5EF4-FFF2-40B4-BE49-F238E27FC236}">
                <a16:creationId xmlns:a16="http://schemas.microsoft.com/office/drawing/2014/main" id="{C04105D1-7E24-DA45-91C9-9360D35E6FB1}"/>
              </a:ext>
            </a:extLst>
          </p:cNvPr>
          <p:cNvPicPr>
            <a:picLocks noChangeAspect="1"/>
          </p:cNvPicPr>
          <p:nvPr userDrawn="1"/>
        </p:nvPicPr>
        <p:blipFill>
          <a:blip r:embed="rId21"/>
          <a:stretch>
            <a:fillRect/>
          </a:stretch>
        </p:blipFill>
        <p:spPr>
          <a:xfrm>
            <a:off x="9836796" y="6298484"/>
            <a:ext cx="1317630" cy="253697"/>
          </a:xfrm>
          <a:prstGeom prst="rect">
            <a:avLst/>
          </a:prstGeom>
        </p:spPr>
      </p:pic>
      <p:sp>
        <p:nvSpPr>
          <p:cNvPr id="9" name="object 4"/>
          <p:cNvSpPr/>
          <p:nvPr userDrawn="1"/>
        </p:nvSpPr>
        <p:spPr>
          <a:xfrm>
            <a:off x="838200" y="6072117"/>
            <a:ext cx="1335238" cy="530859"/>
          </a:xfrm>
          <a:prstGeom prst="rect">
            <a:avLst/>
          </a:prstGeom>
          <a:blipFill>
            <a:blip r:embed="rId22" cstate="print"/>
            <a:stretch>
              <a:fillRect/>
            </a:stretch>
          </a:blipFill>
        </p:spPr>
        <p:txBody>
          <a:bodyPr wrap="square" lIns="0" tIns="0" rIns="0" bIns="0" rtlCol="0"/>
          <a:lstStyle/>
          <a:p>
            <a:endParaRPr/>
          </a:p>
        </p:txBody>
      </p:sp>
      <p:pic>
        <p:nvPicPr>
          <p:cNvPr id="10" name="Picture 4" descr="African Newsletter. Training in occupational health and safety ON ..."/>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52959" t="73754" r="9656" b="5973"/>
          <a:stretch/>
        </p:blipFill>
        <p:spPr bwMode="auto">
          <a:xfrm>
            <a:off x="0" y="331705"/>
            <a:ext cx="1882752" cy="1446353"/>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01F6C817-C97B-6A44-83B5-63ADFE85F73F}"/>
              </a:ext>
            </a:extLst>
          </p:cNvPr>
          <p:cNvSpPr/>
          <p:nvPr userDrawn="1"/>
        </p:nvSpPr>
        <p:spPr>
          <a:xfrm>
            <a:off x="0" y="6679236"/>
            <a:ext cx="12192000" cy="16726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1">
            <a:extLst>
              <a:ext uri="{FF2B5EF4-FFF2-40B4-BE49-F238E27FC236}">
                <a16:creationId xmlns:a16="http://schemas.microsoft.com/office/drawing/2014/main" id="{01F6C817-C97B-6A44-83B5-63ADFE85F73F}"/>
              </a:ext>
            </a:extLst>
          </p:cNvPr>
          <p:cNvSpPr/>
          <p:nvPr userDrawn="1"/>
        </p:nvSpPr>
        <p:spPr>
          <a:xfrm>
            <a:off x="0" y="-2154"/>
            <a:ext cx="12192000" cy="16726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8"/>
    </p:custDataLst>
    <p:extLst>
      <p:ext uri="{BB962C8B-B14F-4D97-AF65-F5344CB8AC3E}">
        <p14:creationId xmlns:p14="http://schemas.microsoft.com/office/powerpoint/2010/main" val="21234873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2" r:id="rId3"/>
    <p:sldLayoutId id="2147483698" r:id="rId4"/>
    <p:sldLayoutId id="2147483699" r:id="rId5"/>
    <p:sldLayoutId id="2147483700" r:id="rId6"/>
    <p:sldLayoutId id="2147483701" r:id="rId7"/>
    <p:sldLayoutId id="2147483703" r:id="rId8"/>
    <p:sldLayoutId id="2147483704" r:id="rId9"/>
    <p:sldLayoutId id="2147483753" r:id="rId10"/>
    <p:sldLayoutId id="2147483755" r:id="rId11"/>
    <p:sldLayoutId id="2147483756" r:id="rId12"/>
    <p:sldLayoutId id="2147483757" r:id="rId13"/>
    <p:sldLayoutId id="2147483759" r:id="rId14"/>
    <p:sldLayoutId id="2147483760" r:id="rId15"/>
    <p:sldLayoutId id="2147483761" r:id="rId16"/>
  </p:sldLayoutIdLst>
  <p:txStyles>
    <p:title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67411" y="0"/>
            <a:ext cx="9915613" cy="687103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23241-3C40-429D-82BF-810C2AAA600B}" type="datetimeFigureOut">
              <a:rPr lang="en-GB" smtClean="0"/>
              <a:t>30/05/2022</a:t>
            </a:fld>
            <a:endParaRPr lang="en-GB"/>
          </a:p>
        </p:txBody>
      </p:sp>
      <p:sp>
        <p:nvSpPr>
          <p:cNvPr id="7" name="Rettangolo 3">
            <a:extLst>
              <a:ext uri="{FF2B5EF4-FFF2-40B4-BE49-F238E27FC236}">
                <a16:creationId xmlns:a16="http://schemas.microsoft.com/office/drawing/2014/main" id="{5D5FE371-BB01-834A-9789-9A0E8C35FD7B}"/>
              </a:ext>
            </a:extLst>
          </p:cNvPr>
          <p:cNvSpPr/>
          <p:nvPr userDrawn="1"/>
        </p:nvSpPr>
        <p:spPr>
          <a:xfrm>
            <a:off x="-9999" y="13030"/>
            <a:ext cx="443959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4">
            <a:extLst>
              <a:ext uri="{FF2B5EF4-FFF2-40B4-BE49-F238E27FC236}">
                <a16:creationId xmlns:a16="http://schemas.microsoft.com/office/drawing/2014/main" id="{AD42CDEB-BF84-854A-8C9C-73D4A1C7F28C}"/>
              </a:ext>
            </a:extLst>
          </p:cNvPr>
          <p:cNvSpPr/>
          <p:nvPr userDrawn="1"/>
        </p:nvSpPr>
        <p:spPr>
          <a:xfrm>
            <a:off x="240322" y="2042783"/>
            <a:ext cx="3938954" cy="523220"/>
          </a:xfrm>
          <a:prstGeom prst="rect">
            <a:avLst/>
          </a:prstGeom>
        </p:spPr>
        <p:txBody>
          <a:bodyPr wrap="square">
            <a:spAutoFit/>
          </a:bodyPr>
          <a:lstStyle/>
          <a:p>
            <a:pPr algn="ctr"/>
            <a:r>
              <a:rPr lang="it-IT" sz="2800" b="1" dirty="0">
                <a:solidFill>
                  <a:schemeClr val="bg1"/>
                </a:solidFill>
              </a:rPr>
              <a:t>ISDB</a:t>
            </a:r>
            <a:r>
              <a:rPr lang="it-IT" sz="2800" b="1" baseline="0" dirty="0">
                <a:solidFill>
                  <a:schemeClr val="bg1"/>
                </a:solidFill>
              </a:rPr>
              <a:t> – ITCILO</a:t>
            </a:r>
          </a:p>
        </p:txBody>
      </p:sp>
      <p:pic>
        <p:nvPicPr>
          <p:cNvPr id="2056" name="Picture 8" descr="IsDB - Islamic Development Bank Logo Free Vector Download"/>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 t="11750" r="-15" b="13684"/>
          <a:stretch/>
        </p:blipFill>
        <p:spPr bwMode="auto">
          <a:xfrm>
            <a:off x="3467412" y="6078880"/>
            <a:ext cx="825565" cy="615497"/>
          </a:xfrm>
          <a:prstGeom prst="rect">
            <a:avLst/>
          </a:prstGeom>
          <a:solidFill>
            <a:schemeClr val="bg1"/>
          </a:solidFill>
        </p:spPr>
      </p:pic>
      <p:pic>
        <p:nvPicPr>
          <p:cNvPr id="20" name="Picture 8" descr="IsDB - Islamic Development Bank Logo Free Vector Download"/>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49229" t="11750" r="-15" b="44225"/>
          <a:stretch/>
        </p:blipFill>
        <p:spPr bwMode="auto">
          <a:xfrm>
            <a:off x="1450944" y="3528485"/>
            <a:ext cx="3070255" cy="2661508"/>
          </a:xfrm>
          <a:prstGeom prst="rect">
            <a:avLst/>
          </a:prstGeom>
          <a:noFill/>
        </p:spPr>
      </p:pic>
      <p:pic>
        <p:nvPicPr>
          <p:cNvPr id="23" name="Picture 2" descr="ITCILO New design template Simplifie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1600" y="13030"/>
            <a:ext cx="5179587" cy="11166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3"/>
    </p:custDataLst>
    <p:extLst>
      <p:ext uri="{BB962C8B-B14F-4D97-AF65-F5344CB8AC3E}">
        <p14:creationId xmlns:p14="http://schemas.microsoft.com/office/powerpoint/2010/main" val="34480528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A6AF7-B57B-4C73-83D2-A9F87595EADA}" type="datetimeFigureOut">
              <a:rPr lang="en-GB" smtClean="0"/>
              <a:t>30/05/2022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5B955-BD16-458D-8CB5-A06FD88456F7}" type="slidenum">
              <a:rPr lang="en-GB" smtClean="0"/>
              <a:t>‹#›</a:t>
            </a:fld>
            <a:endParaRPr lang="en-GB"/>
          </a:p>
        </p:txBody>
      </p:sp>
      <p:sp>
        <p:nvSpPr>
          <p:cNvPr id="10" name="object 4"/>
          <p:cNvSpPr/>
          <p:nvPr userDrawn="1"/>
        </p:nvSpPr>
        <p:spPr>
          <a:xfrm>
            <a:off x="921328" y="5974354"/>
            <a:ext cx="1544782" cy="747121"/>
          </a:xfrm>
          <a:prstGeom prst="rect">
            <a:avLst/>
          </a:prstGeom>
          <a:blipFill>
            <a:blip r:embed="rId13" cstate="print"/>
            <a:stretch>
              <a:fillRect/>
            </a:stretch>
          </a:blipFill>
        </p:spPr>
        <p:txBody>
          <a:bodyPr wrap="square" lIns="0" tIns="0" rIns="0" bIns="0" rtlCol="0"/>
          <a:lstStyle/>
          <a:p>
            <a:endParaRPr/>
          </a:p>
        </p:txBody>
      </p:sp>
      <p:pic>
        <p:nvPicPr>
          <p:cNvPr id="12" name="Picture 8" descr="IsDB - Islamic Development Bank Logo Free Vector Download"/>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1" t="11750" r="-15" b="13684"/>
          <a:stretch/>
        </p:blipFill>
        <p:spPr bwMode="auto">
          <a:xfrm>
            <a:off x="8880079" y="5974354"/>
            <a:ext cx="1102121" cy="821682"/>
          </a:xfrm>
          <a:prstGeom prst="rect">
            <a:avLst/>
          </a:prstGeom>
          <a:solidFill>
            <a:schemeClr val="bg1"/>
          </a:solidFill>
        </p:spPr>
      </p:pic>
      <p:pic>
        <p:nvPicPr>
          <p:cNvPr id="5122" name="Picture 2" descr="ITCILO New design template Simplified"/>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58872" y="0"/>
            <a:ext cx="1148715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340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09799" y="-10135"/>
            <a:ext cx="1124378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23241-3C40-429D-82BF-810C2AAA600B}" type="datetimeFigureOut">
              <a:rPr lang="en-GB" smtClean="0"/>
              <a:t>30/05/2022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F939D-1AE7-4E5C-A551-EC325E0B9AE0}" type="slidenum">
              <a:rPr lang="en-GB" smtClean="0"/>
              <a:t>‹#›</a:t>
            </a:fld>
            <a:endParaRPr lang="en-GB"/>
          </a:p>
        </p:txBody>
      </p:sp>
      <p:sp>
        <p:nvSpPr>
          <p:cNvPr id="7" name="Rettangolo 3">
            <a:extLst>
              <a:ext uri="{FF2B5EF4-FFF2-40B4-BE49-F238E27FC236}">
                <a16:creationId xmlns:a16="http://schemas.microsoft.com/office/drawing/2014/main" id="{5D5FE371-BB01-834A-9789-9A0E8C35FD7B}"/>
              </a:ext>
            </a:extLst>
          </p:cNvPr>
          <p:cNvSpPr/>
          <p:nvPr userDrawn="1"/>
        </p:nvSpPr>
        <p:spPr>
          <a:xfrm>
            <a:off x="0" y="0"/>
            <a:ext cx="520952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4">
            <a:extLst>
              <a:ext uri="{FF2B5EF4-FFF2-40B4-BE49-F238E27FC236}">
                <a16:creationId xmlns:a16="http://schemas.microsoft.com/office/drawing/2014/main" id="{AD42CDEB-BF84-854A-8C9C-73D4A1C7F28C}"/>
              </a:ext>
            </a:extLst>
          </p:cNvPr>
          <p:cNvSpPr/>
          <p:nvPr userDrawn="1"/>
        </p:nvSpPr>
        <p:spPr>
          <a:xfrm>
            <a:off x="240322" y="2042783"/>
            <a:ext cx="3938954" cy="523220"/>
          </a:xfrm>
          <a:prstGeom prst="rect">
            <a:avLst/>
          </a:prstGeom>
        </p:spPr>
        <p:txBody>
          <a:bodyPr wrap="square">
            <a:spAutoFit/>
          </a:bodyPr>
          <a:lstStyle/>
          <a:p>
            <a:pPr algn="ctr"/>
            <a:r>
              <a:rPr lang="it-IT" sz="2800" b="1" dirty="0">
                <a:solidFill>
                  <a:schemeClr val="bg1"/>
                </a:solidFill>
              </a:rPr>
              <a:t>ISDB</a:t>
            </a:r>
            <a:r>
              <a:rPr lang="it-IT" sz="2800" b="1" baseline="0" dirty="0">
                <a:solidFill>
                  <a:schemeClr val="bg1"/>
                </a:solidFill>
              </a:rPr>
              <a:t> – ITCILO</a:t>
            </a:r>
          </a:p>
        </p:txBody>
      </p:sp>
      <p:pic>
        <p:nvPicPr>
          <p:cNvPr id="2056" name="Picture 8" descr="IsDB - Islamic Development Bank Logo Free Vector Download"/>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1" t="11750" r="-15" b="13684"/>
          <a:stretch/>
        </p:blipFill>
        <p:spPr bwMode="auto">
          <a:xfrm>
            <a:off x="4016816" y="6097611"/>
            <a:ext cx="825565" cy="615497"/>
          </a:xfrm>
          <a:prstGeom prst="rect">
            <a:avLst/>
          </a:prstGeom>
          <a:solidFill>
            <a:schemeClr val="bg1"/>
          </a:solidFill>
        </p:spPr>
      </p:pic>
      <p:pic>
        <p:nvPicPr>
          <p:cNvPr id="20" name="Picture 8" descr="IsDB - Islamic Development Bank Logo Free Vector Download"/>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49229" t="11750" r="-15" b="44225"/>
          <a:stretch/>
        </p:blipFill>
        <p:spPr bwMode="auto">
          <a:xfrm>
            <a:off x="2017973" y="3590233"/>
            <a:ext cx="3070255" cy="2661508"/>
          </a:xfrm>
          <a:prstGeom prst="rect">
            <a:avLst/>
          </a:prstGeom>
          <a:noFill/>
        </p:spPr>
      </p:pic>
      <p:pic>
        <p:nvPicPr>
          <p:cNvPr id="23" name="Picture 2" descr="ITCILO New design template Simplified"/>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1600" y="0"/>
            <a:ext cx="6125882" cy="133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3116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882752" y="336176"/>
            <a:ext cx="9471048"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p:cNvSpPr>
            <a:spLocks noGrp="1"/>
          </p:cNvSpPr>
          <p:nvPr>
            <p:ph type="body" idx="1"/>
          </p:nvPr>
        </p:nvSpPr>
        <p:spPr>
          <a:xfrm>
            <a:off x="838200" y="1825625"/>
            <a:ext cx="10515600" cy="4233264"/>
          </a:xfrm>
          <a:prstGeom prst="rect">
            <a:avLst/>
          </a:prstGeom>
        </p:spPr>
        <p:txBody>
          <a:bodyPr vert="horz" lIns="91440" tIns="45720" rIns="91440" bIns="45720" rtlCol="0">
            <a:normAutofit/>
          </a:bodyPr>
          <a:lstStyle/>
          <a:p>
            <a:r>
              <a:rPr lang="it-IT" dirty="0"/>
              <a:t>Modifica gli stili del testo dello schema
Secondo livello
Terzo livello
Quarto livello
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E9B77-0B00-4AE8-BA3A-2E784AD01C61}" type="datetimeFigureOut">
              <a:rPr lang="en-GB" smtClean="0"/>
              <a:t>30/05/2022</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45E30-B35D-4089-A245-178DA1780D67}" type="slidenum">
              <a:rPr lang="en-GB" smtClean="0"/>
              <a:t>‹#›</a:t>
            </a:fld>
            <a:endParaRPr lang="en-GB"/>
          </a:p>
        </p:txBody>
      </p:sp>
      <p:pic>
        <p:nvPicPr>
          <p:cNvPr id="7" name="Picture 6"/>
          <p:cNvPicPr>
            <a:picLocks noChangeAspect="1"/>
          </p:cNvPicPr>
          <p:nvPr userDrawn="1"/>
        </p:nvPicPr>
        <p:blipFill>
          <a:blip r:embed="rId18">
            <a:alphaModFix amt="10000"/>
            <a:extLst>
              <a:ext uri="{BEBA8EAE-BF5A-486C-A8C5-ECC9F3942E4B}">
                <a14:imgProps xmlns:a14="http://schemas.microsoft.com/office/drawing/2010/main">
                  <a14:imgLayer r:embed="rId19">
                    <a14:imgEffect>
                      <a14:brightnessContrast bright="-5000"/>
                    </a14:imgEffect>
                  </a14:imgLayer>
                </a14:imgProps>
              </a:ext>
            </a:extLst>
          </a:blip>
          <a:stretch>
            <a:fillRect/>
          </a:stretch>
        </p:blipFill>
        <p:spPr>
          <a:xfrm>
            <a:off x="9237387" y="3188792"/>
            <a:ext cx="2838324" cy="2870097"/>
          </a:xfrm>
          <a:prstGeom prst="rect">
            <a:avLst/>
          </a:prstGeom>
        </p:spPr>
      </p:pic>
      <p:pic>
        <p:nvPicPr>
          <p:cNvPr id="8" name="Picture 7"/>
          <p:cNvPicPr>
            <a:picLocks noChangeAspect="1"/>
          </p:cNvPicPr>
          <p:nvPr userDrawn="1"/>
        </p:nvPicPr>
        <p:blipFill>
          <a:blip r:embed="rId20"/>
          <a:stretch>
            <a:fillRect/>
          </a:stretch>
        </p:blipFill>
        <p:spPr>
          <a:xfrm>
            <a:off x="9836796" y="6298484"/>
            <a:ext cx="1317630" cy="253697"/>
          </a:xfrm>
          <a:prstGeom prst="rect">
            <a:avLst/>
          </a:prstGeom>
        </p:spPr>
      </p:pic>
      <p:sp>
        <p:nvSpPr>
          <p:cNvPr id="9" name="object 4"/>
          <p:cNvSpPr/>
          <p:nvPr userDrawn="1"/>
        </p:nvSpPr>
        <p:spPr>
          <a:xfrm>
            <a:off x="838200" y="6072117"/>
            <a:ext cx="1335238" cy="530859"/>
          </a:xfrm>
          <a:prstGeom prst="rect">
            <a:avLst/>
          </a:prstGeom>
          <a:blipFill>
            <a:blip r:embed="rId21" cstate="print"/>
            <a:stretch>
              <a:fillRect/>
            </a:stretch>
          </a:blipFill>
        </p:spPr>
        <p:txBody>
          <a:bodyPr wrap="square" lIns="0" tIns="0" rIns="0" bIns="0" rtlCol="0"/>
          <a:lstStyle/>
          <a:p>
            <a:endParaRPr/>
          </a:p>
        </p:txBody>
      </p:sp>
      <p:pic>
        <p:nvPicPr>
          <p:cNvPr id="10" name="Picture 4" descr="African Newsletter. Training in occupational health and safety ON ..."/>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l="52959" t="73754" r="9656" b="5973"/>
          <a:stretch>
            <a:fillRect/>
          </a:stretch>
        </p:blipFill>
        <p:spPr bwMode="auto">
          <a:xfrm>
            <a:off x="0" y="331705"/>
            <a:ext cx="1882752" cy="1446353"/>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userDrawn="1"/>
        </p:nvSpPr>
        <p:spPr>
          <a:xfrm>
            <a:off x="0" y="6679236"/>
            <a:ext cx="12192000" cy="16726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1"/>
          <p:cNvSpPr/>
          <p:nvPr userDrawn="1"/>
        </p:nvSpPr>
        <p:spPr>
          <a:xfrm>
            <a:off x="0" y="-2154"/>
            <a:ext cx="12192000" cy="16726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498665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4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50.xml"/><Relationship Id="rId4" Type="http://schemas.openxmlformats.org/officeDocument/2006/relationships/image" Target="../media/image4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0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63.xml"/><Relationship Id="rId7"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slideLayout" Target="../slideLayouts/slideLayout2.xml"/><Relationship Id="rId1" Type="http://schemas.openxmlformats.org/officeDocument/2006/relationships/tags" Target="../tags/tag15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45.png"/></Relationships>
</file>

<file path=ppt/slides/_rels/slide112.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18" Type="http://schemas.microsoft.com/office/2007/relationships/diagramDrawing" Target="../diagrams/drawing24.xml"/><Relationship Id="rId26" Type="http://schemas.microsoft.com/office/2007/relationships/diagramDrawing" Target="../diagrams/drawing25.xml"/><Relationship Id="rId3" Type="http://schemas.openxmlformats.org/officeDocument/2006/relationships/notesSlide" Target="../notesSlides/notesSlide65.xml"/><Relationship Id="rId21" Type="http://schemas.openxmlformats.org/officeDocument/2006/relationships/image" Target="../media/image48.emf"/><Relationship Id="rId7" Type="http://schemas.openxmlformats.org/officeDocument/2006/relationships/diagramColors" Target="../diagrams/colors22.xml"/><Relationship Id="rId12" Type="http://schemas.openxmlformats.org/officeDocument/2006/relationships/diagramColors" Target="../diagrams/colors23.xml"/><Relationship Id="rId17" Type="http://schemas.openxmlformats.org/officeDocument/2006/relationships/diagramColors" Target="../diagrams/colors24.xml"/><Relationship Id="rId25" Type="http://schemas.openxmlformats.org/officeDocument/2006/relationships/diagramColors" Target="../diagrams/colors25.xml"/><Relationship Id="rId2" Type="http://schemas.openxmlformats.org/officeDocument/2006/relationships/slideLayout" Target="../slideLayouts/slideLayout10.xml"/><Relationship Id="rId16" Type="http://schemas.openxmlformats.org/officeDocument/2006/relationships/diagramQuickStyle" Target="../diagrams/quickStyle24.xml"/><Relationship Id="rId20" Type="http://schemas.openxmlformats.org/officeDocument/2006/relationships/image" Target="../media/image47.emf"/><Relationship Id="rId1" Type="http://schemas.openxmlformats.org/officeDocument/2006/relationships/tags" Target="../tags/tag158.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24" Type="http://schemas.openxmlformats.org/officeDocument/2006/relationships/diagramQuickStyle" Target="../diagrams/quickStyle25.xml"/><Relationship Id="rId5" Type="http://schemas.openxmlformats.org/officeDocument/2006/relationships/diagramLayout" Target="../diagrams/layout22.xml"/><Relationship Id="rId15" Type="http://schemas.openxmlformats.org/officeDocument/2006/relationships/diagramLayout" Target="../diagrams/layout24.xml"/><Relationship Id="rId23" Type="http://schemas.openxmlformats.org/officeDocument/2006/relationships/diagramLayout" Target="../diagrams/layout25.xml"/><Relationship Id="rId10" Type="http://schemas.openxmlformats.org/officeDocument/2006/relationships/diagramLayout" Target="../diagrams/layout23.xml"/><Relationship Id="rId19" Type="http://schemas.openxmlformats.org/officeDocument/2006/relationships/image" Target="../media/image46.png"/><Relationship Id="rId4" Type="http://schemas.openxmlformats.org/officeDocument/2006/relationships/diagramData" Target="../diagrams/data22.xml"/><Relationship Id="rId9" Type="http://schemas.openxmlformats.org/officeDocument/2006/relationships/diagramData" Target="../diagrams/data23.xml"/><Relationship Id="rId14" Type="http://schemas.openxmlformats.org/officeDocument/2006/relationships/diagramData" Target="../diagrams/data24.xml"/><Relationship Id="rId22" Type="http://schemas.openxmlformats.org/officeDocument/2006/relationships/diagramData" Target="../diagrams/data2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tags" Target="../tags/tag159.xml"/><Relationship Id="rId4" Type="http://schemas.openxmlformats.org/officeDocument/2006/relationships/image" Target="../media/image49.jp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tags" Target="../tags/tag160.xml"/><Relationship Id="rId4" Type="http://schemas.openxmlformats.org/officeDocument/2006/relationships/image" Target="../media/image50.jpg"/></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slideLayout" Target="../slideLayouts/slideLayout15.xml"/><Relationship Id="rId1" Type="http://schemas.openxmlformats.org/officeDocument/2006/relationships/tags" Target="../tags/tag16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6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5.xml"/><Relationship Id="rId1" Type="http://schemas.openxmlformats.org/officeDocument/2006/relationships/tags" Target="../tags/tag163.xml"/><Relationship Id="rId4" Type="http://schemas.openxmlformats.org/officeDocument/2006/relationships/image" Target="../media/image51.jp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64.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slideLayout" Target="../slideLayouts/slideLayout15.xml"/><Relationship Id="rId1" Type="http://schemas.openxmlformats.org/officeDocument/2006/relationships/tags" Target="../tags/tag16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slideLayout" Target="../slideLayouts/slideLayout2.xml"/><Relationship Id="rId1" Type="http://schemas.openxmlformats.org/officeDocument/2006/relationships/tags" Target="../tags/tag166.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slideLayout" Target="../slideLayouts/slideLayout15.xml"/><Relationship Id="rId1" Type="http://schemas.openxmlformats.org/officeDocument/2006/relationships/tags" Target="../tags/tag16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Layout" Target="../slideLayouts/slideLayout15.xml"/><Relationship Id="rId1" Type="http://schemas.openxmlformats.org/officeDocument/2006/relationships/tags" Target="../tags/tag16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slideLayout" Target="../slideLayouts/slideLayout2.xml"/><Relationship Id="rId1" Type="http://schemas.openxmlformats.org/officeDocument/2006/relationships/tags" Target="../tags/tag17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slideLayout" Target="../slideLayouts/slideLayout15.xml"/><Relationship Id="rId1" Type="http://schemas.openxmlformats.org/officeDocument/2006/relationships/tags" Target="../tags/tag17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26.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69.xml"/><Relationship Id="rId7"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ags" Target="../tags/tag17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slideLayout" Target="../slideLayouts/slideLayout15.xml"/><Relationship Id="rId1" Type="http://schemas.openxmlformats.org/officeDocument/2006/relationships/tags" Target="../tags/tag173.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28.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notesSlide" Target="../notesSlides/notesSlide70.xml"/><Relationship Id="rId7" Type="http://schemas.openxmlformats.org/officeDocument/2006/relationships/diagramColors" Target="../diagrams/colors35.xml"/><Relationship Id="rId2" Type="http://schemas.openxmlformats.org/officeDocument/2006/relationships/slideLayout" Target="../slideLayouts/slideLayout15.xml"/><Relationship Id="rId1" Type="http://schemas.openxmlformats.org/officeDocument/2006/relationships/tags" Target="../tags/tag17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7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slideLayout" Target="../slideLayouts/slideLayout15.xml"/><Relationship Id="rId1" Type="http://schemas.openxmlformats.org/officeDocument/2006/relationships/tags" Target="../tags/tag17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slideLayout" Target="../slideLayouts/slideLayout15.xml"/><Relationship Id="rId1" Type="http://schemas.openxmlformats.org/officeDocument/2006/relationships/tags" Target="../tags/tag17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slideLayout" Target="../slideLayouts/slideLayout15.xml"/><Relationship Id="rId1" Type="http://schemas.openxmlformats.org/officeDocument/2006/relationships/tags" Target="../tags/tag178.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33.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notesSlide" Target="../notesSlides/notesSlide71.xml"/><Relationship Id="rId7" Type="http://schemas.openxmlformats.org/officeDocument/2006/relationships/diagramColors" Target="../diagrams/colors39.xml"/><Relationship Id="rId2" Type="http://schemas.openxmlformats.org/officeDocument/2006/relationships/slideLayout" Target="../slideLayouts/slideLayout15.xml"/><Relationship Id="rId1" Type="http://schemas.openxmlformats.org/officeDocument/2006/relationships/tags" Target="../tags/tag179.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slideLayout" Target="../slideLayouts/slideLayout15.xml"/><Relationship Id="rId1" Type="http://schemas.openxmlformats.org/officeDocument/2006/relationships/tags" Target="../tags/tag180.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5.xml"/><Relationship Id="rId1" Type="http://schemas.openxmlformats.org/officeDocument/2006/relationships/tags" Target="../tags/tag181.xml"/><Relationship Id="rId4" Type="http://schemas.openxmlformats.org/officeDocument/2006/relationships/image" Target="../media/image52.jp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82.xml"/></Relationships>
</file>

<file path=ppt/slides/_rels/slide137.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notesSlide" Target="../notesSlides/notesSlide73.xml"/><Relationship Id="rId7" Type="http://schemas.openxmlformats.org/officeDocument/2006/relationships/diagramColors" Target="../diagrams/colors41.xml"/><Relationship Id="rId2" Type="http://schemas.openxmlformats.org/officeDocument/2006/relationships/slideLayout" Target="../slideLayouts/slideLayout15.xml"/><Relationship Id="rId1" Type="http://schemas.openxmlformats.org/officeDocument/2006/relationships/tags" Target="../tags/tag183.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xml"/><Relationship Id="rId1" Type="http://schemas.openxmlformats.org/officeDocument/2006/relationships/tags" Target="../tags/tag184.xml"/><Relationship Id="rId4" Type="http://schemas.openxmlformats.org/officeDocument/2006/relationships/image" Target="../media/image53.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5.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41.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notesSlide" Target="../notesSlides/notesSlide75.xml"/><Relationship Id="rId7" Type="http://schemas.openxmlformats.org/officeDocument/2006/relationships/diagramColors" Target="../diagrams/colors42.xml"/><Relationship Id="rId2" Type="http://schemas.openxmlformats.org/officeDocument/2006/relationships/slideLayout" Target="../slideLayouts/slideLayout7.xml"/><Relationship Id="rId1" Type="http://schemas.openxmlformats.org/officeDocument/2006/relationships/tags" Target="../tags/tag187.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g"/></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slideLayout" Target="../slideLayouts/slideLayout2.xml"/><Relationship Id="rId1" Type="http://schemas.openxmlformats.org/officeDocument/2006/relationships/tags" Target="../tags/tag18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92.xml"/><Relationship Id="rId4" Type="http://schemas.openxmlformats.org/officeDocument/2006/relationships/image" Target="../media/image55.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53.xml.rels><?xml version="1.0" encoding="UTF-8" standalone="yes"?>
<Relationships xmlns="http://schemas.openxmlformats.org/package/2006/relationships"><Relationship Id="rId8" Type="http://schemas.microsoft.com/office/2007/relationships/diagramDrawing" Target="../diagrams/drawing44.xml"/><Relationship Id="rId13" Type="http://schemas.microsoft.com/office/2007/relationships/diagramDrawing" Target="../diagrams/drawing45.xml"/><Relationship Id="rId3" Type="http://schemas.openxmlformats.org/officeDocument/2006/relationships/notesSlide" Target="../notesSlides/notesSlide80.xml"/><Relationship Id="rId7" Type="http://schemas.openxmlformats.org/officeDocument/2006/relationships/diagramColors" Target="../diagrams/colors44.xml"/><Relationship Id="rId12" Type="http://schemas.openxmlformats.org/officeDocument/2006/relationships/diagramColors" Target="../diagrams/colors45.xml"/><Relationship Id="rId2" Type="http://schemas.openxmlformats.org/officeDocument/2006/relationships/slideLayout" Target="../slideLayouts/slideLayout15.xml"/><Relationship Id="rId1" Type="http://schemas.openxmlformats.org/officeDocument/2006/relationships/tags" Target="../tags/tag199.xml"/><Relationship Id="rId6" Type="http://schemas.openxmlformats.org/officeDocument/2006/relationships/diagramQuickStyle" Target="../diagrams/quickStyle44.xml"/><Relationship Id="rId11" Type="http://schemas.openxmlformats.org/officeDocument/2006/relationships/diagramQuickStyle" Target="../diagrams/quickStyle45.xml"/><Relationship Id="rId5" Type="http://schemas.openxmlformats.org/officeDocument/2006/relationships/diagramLayout" Target="../diagrams/layout44.xml"/><Relationship Id="rId10" Type="http://schemas.openxmlformats.org/officeDocument/2006/relationships/diagramLayout" Target="../diagrams/layout45.xml"/><Relationship Id="rId4" Type="http://schemas.openxmlformats.org/officeDocument/2006/relationships/diagramData" Target="../diagrams/data44.xml"/><Relationship Id="rId9" Type="http://schemas.openxmlformats.org/officeDocument/2006/relationships/diagramData" Target="../diagrams/data45.xml"/></Relationships>
</file>

<file path=ppt/slides/_rels/slide154.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81.xml"/><Relationship Id="rId7" Type="http://schemas.openxmlformats.org/officeDocument/2006/relationships/diagramColors" Target="../diagrams/colors46.xml"/><Relationship Id="rId2" Type="http://schemas.openxmlformats.org/officeDocument/2006/relationships/slideLayout" Target="../slideLayouts/slideLayout15.xml"/><Relationship Id="rId1" Type="http://schemas.openxmlformats.org/officeDocument/2006/relationships/tags" Target="../tags/tag200.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5.xml"/><Relationship Id="rId1" Type="http://schemas.openxmlformats.org/officeDocument/2006/relationships/tags" Target="../tags/tag201.xml"/><Relationship Id="rId5" Type="http://schemas.openxmlformats.org/officeDocument/2006/relationships/image" Target="../media/image61.png"/><Relationship Id="rId4" Type="http://schemas.openxmlformats.org/officeDocument/2006/relationships/image" Target="../media/image60.jpg"/></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slideLayout" Target="../slideLayouts/slideLayout15.xml"/><Relationship Id="rId1" Type="http://schemas.openxmlformats.org/officeDocument/2006/relationships/tags" Target="../tags/tag20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0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0.xml"/><Relationship Id="rId1" Type="http://schemas.openxmlformats.org/officeDocument/2006/relationships/tags" Target="../tags/tag204.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slideLayout" Target="../slideLayouts/slideLayout7.xml"/><Relationship Id="rId1" Type="http://schemas.openxmlformats.org/officeDocument/2006/relationships/tags" Target="../tags/tag20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5.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206.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9.xml"/></Relationships>
</file>

<file path=ppt/slides/_rels/slide1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65.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notesSlide" Target="../notesSlides/notesSlide87.xml"/><Relationship Id="rId7" Type="http://schemas.openxmlformats.org/officeDocument/2006/relationships/diagramColors" Target="../diagrams/colors49.xml"/><Relationship Id="rId2" Type="http://schemas.openxmlformats.org/officeDocument/2006/relationships/slideLayout" Target="../slideLayouts/slideLayout10.xml"/><Relationship Id="rId1" Type="http://schemas.openxmlformats.org/officeDocument/2006/relationships/tags" Target="../tags/tag211.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166.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notesSlide" Target="../notesSlides/notesSlide88.xml"/><Relationship Id="rId7" Type="http://schemas.openxmlformats.org/officeDocument/2006/relationships/diagramColors" Target="../diagrams/colors50.xml"/><Relationship Id="rId2" Type="http://schemas.openxmlformats.org/officeDocument/2006/relationships/slideLayout" Target="../slideLayouts/slideLayout10.xml"/><Relationship Id="rId1" Type="http://schemas.openxmlformats.org/officeDocument/2006/relationships/tags" Target="../tags/tag212.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slideLayout" Target="../slideLayouts/slideLayout10.xml"/><Relationship Id="rId1" Type="http://schemas.openxmlformats.org/officeDocument/2006/relationships/tags" Target="../tags/tag21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0.xml"/><Relationship Id="rId1" Type="http://schemas.openxmlformats.org/officeDocument/2006/relationships/tags" Target="../tags/tag214.xml"/></Relationships>
</file>

<file path=ppt/slides/_rels/slide16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hemeOverride" Target="../theme/themeOverride1.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1.xml"/><Relationship Id="rId1" Type="http://schemas.openxmlformats.org/officeDocument/2006/relationships/tags" Target="../tags/tag216.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217.xml"/></Relationships>
</file>

<file path=ppt/slides/_rels/slide172.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notesSlide" Target="../notesSlides/notesSlide91.xml"/><Relationship Id="rId7" Type="http://schemas.openxmlformats.org/officeDocument/2006/relationships/diagramColors" Target="../diagrams/colors53.xml"/><Relationship Id="rId2" Type="http://schemas.openxmlformats.org/officeDocument/2006/relationships/slideLayout" Target="../slideLayouts/slideLayout7.xml"/><Relationship Id="rId1" Type="http://schemas.openxmlformats.org/officeDocument/2006/relationships/tags" Target="../tags/tag218.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slideLayout" Target="../slideLayouts/slideLayout56.xml"/><Relationship Id="rId1" Type="http://schemas.openxmlformats.org/officeDocument/2006/relationships/tags" Target="../tags/tag219.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1.xml"/><Relationship Id="rId1" Type="http://schemas.openxmlformats.org/officeDocument/2006/relationships/tags" Target="../tags/tag22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221.xml"/></Relationships>
</file>

<file path=ppt/slides/_rels/slide178.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slideLayout" Target="../slideLayouts/slideLayout7.xml"/><Relationship Id="rId1" Type="http://schemas.openxmlformats.org/officeDocument/2006/relationships/tags" Target="../tags/tag22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79.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slideLayout" Target="../slideLayouts/slideLayout56.xml"/><Relationship Id="rId1" Type="http://schemas.openxmlformats.org/officeDocument/2006/relationships/tags" Target="../tags/tag223.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slideLayout" Target="../slideLayouts/slideLayout7.xml"/><Relationship Id="rId1" Type="http://schemas.openxmlformats.org/officeDocument/2006/relationships/tags" Target="../tags/tag224.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81.xml.rels><?xml version="1.0" encoding="UTF-8" standalone="yes"?>
<Relationships xmlns="http://schemas.openxmlformats.org/package/2006/relationships"><Relationship Id="rId8" Type="http://schemas.openxmlformats.org/officeDocument/2006/relationships/diagramData" Target="../diagrams/data59.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2" Type="http://schemas.openxmlformats.org/officeDocument/2006/relationships/slideLayout" Target="../slideLayouts/slideLayout7.xml"/><Relationship Id="rId1" Type="http://schemas.openxmlformats.org/officeDocument/2006/relationships/tags" Target="../tags/tag225.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slideLayout" Target="../slideLayouts/slideLayout7.xml"/><Relationship Id="rId1" Type="http://schemas.openxmlformats.org/officeDocument/2006/relationships/tags" Target="../tags/tag226.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slideLayout" Target="../slideLayouts/slideLayout56.xml"/><Relationship Id="rId1" Type="http://schemas.openxmlformats.org/officeDocument/2006/relationships/tags" Target="../tags/tag227.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84.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slideLayout" Target="../slideLayouts/slideLayout7.xml"/><Relationship Id="rId1" Type="http://schemas.openxmlformats.org/officeDocument/2006/relationships/tags" Target="../tags/tag228.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85.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slideLayout" Target="../slideLayouts/slideLayout2.xml"/><Relationship Id="rId1" Type="http://schemas.openxmlformats.org/officeDocument/2006/relationships/tags" Target="../tags/tag229.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86.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slideLayout" Target="../slideLayouts/slideLayout7.xml"/><Relationship Id="rId1" Type="http://schemas.openxmlformats.org/officeDocument/2006/relationships/tags" Target="../tags/tag230.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87.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notesSlide" Target="../notesSlides/notesSlide94.xml"/><Relationship Id="rId7" Type="http://schemas.openxmlformats.org/officeDocument/2006/relationships/diagramColors" Target="../diagrams/colors65.xml"/><Relationship Id="rId2" Type="http://schemas.openxmlformats.org/officeDocument/2006/relationships/slideLayout" Target="../slideLayouts/slideLayout2.xml"/><Relationship Id="rId1" Type="http://schemas.openxmlformats.org/officeDocument/2006/relationships/tags" Target="../tags/tag231.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slideLayout" Target="../slideLayouts/slideLayout7.xml"/><Relationship Id="rId1" Type="http://schemas.openxmlformats.org/officeDocument/2006/relationships/tags" Target="../tags/tag23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89.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slideLayout" Target="../slideLayouts/slideLayout2.xml"/><Relationship Id="rId1" Type="http://schemas.openxmlformats.org/officeDocument/2006/relationships/tags" Target="../tags/tag233.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2.png"/></Relationships>
</file>

<file path=ppt/slides/_rels/slide190.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notesSlide" Target="../notesSlides/notesSlide95.xml"/><Relationship Id="rId7" Type="http://schemas.openxmlformats.org/officeDocument/2006/relationships/diagramColors" Target="../diagrams/colors68.xml"/><Relationship Id="rId2" Type="http://schemas.openxmlformats.org/officeDocument/2006/relationships/slideLayout" Target="../slideLayouts/slideLayout2.xml"/><Relationship Id="rId1" Type="http://schemas.openxmlformats.org/officeDocument/2006/relationships/tags" Target="../tags/tag234.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5.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4.xml"/></Relationships>
</file>

<file path=ppt/slides/_rels/slide201.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slideLayout" Target="../slideLayouts/slideLayout51.xml"/><Relationship Id="rId1" Type="http://schemas.openxmlformats.org/officeDocument/2006/relationships/tags" Target="../tags/tag245.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202.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slideLayout" Target="../slideLayouts/slideLayout2.xml"/><Relationship Id="rId1" Type="http://schemas.openxmlformats.org/officeDocument/2006/relationships/tags" Target="../tags/tag246.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203.xml.rels><?xml version="1.0" encoding="UTF-8" standalone="yes"?>
<Relationships xmlns="http://schemas.openxmlformats.org/package/2006/relationships"><Relationship Id="rId8" Type="http://schemas.microsoft.com/office/2007/relationships/diagramDrawing" Target="../diagrams/drawing71.xml"/><Relationship Id="rId3" Type="http://schemas.openxmlformats.org/officeDocument/2006/relationships/notesSlide" Target="../notesSlides/notesSlide103.xml"/><Relationship Id="rId7" Type="http://schemas.openxmlformats.org/officeDocument/2006/relationships/diagramColors" Target="../diagrams/colors71.xml"/><Relationship Id="rId2" Type="http://schemas.openxmlformats.org/officeDocument/2006/relationships/slideLayout" Target="../slideLayouts/slideLayout10.xml"/><Relationship Id="rId1" Type="http://schemas.openxmlformats.org/officeDocument/2006/relationships/tags" Target="../tags/tag247.xml"/><Relationship Id="rId6" Type="http://schemas.openxmlformats.org/officeDocument/2006/relationships/diagramQuickStyle" Target="../diagrams/quickStyle71.xml"/><Relationship Id="rId5" Type="http://schemas.openxmlformats.org/officeDocument/2006/relationships/diagramLayout" Target="../diagrams/layout71.xml"/><Relationship Id="rId4" Type="http://schemas.openxmlformats.org/officeDocument/2006/relationships/diagramData" Target="../diagrams/data71.xml"/></Relationships>
</file>

<file path=ppt/slides/_rels/slide204.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slideLayout" Target="../slideLayouts/slideLayout10.xml"/><Relationship Id="rId1" Type="http://schemas.openxmlformats.org/officeDocument/2006/relationships/tags" Target="../tags/tag248.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249.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2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251.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51.xml"/><Relationship Id="rId1" Type="http://schemas.openxmlformats.org/officeDocument/2006/relationships/tags" Target="../tags/tag25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6.xml"/><Relationship Id="rId1" Type="http://schemas.openxmlformats.org/officeDocument/2006/relationships/tags" Target="../tags/tag25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5.xml"/></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57.xml"/></Relationships>
</file>

<file path=ppt/slides/_rels/slide214.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slideLayout" Target="../slideLayouts/slideLayout2.xml"/><Relationship Id="rId1" Type="http://schemas.openxmlformats.org/officeDocument/2006/relationships/tags" Target="../tags/tag258.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215.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slideLayout" Target="../slideLayouts/slideLayout2.xml"/><Relationship Id="rId1" Type="http://schemas.openxmlformats.org/officeDocument/2006/relationships/tags" Target="../tags/tag259.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260.xml"/></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1.xml"/></Relationships>
</file>

<file path=ppt/slides/_rels/slide218.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notesSlide" Target="../notesSlides/notesSlide109.xml"/><Relationship Id="rId7" Type="http://schemas.openxmlformats.org/officeDocument/2006/relationships/diagramColors" Target="../diagrams/colors75.xml"/><Relationship Id="rId2" Type="http://schemas.openxmlformats.org/officeDocument/2006/relationships/slideLayout" Target="../slideLayouts/slideLayout51.xml"/><Relationship Id="rId1" Type="http://schemas.openxmlformats.org/officeDocument/2006/relationships/tags" Target="../tags/tag262.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_rels/slide219.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slideLayout" Target="../slideLayouts/slideLayout2.xml"/><Relationship Id="rId1" Type="http://schemas.openxmlformats.org/officeDocument/2006/relationships/tags" Target="../tags/tag263.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20.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slideLayout" Target="../slideLayouts/slideLayout2.xml"/><Relationship Id="rId1" Type="http://schemas.openxmlformats.org/officeDocument/2006/relationships/tags" Target="../tags/tag264.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2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slideLayout" Target="../slideLayouts/slideLayout6.xml"/><Relationship Id="rId1" Type="http://schemas.openxmlformats.org/officeDocument/2006/relationships/tags" Target="../tags/tag265.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2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4.xml"/><Relationship Id="rId1" Type="http://schemas.openxmlformats.org/officeDocument/2006/relationships/tags" Target="../tags/tag266.xml"/></Relationships>
</file>

<file path=ppt/slides/_rels/slide223.xml.rels><?xml version="1.0" encoding="UTF-8" standalone="yes"?>
<Relationships xmlns="http://schemas.openxmlformats.org/package/2006/relationships"><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slideLayout" Target="../slideLayouts/slideLayout14.xml"/><Relationship Id="rId1" Type="http://schemas.openxmlformats.org/officeDocument/2006/relationships/tags" Target="../tags/tag267.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slideLayout" Target="../slideLayouts/slideLayout14.xml"/><Relationship Id="rId1" Type="http://schemas.openxmlformats.org/officeDocument/2006/relationships/tags" Target="../tags/tag268.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225.xml.rels><?xml version="1.0" encoding="UTF-8" standalone="yes"?>
<Relationships xmlns="http://schemas.openxmlformats.org/package/2006/relationships"><Relationship Id="rId8" Type="http://schemas.openxmlformats.org/officeDocument/2006/relationships/diagramData" Target="../diagrams/data82.xml"/><Relationship Id="rId3" Type="http://schemas.openxmlformats.org/officeDocument/2006/relationships/diagramData" Target="../diagrams/data81.xml"/><Relationship Id="rId7" Type="http://schemas.microsoft.com/office/2007/relationships/diagramDrawing" Target="../diagrams/drawing81.xml"/><Relationship Id="rId12" Type="http://schemas.microsoft.com/office/2007/relationships/diagramDrawing" Target="../diagrams/drawing82.xml"/><Relationship Id="rId2" Type="http://schemas.openxmlformats.org/officeDocument/2006/relationships/slideLayout" Target="../slideLayouts/slideLayout14.xml"/><Relationship Id="rId1" Type="http://schemas.openxmlformats.org/officeDocument/2006/relationships/tags" Target="../tags/tag269.xml"/><Relationship Id="rId6" Type="http://schemas.openxmlformats.org/officeDocument/2006/relationships/diagramColors" Target="../diagrams/colors81.xml"/><Relationship Id="rId11" Type="http://schemas.openxmlformats.org/officeDocument/2006/relationships/diagramColors" Target="../diagrams/colors82.xml"/><Relationship Id="rId5" Type="http://schemas.openxmlformats.org/officeDocument/2006/relationships/diagramQuickStyle" Target="../diagrams/quickStyle81.xml"/><Relationship Id="rId10" Type="http://schemas.openxmlformats.org/officeDocument/2006/relationships/diagramQuickStyle" Target="../diagrams/quickStyle82.xml"/><Relationship Id="rId4" Type="http://schemas.openxmlformats.org/officeDocument/2006/relationships/diagramLayout" Target="../diagrams/layout81.xml"/><Relationship Id="rId9" Type="http://schemas.openxmlformats.org/officeDocument/2006/relationships/diagramLayout" Target="../diagrams/layout82.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slideLayout" Target="../slideLayouts/slideLayout14.xml"/><Relationship Id="rId1" Type="http://schemas.openxmlformats.org/officeDocument/2006/relationships/tags" Target="../tags/tag270.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227.xml.rels><?xml version="1.0" encoding="UTF-8" standalone="yes"?>
<Relationships xmlns="http://schemas.openxmlformats.org/package/2006/relationships"><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slideLayout" Target="../slideLayouts/slideLayout2.xml"/><Relationship Id="rId1" Type="http://schemas.openxmlformats.org/officeDocument/2006/relationships/tags" Target="../tags/tag271.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228.xml.rels><?xml version="1.0" encoding="UTF-8" standalone="yes"?>
<Relationships xmlns="http://schemas.openxmlformats.org/package/2006/relationships"><Relationship Id="rId8" Type="http://schemas.microsoft.com/office/2007/relationships/diagramDrawing" Target="../diagrams/drawing85.xml"/><Relationship Id="rId3" Type="http://schemas.openxmlformats.org/officeDocument/2006/relationships/notesSlide" Target="../notesSlides/notesSlide110.xml"/><Relationship Id="rId7" Type="http://schemas.openxmlformats.org/officeDocument/2006/relationships/diagramColors" Target="../diagrams/colors85.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85.xml"/><Relationship Id="rId5" Type="http://schemas.openxmlformats.org/officeDocument/2006/relationships/diagramLayout" Target="../diagrams/layout85.xml"/><Relationship Id="rId4" Type="http://schemas.openxmlformats.org/officeDocument/2006/relationships/diagramData" Target="../diagrams/data85.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slideLayout" Target="../slideLayouts/slideLayout2.xml"/><Relationship Id="rId1" Type="http://schemas.openxmlformats.org/officeDocument/2006/relationships/tags" Target="../tags/tag273.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4.png"/></Relationships>
</file>

<file path=ppt/slides/_rels/slide230.xml.rels><?xml version="1.0" encoding="UTF-8" standalone="yes"?>
<Relationships xmlns="http://schemas.openxmlformats.org/package/2006/relationships"><Relationship Id="rId8" Type="http://schemas.microsoft.com/office/2007/relationships/diagramDrawing" Target="../diagrams/drawing87.xml"/><Relationship Id="rId3" Type="http://schemas.openxmlformats.org/officeDocument/2006/relationships/notesSlide" Target="../notesSlides/notesSlide111.xml"/><Relationship Id="rId7" Type="http://schemas.openxmlformats.org/officeDocument/2006/relationships/diagramColors" Target="../diagrams/colors87.xml"/><Relationship Id="rId2" Type="http://schemas.openxmlformats.org/officeDocument/2006/relationships/slideLayout" Target="../slideLayouts/slideLayout2.xml"/><Relationship Id="rId1" Type="http://schemas.openxmlformats.org/officeDocument/2006/relationships/tags" Target="../tags/tag274.xml"/><Relationship Id="rId6" Type="http://schemas.openxmlformats.org/officeDocument/2006/relationships/diagramQuickStyle" Target="../diagrams/quickStyle87.xml"/><Relationship Id="rId5" Type="http://schemas.openxmlformats.org/officeDocument/2006/relationships/diagramLayout" Target="../diagrams/layout87.xml"/><Relationship Id="rId4" Type="http://schemas.openxmlformats.org/officeDocument/2006/relationships/diagramData" Target="../diagrams/data87.xml"/></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33.xml.rels><?xml version="1.0" encoding="UTF-8" standalone="yes"?>
<Relationships xmlns="http://schemas.openxmlformats.org/package/2006/relationships"><Relationship Id="rId8" Type="http://schemas.microsoft.com/office/2007/relationships/diagramDrawing" Target="../diagrams/drawing88.xml"/><Relationship Id="rId3" Type="http://schemas.openxmlformats.org/officeDocument/2006/relationships/notesSlide" Target="../notesSlides/notesSlide112.xml"/><Relationship Id="rId7" Type="http://schemas.openxmlformats.org/officeDocument/2006/relationships/diagramColors" Target="../diagrams/colors88.xml"/><Relationship Id="rId2" Type="http://schemas.openxmlformats.org/officeDocument/2006/relationships/slideLayout" Target="../slideLayouts/slideLayout2.xml"/><Relationship Id="rId1" Type="http://schemas.openxmlformats.org/officeDocument/2006/relationships/tags" Target="../tags/tag277.xml"/><Relationship Id="rId6" Type="http://schemas.openxmlformats.org/officeDocument/2006/relationships/diagramQuickStyle" Target="../diagrams/quickStyle88.xml"/><Relationship Id="rId5" Type="http://schemas.openxmlformats.org/officeDocument/2006/relationships/diagramLayout" Target="../diagrams/layout88.xml"/><Relationship Id="rId4" Type="http://schemas.openxmlformats.org/officeDocument/2006/relationships/diagramData" Target="../diagrams/data88.xml"/></Relationships>
</file>

<file path=ppt/slides/_rels/slide234.xml.rels><?xml version="1.0" encoding="UTF-8" standalone="yes"?>
<Relationships xmlns="http://schemas.openxmlformats.org/package/2006/relationships"><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slideLayout" Target="../slideLayouts/slideLayout56.xml"/><Relationship Id="rId1" Type="http://schemas.openxmlformats.org/officeDocument/2006/relationships/tags" Target="../tags/tag278.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235.xml.rels><?xml version="1.0" encoding="UTF-8" standalone="yes"?>
<Relationships xmlns="http://schemas.openxmlformats.org/package/2006/relationships"><Relationship Id="rId8" Type="http://schemas.microsoft.com/office/2007/relationships/diagramDrawing" Target="../diagrams/drawing90.xml"/><Relationship Id="rId3" Type="http://schemas.openxmlformats.org/officeDocument/2006/relationships/slideLayout" Target="../slideLayouts/slideLayout2.xml"/><Relationship Id="rId7" Type="http://schemas.openxmlformats.org/officeDocument/2006/relationships/diagramColors" Target="../diagrams/colors90.xml"/><Relationship Id="rId2" Type="http://schemas.openxmlformats.org/officeDocument/2006/relationships/tags" Target="../tags/tag279.xml"/><Relationship Id="rId1" Type="http://schemas.openxmlformats.org/officeDocument/2006/relationships/vmlDrawing" Target="../drawings/vmlDrawing1.vml"/><Relationship Id="rId6" Type="http://schemas.openxmlformats.org/officeDocument/2006/relationships/diagramQuickStyle" Target="../diagrams/quickStyle90.xml"/><Relationship Id="rId5" Type="http://schemas.openxmlformats.org/officeDocument/2006/relationships/diagramLayout" Target="../diagrams/layout90.xml"/><Relationship Id="rId10" Type="http://schemas.openxmlformats.org/officeDocument/2006/relationships/image" Target="../media/image68.wmf"/><Relationship Id="rId4" Type="http://schemas.openxmlformats.org/officeDocument/2006/relationships/diagramData" Target="../diagrams/data90.xml"/><Relationship Id="rId9" Type="http://schemas.openxmlformats.org/officeDocument/2006/relationships/oleObject" Target="../embeddings/oleObject1.bin"/></Relationships>
</file>

<file path=ppt/slides/_rels/slide236.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slideLayout" Target="../slideLayouts/slideLayout2.xml"/><Relationship Id="rId1" Type="http://schemas.openxmlformats.org/officeDocument/2006/relationships/tags" Target="../tags/tag280.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92.xml"/><Relationship Id="rId7" Type="http://schemas.microsoft.com/office/2007/relationships/diagramDrawing" Target="../diagrams/drawing92.xml"/><Relationship Id="rId2" Type="http://schemas.openxmlformats.org/officeDocument/2006/relationships/slideLayout" Target="../slideLayouts/slideLayout2.xml"/><Relationship Id="rId1" Type="http://schemas.openxmlformats.org/officeDocument/2006/relationships/tags" Target="../tags/tag281.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238.xml.rels><?xml version="1.0" encoding="UTF-8" standalone="yes"?>
<Relationships xmlns="http://schemas.openxmlformats.org/package/2006/relationships"><Relationship Id="rId3" Type="http://schemas.openxmlformats.org/officeDocument/2006/relationships/diagramData" Target="../diagrams/data93.xml"/><Relationship Id="rId7" Type="http://schemas.microsoft.com/office/2007/relationships/diagramDrawing" Target="../diagrams/drawing93.xml"/><Relationship Id="rId2" Type="http://schemas.openxmlformats.org/officeDocument/2006/relationships/slideLayout" Target="../slideLayouts/slideLayout2.xml"/><Relationship Id="rId1" Type="http://schemas.openxmlformats.org/officeDocument/2006/relationships/tags" Target="../tags/tag282.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s>
</file>

<file path=ppt/slides/_rels/slide239.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slideLayout" Target="../slideLayouts/slideLayout2.xml"/><Relationship Id="rId1" Type="http://schemas.openxmlformats.org/officeDocument/2006/relationships/tags" Target="../tags/tag283.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46.xml"/><Relationship Id="rId4" Type="http://schemas.openxmlformats.org/officeDocument/2006/relationships/image" Target="../media/image15.png"/></Relationships>
</file>

<file path=ppt/slides/_rels/slide240.xml.rels><?xml version="1.0" encoding="UTF-8" standalone="yes"?>
<Relationships xmlns="http://schemas.openxmlformats.org/package/2006/relationships"><Relationship Id="rId3" Type="http://schemas.openxmlformats.org/officeDocument/2006/relationships/diagramData" Target="../diagrams/data95.xml"/><Relationship Id="rId7" Type="http://schemas.microsoft.com/office/2007/relationships/diagramDrawing" Target="../diagrams/drawing95.xml"/><Relationship Id="rId2" Type="http://schemas.openxmlformats.org/officeDocument/2006/relationships/slideLayout" Target="../slideLayouts/slideLayout2.xml"/><Relationship Id="rId1" Type="http://schemas.openxmlformats.org/officeDocument/2006/relationships/tags" Target="../tags/tag284.xml"/><Relationship Id="rId6" Type="http://schemas.openxmlformats.org/officeDocument/2006/relationships/diagramColors" Target="../diagrams/colors95.xml"/><Relationship Id="rId5" Type="http://schemas.openxmlformats.org/officeDocument/2006/relationships/diagramQuickStyle" Target="../diagrams/quickStyle95.xml"/><Relationship Id="rId4" Type="http://schemas.openxmlformats.org/officeDocument/2006/relationships/diagramLayout" Target="../diagrams/layout95.xml"/></Relationships>
</file>

<file path=ppt/slides/_rels/slide241.xml.rels><?xml version="1.0" encoding="UTF-8" standalone="yes"?>
<Relationships xmlns="http://schemas.openxmlformats.org/package/2006/relationships"><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slideLayout" Target="../slideLayouts/slideLayout2.xml"/><Relationship Id="rId1" Type="http://schemas.openxmlformats.org/officeDocument/2006/relationships/tags" Target="../tags/tag285.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242.xml.rels><?xml version="1.0" encoding="UTF-8" standalone="yes"?>
<Relationships xmlns="http://schemas.openxmlformats.org/package/2006/relationships"><Relationship Id="rId3" Type="http://schemas.openxmlformats.org/officeDocument/2006/relationships/diagramData" Target="../diagrams/data97.xml"/><Relationship Id="rId7" Type="http://schemas.microsoft.com/office/2007/relationships/diagramDrawing" Target="../diagrams/drawing97.xml"/><Relationship Id="rId2" Type="http://schemas.openxmlformats.org/officeDocument/2006/relationships/slideLayout" Target="../slideLayouts/slideLayout59.xml"/><Relationship Id="rId1" Type="http://schemas.openxmlformats.org/officeDocument/2006/relationships/tags" Target="../tags/tag286.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243.xml.rels><?xml version="1.0" encoding="UTF-8" standalone="yes"?>
<Relationships xmlns="http://schemas.openxmlformats.org/package/2006/relationships"><Relationship Id="rId8" Type="http://schemas.microsoft.com/office/2007/relationships/diagramDrawing" Target="../diagrams/drawing98.xml"/><Relationship Id="rId3" Type="http://schemas.openxmlformats.org/officeDocument/2006/relationships/notesSlide" Target="../notesSlides/notesSlide113.xml"/><Relationship Id="rId7" Type="http://schemas.openxmlformats.org/officeDocument/2006/relationships/diagramColors" Target="../diagrams/colors98.xml"/><Relationship Id="rId2" Type="http://schemas.openxmlformats.org/officeDocument/2006/relationships/slideLayout" Target="../slideLayouts/slideLayout2.xml"/><Relationship Id="rId1" Type="http://schemas.openxmlformats.org/officeDocument/2006/relationships/tags" Target="../tags/tag287.xml"/><Relationship Id="rId6" Type="http://schemas.openxmlformats.org/officeDocument/2006/relationships/diagramQuickStyle" Target="../diagrams/quickStyle98.xml"/><Relationship Id="rId5" Type="http://schemas.openxmlformats.org/officeDocument/2006/relationships/diagramLayout" Target="../diagrams/layout98.xml"/><Relationship Id="rId4" Type="http://schemas.openxmlformats.org/officeDocument/2006/relationships/diagramData" Target="../diagrams/data98.xml"/></Relationships>
</file>

<file path=ppt/slides/_rels/slide244.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slideLayout" Target="../slideLayouts/slideLayout10.xml"/><Relationship Id="rId1" Type="http://schemas.openxmlformats.org/officeDocument/2006/relationships/tags" Target="../tags/tag288.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245.xml.rels><?xml version="1.0" encoding="UTF-8" standalone="yes"?>
<Relationships xmlns="http://schemas.openxmlformats.org/package/2006/relationships"><Relationship Id="rId3" Type="http://schemas.openxmlformats.org/officeDocument/2006/relationships/diagramData" Target="../diagrams/data100.xml"/><Relationship Id="rId7" Type="http://schemas.microsoft.com/office/2007/relationships/diagramDrawing" Target="../diagrams/drawing100.xml"/><Relationship Id="rId2" Type="http://schemas.openxmlformats.org/officeDocument/2006/relationships/slideLayout" Target="../slideLayouts/slideLayout7.xml"/><Relationship Id="rId1" Type="http://schemas.openxmlformats.org/officeDocument/2006/relationships/tags" Target="../tags/tag289.xml"/><Relationship Id="rId6" Type="http://schemas.openxmlformats.org/officeDocument/2006/relationships/diagramColors" Target="../diagrams/colors100.xml"/><Relationship Id="rId5" Type="http://schemas.openxmlformats.org/officeDocument/2006/relationships/diagramQuickStyle" Target="../diagrams/quickStyle100.xml"/><Relationship Id="rId4" Type="http://schemas.openxmlformats.org/officeDocument/2006/relationships/diagramLayout" Target="../diagrams/layout100.xml"/></Relationships>
</file>

<file path=ppt/slides/_rels/slide2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0.xml"/><Relationship Id="rId1" Type="http://schemas.openxmlformats.org/officeDocument/2006/relationships/tags" Target="../tags/tag290.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101.xml"/><Relationship Id="rId7" Type="http://schemas.microsoft.com/office/2007/relationships/diagramDrawing" Target="../diagrams/drawing101.xml"/><Relationship Id="rId2" Type="http://schemas.openxmlformats.org/officeDocument/2006/relationships/slideLayout" Target="../slideLayouts/slideLayout10.xml"/><Relationship Id="rId1" Type="http://schemas.openxmlformats.org/officeDocument/2006/relationships/tags" Target="../tags/tag291.xml"/><Relationship Id="rId6" Type="http://schemas.openxmlformats.org/officeDocument/2006/relationships/diagramColors" Target="../diagrams/colors101.xml"/><Relationship Id="rId5" Type="http://schemas.openxmlformats.org/officeDocument/2006/relationships/diagramQuickStyle" Target="../diagrams/quickStyle101.xml"/><Relationship Id="rId4" Type="http://schemas.openxmlformats.org/officeDocument/2006/relationships/diagramLayout" Target="../diagrams/layout101.xml"/></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2.xml"/></Relationships>
</file>

<file path=ppt/slides/_rels/slide249.xml.rels><?xml version="1.0" encoding="UTF-8" standalone="yes"?>
<Relationships xmlns="http://schemas.openxmlformats.org/package/2006/relationships"><Relationship Id="rId3" Type="http://schemas.openxmlformats.org/officeDocument/2006/relationships/diagramData" Target="../diagrams/data102.xml"/><Relationship Id="rId7" Type="http://schemas.microsoft.com/office/2007/relationships/diagramDrawing" Target="../diagrams/drawing102.xml"/><Relationship Id="rId2" Type="http://schemas.openxmlformats.org/officeDocument/2006/relationships/slideLayout" Target="../slideLayouts/slideLayout7.xml"/><Relationship Id="rId1" Type="http://schemas.openxmlformats.org/officeDocument/2006/relationships/tags" Target="../tags/tag293.xml"/><Relationship Id="rId6" Type="http://schemas.openxmlformats.org/officeDocument/2006/relationships/diagramColors" Target="../diagrams/colors102.xml"/><Relationship Id="rId5" Type="http://schemas.openxmlformats.org/officeDocument/2006/relationships/diagramQuickStyle" Target="../diagrams/quickStyle102.xml"/><Relationship Id="rId4" Type="http://schemas.openxmlformats.org/officeDocument/2006/relationships/diagramLayout" Target="../diagrams/layout10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2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4.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7.xml"/></Relationships>
</file>

<file path=ppt/slides/_rels/slide2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8.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9.xml"/></Relationships>
</file>

<file path=ppt/slides/_rels/slide256.xml.rels><?xml version="1.0" encoding="UTF-8" standalone="yes"?>
<Relationships xmlns="http://schemas.openxmlformats.org/package/2006/relationships"><Relationship Id="rId3" Type="http://schemas.openxmlformats.org/officeDocument/2006/relationships/diagramData" Target="../diagrams/data103.xml"/><Relationship Id="rId7" Type="http://schemas.microsoft.com/office/2007/relationships/diagramDrawing" Target="../diagrams/drawing103.xml"/><Relationship Id="rId2" Type="http://schemas.openxmlformats.org/officeDocument/2006/relationships/slideLayout" Target="../slideLayouts/slideLayout10.xml"/><Relationship Id="rId1" Type="http://schemas.openxmlformats.org/officeDocument/2006/relationships/tags" Target="../tags/tag300.xml"/><Relationship Id="rId6" Type="http://schemas.openxmlformats.org/officeDocument/2006/relationships/diagramColors" Target="../diagrams/colors103.xml"/><Relationship Id="rId5" Type="http://schemas.openxmlformats.org/officeDocument/2006/relationships/diagramQuickStyle" Target="../diagrams/quickStyle103.xml"/><Relationship Id="rId4" Type="http://schemas.openxmlformats.org/officeDocument/2006/relationships/diagramLayout" Target="../diagrams/layout103.xml"/></Relationships>
</file>

<file path=ppt/slides/_rels/slide2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2.xml"/></Relationships>
</file>

<file path=ppt/slides/_rels/slide259.xml.rels><?xml version="1.0" encoding="UTF-8" standalone="yes"?>
<Relationships xmlns="http://schemas.openxmlformats.org/package/2006/relationships"><Relationship Id="rId8" Type="http://schemas.microsoft.com/office/2007/relationships/diagramDrawing" Target="../diagrams/drawing104.xml"/><Relationship Id="rId3" Type="http://schemas.openxmlformats.org/officeDocument/2006/relationships/notesSlide" Target="../notesSlides/notesSlide115.xml"/><Relationship Id="rId7" Type="http://schemas.openxmlformats.org/officeDocument/2006/relationships/diagramColors" Target="../diagrams/colors104.xml"/><Relationship Id="rId2" Type="http://schemas.openxmlformats.org/officeDocument/2006/relationships/slideLayout" Target="../slideLayouts/slideLayout7.xml"/><Relationship Id="rId1" Type="http://schemas.openxmlformats.org/officeDocument/2006/relationships/tags" Target="../tags/tag303.xml"/><Relationship Id="rId6" Type="http://schemas.openxmlformats.org/officeDocument/2006/relationships/diagramQuickStyle" Target="../diagrams/quickStyle104.xml"/><Relationship Id="rId5" Type="http://schemas.openxmlformats.org/officeDocument/2006/relationships/diagramLayout" Target="../diagrams/layout104.xml"/><Relationship Id="rId4" Type="http://schemas.openxmlformats.org/officeDocument/2006/relationships/diagramData" Target="../diagrams/data10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260.xml.rels><?xml version="1.0" encoding="UTF-8" standalone="yes"?>
<Relationships xmlns="http://schemas.openxmlformats.org/package/2006/relationships"><Relationship Id="rId8" Type="http://schemas.microsoft.com/office/2007/relationships/diagramDrawing" Target="../diagrams/drawing105.xml"/><Relationship Id="rId3" Type="http://schemas.openxmlformats.org/officeDocument/2006/relationships/notesSlide" Target="../notesSlides/notesSlide116.xml"/><Relationship Id="rId7" Type="http://schemas.openxmlformats.org/officeDocument/2006/relationships/diagramColors" Target="../diagrams/colors105.xml"/><Relationship Id="rId2" Type="http://schemas.openxmlformats.org/officeDocument/2006/relationships/slideLayout" Target="../slideLayouts/slideLayout7.xml"/><Relationship Id="rId1" Type="http://schemas.openxmlformats.org/officeDocument/2006/relationships/tags" Target="../tags/tag304.xml"/><Relationship Id="rId6" Type="http://schemas.openxmlformats.org/officeDocument/2006/relationships/diagramQuickStyle" Target="../diagrams/quickStyle105.xml"/><Relationship Id="rId5" Type="http://schemas.openxmlformats.org/officeDocument/2006/relationships/diagramLayout" Target="../diagrams/layout105.xml"/><Relationship Id="rId4" Type="http://schemas.openxmlformats.org/officeDocument/2006/relationships/diagramData" Target="../diagrams/data105.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305.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30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7.xml"/></Relationships>
</file>

<file path=ppt/slides/_rels/slide2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308.xml"/></Relationships>
</file>

<file path=ppt/slides/_rels/slide265.xml.rels><?xml version="1.0" encoding="UTF-8" standalone="yes"?>
<Relationships xmlns="http://schemas.openxmlformats.org/package/2006/relationships"><Relationship Id="rId3" Type="http://schemas.openxmlformats.org/officeDocument/2006/relationships/diagramData" Target="../diagrams/data106.xml"/><Relationship Id="rId7" Type="http://schemas.microsoft.com/office/2007/relationships/diagramDrawing" Target="../diagrams/drawing106.xml"/><Relationship Id="rId2" Type="http://schemas.openxmlformats.org/officeDocument/2006/relationships/slideLayout" Target="../slideLayouts/slideLayout2.xml"/><Relationship Id="rId1" Type="http://schemas.openxmlformats.org/officeDocument/2006/relationships/tags" Target="../tags/tag309.xml"/><Relationship Id="rId6" Type="http://schemas.openxmlformats.org/officeDocument/2006/relationships/diagramColors" Target="../diagrams/colors106.xml"/><Relationship Id="rId5" Type="http://schemas.openxmlformats.org/officeDocument/2006/relationships/diagramQuickStyle" Target="../diagrams/quickStyle106.xml"/><Relationship Id="rId4" Type="http://schemas.openxmlformats.org/officeDocument/2006/relationships/diagramLayout" Target="../diagrams/layout106.xml"/></Relationships>
</file>

<file path=ppt/slides/_rels/slide266.xml.rels><?xml version="1.0" encoding="UTF-8" standalone="yes"?>
<Relationships xmlns="http://schemas.openxmlformats.org/package/2006/relationships"><Relationship Id="rId3" Type="http://schemas.openxmlformats.org/officeDocument/2006/relationships/diagramData" Target="../diagrams/data107.xml"/><Relationship Id="rId7" Type="http://schemas.microsoft.com/office/2007/relationships/diagramDrawing" Target="../diagrams/drawing107.xml"/><Relationship Id="rId2" Type="http://schemas.openxmlformats.org/officeDocument/2006/relationships/slideLayout" Target="../slideLayouts/slideLayout2.xml"/><Relationship Id="rId1" Type="http://schemas.openxmlformats.org/officeDocument/2006/relationships/tags" Target="../tags/tag310.xml"/><Relationship Id="rId6" Type="http://schemas.openxmlformats.org/officeDocument/2006/relationships/diagramColors" Target="../diagrams/colors107.xml"/><Relationship Id="rId5" Type="http://schemas.openxmlformats.org/officeDocument/2006/relationships/diagramQuickStyle" Target="../diagrams/quickStyle107.xml"/><Relationship Id="rId4" Type="http://schemas.openxmlformats.org/officeDocument/2006/relationships/diagramLayout" Target="../diagrams/layout107.xml"/></Relationships>
</file>

<file path=ppt/slides/_rels/slide267.xml.rels><?xml version="1.0" encoding="UTF-8" standalone="yes"?>
<Relationships xmlns="http://schemas.openxmlformats.org/package/2006/relationships"><Relationship Id="rId3" Type="http://schemas.openxmlformats.org/officeDocument/2006/relationships/diagramData" Target="../diagrams/data108.xml"/><Relationship Id="rId7" Type="http://schemas.microsoft.com/office/2007/relationships/diagramDrawing" Target="../diagrams/drawing108.xml"/><Relationship Id="rId2" Type="http://schemas.openxmlformats.org/officeDocument/2006/relationships/slideLayout" Target="../slideLayouts/slideLayout2.xml"/><Relationship Id="rId1" Type="http://schemas.openxmlformats.org/officeDocument/2006/relationships/tags" Target="../tags/tag311.xml"/><Relationship Id="rId6" Type="http://schemas.openxmlformats.org/officeDocument/2006/relationships/diagramColors" Target="../diagrams/colors108.xml"/><Relationship Id="rId5" Type="http://schemas.openxmlformats.org/officeDocument/2006/relationships/diagramQuickStyle" Target="../diagrams/quickStyle108.xml"/><Relationship Id="rId4" Type="http://schemas.openxmlformats.org/officeDocument/2006/relationships/diagramLayout" Target="../diagrams/layout108.xml"/></Relationships>
</file>

<file path=ppt/slides/_rels/slide2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09.xml"/><Relationship Id="rId7" Type="http://schemas.microsoft.com/office/2007/relationships/diagramDrawing" Target="../diagrams/drawing109.xml"/><Relationship Id="rId2" Type="http://schemas.openxmlformats.org/officeDocument/2006/relationships/slideLayout" Target="../slideLayouts/slideLayout2.xml"/><Relationship Id="rId1" Type="http://schemas.openxmlformats.org/officeDocument/2006/relationships/tags" Target="../tags/tag313.xml"/><Relationship Id="rId6" Type="http://schemas.openxmlformats.org/officeDocument/2006/relationships/diagramColors" Target="../diagrams/colors109.xml"/><Relationship Id="rId5" Type="http://schemas.openxmlformats.org/officeDocument/2006/relationships/diagramQuickStyle" Target="../diagrams/quickStyle109.xml"/><Relationship Id="rId4" Type="http://schemas.openxmlformats.org/officeDocument/2006/relationships/diagramLayout" Target="../diagrams/layout10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270.xml.rels><?xml version="1.0" encoding="UTF-8" standalone="yes"?>
<Relationships xmlns="http://schemas.openxmlformats.org/package/2006/relationships"><Relationship Id="rId8" Type="http://schemas.microsoft.com/office/2007/relationships/diagramDrawing" Target="../diagrams/drawing110.xml"/><Relationship Id="rId3" Type="http://schemas.openxmlformats.org/officeDocument/2006/relationships/notesSlide" Target="../notesSlides/notesSlide119.xml"/><Relationship Id="rId7" Type="http://schemas.openxmlformats.org/officeDocument/2006/relationships/diagramColors" Target="../diagrams/colors110.xml"/><Relationship Id="rId2" Type="http://schemas.openxmlformats.org/officeDocument/2006/relationships/slideLayout" Target="../slideLayouts/slideLayout2.xml"/><Relationship Id="rId1" Type="http://schemas.openxmlformats.org/officeDocument/2006/relationships/tags" Target="../tags/tag314.xml"/><Relationship Id="rId6" Type="http://schemas.openxmlformats.org/officeDocument/2006/relationships/diagramQuickStyle" Target="../diagrams/quickStyle110.xml"/><Relationship Id="rId5" Type="http://schemas.openxmlformats.org/officeDocument/2006/relationships/diagramLayout" Target="../diagrams/layout110.xml"/><Relationship Id="rId4" Type="http://schemas.openxmlformats.org/officeDocument/2006/relationships/diagramData" Target="../diagrams/data110.xml"/></Relationships>
</file>

<file path=ppt/slides/_rels/slide271.xml.rels><?xml version="1.0" encoding="UTF-8" standalone="yes"?>
<Relationships xmlns="http://schemas.openxmlformats.org/package/2006/relationships"><Relationship Id="rId8" Type="http://schemas.microsoft.com/office/2007/relationships/diagramDrawing" Target="../diagrams/drawing111.xml"/><Relationship Id="rId3" Type="http://schemas.openxmlformats.org/officeDocument/2006/relationships/notesSlide" Target="../notesSlides/notesSlide120.xml"/><Relationship Id="rId7" Type="http://schemas.openxmlformats.org/officeDocument/2006/relationships/diagramColors" Target="../diagrams/colors111.xml"/><Relationship Id="rId2" Type="http://schemas.openxmlformats.org/officeDocument/2006/relationships/slideLayout" Target="../slideLayouts/slideLayout2.xml"/><Relationship Id="rId1" Type="http://schemas.openxmlformats.org/officeDocument/2006/relationships/tags" Target="../tags/tag315.xml"/><Relationship Id="rId6" Type="http://schemas.openxmlformats.org/officeDocument/2006/relationships/diagramQuickStyle" Target="../diagrams/quickStyle111.xml"/><Relationship Id="rId5" Type="http://schemas.openxmlformats.org/officeDocument/2006/relationships/diagramLayout" Target="../diagrams/layout111.xml"/><Relationship Id="rId4" Type="http://schemas.openxmlformats.org/officeDocument/2006/relationships/diagramData" Target="../diagrams/data111.xml"/></Relationships>
</file>

<file path=ppt/slides/_rels/slide272.xml.rels><?xml version="1.0" encoding="UTF-8" standalone="yes"?>
<Relationships xmlns="http://schemas.openxmlformats.org/package/2006/relationships"><Relationship Id="rId3" Type="http://schemas.openxmlformats.org/officeDocument/2006/relationships/diagramData" Target="../diagrams/data112.xml"/><Relationship Id="rId7" Type="http://schemas.microsoft.com/office/2007/relationships/diagramDrawing" Target="../diagrams/drawing112.xml"/><Relationship Id="rId2" Type="http://schemas.openxmlformats.org/officeDocument/2006/relationships/slideLayout" Target="../slideLayouts/slideLayout2.xml"/><Relationship Id="rId1" Type="http://schemas.openxmlformats.org/officeDocument/2006/relationships/tags" Target="../tags/tag316.xml"/><Relationship Id="rId6" Type="http://schemas.openxmlformats.org/officeDocument/2006/relationships/diagramColors" Target="../diagrams/colors112.xml"/><Relationship Id="rId5" Type="http://schemas.openxmlformats.org/officeDocument/2006/relationships/diagramQuickStyle" Target="../diagrams/quickStyle112.xml"/><Relationship Id="rId4" Type="http://schemas.openxmlformats.org/officeDocument/2006/relationships/diagramLayout" Target="../diagrams/layout112.xml"/></Relationships>
</file>

<file path=ppt/slides/_rels/slide27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16.xml"/><Relationship Id="rId7" Type="http://schemas.openxmlformats.org/officeDocument/2006/relationships/image" Target="../media/image77.emf"/><Relationship Id="rId2" Type="http://schemas.openxmlformats.org/officeDocument/2006/relationships/tags" Target="../tags/tag31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6.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8.emf"/></Relationships>
</file>

<file path=ppt/slides/_rels/slide27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2.xml"/><Relationship Id="rId7" Type="http://schemas.openxmlformats.org/officeDocument/2006/relationships/image" Target="../media/image77.emf"/><Relationship Id="rId2" Type="http://schemas.openxmlformats.org/officeDocument/2006/relationships/tags" Target="../tags/tag318.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oleObject" Target="../embeddings/oleObject10.bin"/><Relationship Id="rId5" Type="http://schemas.openxmlformats.org/officeDocument/2006/relationships/image" Target="../media/image76.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78.emf"/></Relationships>
</file>

<file path=ppt/slides/_rels/slide275.xml.rels><?xml version="1.0" encoding="UTF-8" standalone="yes"?>
<Relationships xmlns="http://schemas.openxmlformats.org/package/2006/relationships"><Relationship Id="rId3" Type="http://schemas.openxmlformats.org/officeDocument/2006/relationships/diagramData" Target="../diagrams/data113.xml"/><Relationship Id="rId7" Type="http://schemas.microsoft.com/office/2007/relationships/diagramDrawing" Target="../diagrams/drawing113.xml"/><Relationship Id="rId2" Type="http://schemas.openxmlformats.org/officeDocument/2006/relationships/slideLayout" Target="../slideLayouts/slideLayout10.xml"/><Relationship Id="rId1" Type="http://schemas.openxmlformats.org/officeDocument/2006/relationships/tags" Target="../tags/tag319.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276.xml.rels><?xml version="1.0" encoding="UTF-8" standalone="yes"?>
<Relationships xmlns="http://schemas.openxmlformats.org/package/2006/relationships"><Relationship Id="rId3" Type="http://schemas.openxmlformats.org/officeDocument/2006/relationships/diagramData" Target="../diagrams/data114.xml"/><Relationship Id="rId7" Type="http://schemas.microsoft.com/office/2007/relationships/diagramDrawing" Target="../diagrams/drawing114.xml"/><Relationship Id="rId2" Type="http://schemas.openxmlformats.org/officeDocument/2006/relationships/slideLayout" Target="../slideLayouts/slideLayout10.xml"/><Relationship Id="rId1" Type="http://schemas.openxmlformats.org/officeDocument/2006/relationships/tags" Target="../tags/tag320.xml"/><Relationship Id="rId6" Type="http://schemas.openxmlformats.org/officeDocument/2006/relationships/diagramColors" Target="../diagrams/colors114.xml"/><Relationship Id="rId5" Type="http://schemas.openxmlformats.org/officeDocument/2006/relationships/diagramQuickStyle" Target="../diagrams/quickStyle114.xml"/><Relationship Id="rId4" Type="http://schemas.openxmlformats.org/officeDocument/2006/relationships/diagramLayout" Target="../diagrams/layout11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diagramData" Target="../diagrams/data115.xml"/><Relationship Id="rId7" Type="http://schemas.microsoft.com/office/2007/relationships/diagramDrawing" Target="../diagrams/drawing115.xml"/><Relationship Id="rId2" Type="http://schemas.openxmlformats.org/officeDocument/2006/relationships/slideLayout" Target="../slideLayouts/slideLayout7.xml"/><Relationship Id="rId1" Type="http://schemas.openxmlformats.org/officeDocument/2006/relationships/tags" Target="../tags/tag321.xml"/><Relationship Id="rId6" Type="http://schemas.openxmlformats.org/officeDocument/2006/relationships/diagramColors" Target="../diagrams/colors115.xml"/><Relationship Id="rId5" Type="http://schemas.openxmlformats.org/officeDocument/2006/relationships/diagramQuickStyle" Target="../diagrams/quickStyle115.xml"/><Relationship Id="rId4" Type="http://schemas.openxmlformats.org/officeDocument/2006/relationships/diagramLayout" Target="../diagrams/layout115.xml"/></Relationships>
</file>

<file path=ppt/slides/_rels/slide279.xml.rels><?xml version="1.0" encoding="UTF-8" standalone="yes"?>
<Relationships xmlns="http://schemas.openxmlformats.org/package/2006/relationships"><Relationship Id="rId8" Type="http://schemas.microsoft.com/office/2007/relationships/diagramDrawing" Target="../diagrams/drawing116.xml"/><Relationship Id="rId3" Type="http://schemas.openxmlformats.org/officeDocument/2006/relationships/notesSlide" Target="../notesSlides/notesSlide121.xml"/><Relationship Id="rId7" Type="http://schemas.openxmlformats.org/officeDocument/2006/relationships/diagramColors" Target="../diagrams/colors116.xml"/><Relationship Id="rId2" Type="http://schemas.openxmlformats.org/officeDocument/2006/relationships/slideLayout" Target="../slideLayouts/slideLayout2.xml"/><Relationship Id="rId1" Type="http://schemas.openxmlformats.org/officeDocument/2006/relationships/tags" Target="../tags/tag322.xml"/><Relationship Id="rId6" Type="http://schemas.openxmlformats.org/officeDocument/2006/relationships/diagramQuickStyle" Target="../diagrams/quickStyle116.xml"/><Relationship Id="rId5" Type="http://schemas.openxmlformats.org/officeDocument/2006/relationships/diagramLayout" Target="../diagrams/layout116.xml"/><Relationship Id="rId4" Type="http://schemas.openxmlformats.org/officeDocument/2006/relationships/diagramData" Target="../diagrams/data116.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5.xml"/><Relationship Id="rId7" Type="http://schemas.openxmlformats.org/officeDocument/2006/relationships/diagramColors" Target="../diagrams/colors5.xml"/><Relationship Id="rId2" Type="http://schemas.openxmlformats.org/officeDocument/2006/relationships/slideLayout" Target="../slideLayouts/slideLayout13.xml"/><Relationship Id="rId1" Type="http://schemas.openxmlformats.org/officeDocument/2006/relationships/tags" Target="../tags/tag5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23.xml"/></Relationships>
</file>

<file path=ppt/slides/_rels/slide28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24.xml"/></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25.xml"/></Relationships>
</file>

<file path=ppt/slides/_rels/slide2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330.xml"/><Relationship Id="rId4" Type="http://schemas.openxmlformats.org/officeDocument/2006/relationships/image" Target="../media/image84.jpe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331.xml"/><Relationship Id="rId4" Type="http://schemas.openxmlformats.org/officeDocument/2006/relationships/image" Target="../media/image85.jpe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33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87.png"/></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34.xml"/></Relationships>
</file>

<file path=ppt/slides/_rels/slide29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Data" Target="../diagrams/data117.xml"/><Relationship Id="rId7" Type="http://schemas.microsoft.com/office/2007/relationships/diagramDrawing" Target="../diagrams/drawing117.xml"/><Relationship Id="rId2" Type="http://schemas.openxmlformats.org/officeDocument/2006/relationships/slideLayout" Target="../slideLayouts/slideLayout2.xml"/><Relationship Id="rId1" Type="http://schemas.openxmlformats.org/officeDocument/2006/relationships/tags" Target="../tags/tag335.xml"/><Relationship Id="rId6" Type="http://schemas.openxmlformats.org/officeDocument/2006/relationships/diagramColors" Target="../diagrams/colors117.xml"/><Relationship Id="rId5" Type="http://schemas.openxmlformats.org/officeDocument/2006/relationships/diagramQuickStyle" Target="../diagrams/quickStyle117.xml"/><Relationship Id="rId4" Type="http://schemas.openxmlformats.org/officeDocument/2006/relationships/diagramLayout" Target="../diagrams/layout117.xml"/></Relationships>
</file>

<file path=ppt/slides/_rels/slide29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118.xml"/><Relationship Id="rId7" Type="http://schemas.microsoft.com/office/2007/relationships/diagramDrawing" Target="../diagrams/drawing118.xml"/><Relationship Id="rId2" Type="http://schemas.openxmlformats.org/officeDocument/2006/relationships/slideLayout" Target="../slideLayouts/slideLayout2.xml"/><Relationship Id="rId1" Type="http://schemas.openxmlformats.org/officeDocument/2006/relationships/tags" Target="../tags/tag336.xml"/><Relationship Id="rId6" Type="http://schemas.openxmlformats.org/officeDocument/2006/relationships/diagramColors" Target="../diagrams/colors118.xml"/><Relationship Id="rId5" Type="http://schemas.openxmlformats.org/officeDocument/2006/relationships/diagramQuickStyle" Target="../diagrams/quickStyle118.xml"/><Relationship Id="rId4" Type="http://schemas.openxmlformats.org/officeDocument/2006/relationships/diagramLayout" Target="../diagrams/layout118.xml"/></Relationships>
</file>

<file path=ppt/slides/_rels/slide29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7.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338.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9.xml.rels><?xml version="1.0" encoding="UTF-8" standalone="yes"?>
<Relationships xmlns="http://schemas.openxmlformats.org/package/2006/relationships"><Relationship Id="rId8" Type="http://schemas.microsoft.com/office/2007/relationships/diagramDrawing" Target="../diagrams/drawing119.xml"/><Relationship Id="rId3" Type="http://schemas.openxmlformats.org/officeDocument/2006/relationships/notesSlide" Target="../notesSlides/notesSlide130.xml"/><Relationship Id="rId7" Type="http://schemas.openxmlformats.org/officeDocument/2006/relationships/diagramColors" Target="../diagrams/colors119.xml"/><Relationship Id="rId2" Type="http://schemas.openxmlformats.org/officeDocument/2006/relationships/slideLayout" Target="../slideLayouts/slideLayout2.xml"/><Relationship Id="rId1" Type="http://schemas.openxmlformats.org/officeDocument/2006/relationships/tags" Target="../tags/tag342.xml"/><Relationship Id="rId6" Type="http://schemas.openxmlformats.org/officeDocument/2006/relationships/diagramQuickStyle" Target="../diagrams/quickStyle119.xml"/><Relationship Id="rId5" Type="http://schemas.openxmlformats.org/officeDocument/2006/relationships/diagramLayout" Target="../diagrams/layout119.xml"/><Relationship Id="rId4" Type="http://schemas.openxmlformats.org/officeDocument/2006/relationships/diagramData" Target="../diagrams/data1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300.xml.rels><?xml version="1.0" encoding="UTF-8" standalone="yes"?>
<Relationships xmlns="http://schemas.openxmlformats.org/package/2006/relationships"><Relationship Id="rId8" Type="http://schemas.microsoft.com/office/2007/relationships/diagramDrawing" Target="../diagrams/drawing120.xml"/><Relationship Id="rId3" Type="http://schemas.openxmlformats.org/officeDocument/2006/relationships/notesSlide" Target="../notesSlides/notesSlide131.xml"/><Relationship Id="rId7" Type="http://schemas.openxmlformats.org/officeDocument/2006/relationships/diagramColors" Target="../diagrams/colors120.xml"/><Relationship Id="rId2" Type="http://schemas.openxmlformats.org/officeDocument/2006/relationships/slideLayout" Target="../slideLayouts/slideLayout2.xml"/><Relationship Id="rId1" Type="http://schemas.openxmlformats.org/officeDocument/2006/relationships/tags" Target="../tags/tag343.xml"/><Relationship Id="rId6" Type="http://schemas.openxmlformats.org/officeDocument/2006/relationships/diagramQuickStyle" Target="../diagrams/quickStyle120.xml"/><Relationship Id="rId5" Type="http://schemas.openxmlformats.org/officeDocument/2006/relationships/diagramLayout" Target="../diagrams/layout120.xml"/><Relationship Id="rId4" Type="http://schemas.openxmlformats.org/officeDocument/2006/relationships/diagramData" Target="../diagrams/data120.xml"/></Relationships>
</file>

<file path=ppt/slides/_rels/slide301.xml.rels><?xml version="1.0" encoding="UTF-8" standalone="yes"?>
<Relationships xmlns="http://schemas.openxmlformats.org/package/2006/relationships"><Relationship Id="rId8" Type="http://schemas.microsoft.com/office/2007/relationships/diagramDrawing" Target="../diagrams/drawing121.xml"/><Relationship Id="rId3" Type="http://schemas.openxmlformats.org/officeDocument/2006/relationships/notesSlide" Target="../notesSlides/notesSlide132.xml"/><Relationship Id="rId7" Type="http://schemas.openxmlformats.org/officeDocument/2006/relationships/diagramColors" Target="../diagrams/colors121.xml"/><Relationship Id="rId2" Type="http://schemas.openxmlformats.org/officeDocument/2006/relationships/slideLayout" Target="../slideLayouts/slideLayout2.xml"/><Relationship Id="rId1" Type="http://schemas.openxmlformats.org/officeDocument/2006/relationships/tags" Target="../tags/tag344.xml"/><Relationship Id="rId6" Type="http://schemas.openxmlformats.org/officeDocument/2006/relationships/diagramQuickStyle" Target="../diagrams/quickStyle121.xml"/><Relationship Id="rId5" Type="http://schemas.openxmlformats.org/officeDocument/2006/relationships/diagramLayout" Target="../diagrams/layout121.xml"/><Relationship Id="rId4" Type="http://schemas.openxmlformats.org/officeDocument/2006/relationships/diagramData" Target="../diagrams/data121.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03.xml.rels><?xml version="1.0" encoding="UTF-8" standalone="yes"?>
<Relationships xmlns="http://schemas.openxmlformats.org/package/2006/relationships"><Relationship Id="rId8" Type="http://schemas.microsoft.com/office/2007/relationships/diagramDrawing" Target="../diagrams/drawing122.xml"/><Relationship Id="rId3" Type="http://schemas.openxmlformats.org/officeDocument/2006/relationships/notesSlide" Target="../notesSlides/notesSlide134.xml"/><Relationship Id="rId7" Type="http://schemas.openxmlformats.org/officeDocument/2006/relationships/diagramColors" Target="../diagrams/colors122.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diagramQuickStyle" Target="../diagrams/quickStyle122.xml"/><Relationship Id="rId5" Type="http://schemas.openxmlformats.org/officeDocument/2006/relationships/diagramLayout" Target="../diagrams/layout122.xml"/><Relationship Id="rId4" Type="http://schemas.openxmlformats.org/officeDocument/2006/relationships/diagramData" Target="../diagrams/data12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305.xml.rels><?xml version="1.0" encoding="UTF-8" standalone="yes"?>
<Relationships xmlns="http://schemas.openxmlformats.org/package/2006/relationships"><Relationship Id="rId8" Type="http://schemas.microsoft.com/office/2007/relationships/diagramDrawing" Target="../diagrams/drawing123.xml"/><Relationship Id="rId3" Type="http://schemas.openxmlformats.org/officeDocument/2006/relationships/notesSlide" Target="../notesSlides/notesSlide136.xml"/><Relationship Id="rId7" Type="http://schemas.openxmlformats.org/officeDocument/2006/relationships/diagramColors" Target="../diagrams/colors123.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diagramQuickStyle" Target="../diagrams/quickStyle123.xml"/><Relationship Id="rId5" Type="http://schemas.openxmlformats.org/officeDocument/2006/relationships/diagramLayout" Target="../diagrams/layout123.xml"/><Relationship Id="rId4" Type="http://schemas.openxmlformats.org/officeDocument/2006/relationships/diagramData" Target="../diagrams/data123.xml"/></Relationships>
</file>

<file path=ppt/slides/_rels/slide306.xml.rels><?xml version="1.0" encoding="UTF-8" standalone="yes"?>
<Relationships xmlns="http://schemas.openxmlformats.org/package/2006/relationships"><Relationship Id="rId8" Type="http://schemas.microsoft.com/office/2007/relationships/diagramDrawing" Target="../diagrams/drawing124.xml"/><Relationship Id="rId3" Type="http://schemas.openxmlformats.org/officeDocument/2006/relationships/notesSlide" Target="../notesSlides/notesSlide137.xml"/><Relationship Id="rId7" Type="http://schemas.openxmlformats.org/officeDocument/2006/relationships/diagramColors" Target="../diagrams/colors124.xml"/><Relationship Id="rId2" Type="http://schemas.openxmlformats.org/officeDocument/2006/relationships/slideLayout" Target="../slideLayouts/slideLayout2.xml"/><Relationship Id="rId1" Type="http://schemas.openxmlformats.org/officeDocument/2006/relationships/tags" Target="../tags/tag349.xml"/><Relationship Id="rId6" Type="http://schemas.openxmlformats.org/officeDocument/2006/relationships/diagramQuickStyle" Target="../diagrams/quickStyle124.xml"/><Relationship Id="rId5" Type="http://schemas.openxmlformats.org/officeDocument/2006/relationships/diagramLayout" Target="../diagrams/layout124.xml"/><Relationship Id="rId4" Type="http://schemas.openxmlformats.org/officeDocument/2006/relationships/diagramData" Target="../diagrams/data124.xml"/></Relationships>
</file>

<file path=ppt/slides/_rels/slide30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0.xml"/></Relationships>
</file>

<file path=ppt/slides/_rels/slide30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1.xml"/></Relationships>
</file>

<file path=ppt/slides/_rels/slide309.xml.rels><?xml version="1.0" encoding="UTF-8" standalone="yes"?>
<Relationships xmlns="http://schemas.openxmlformats.org/package/2006/relationships"><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slideLayout" Target="../slideLayouts/slideLayout2.xml"/><Relationship Id="rId1" Type="http://schemas.openxmlformats.org/officeDocument/2006/relationships/tags" Target="../tags/tag352.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310.xml.rels><?xml version="1.0" encoding="UTF-8" standalone="yes"?>
<Relationships xmlns="http://schemas.openxmlformats.org/package/2006/relationships"><Relationship Id="rId3" Type="http://schemas.openxmlformats.org/officeDocument/2006/relationships/diagramData" Target="../diagrams/data126.xml"/><Relationship Id="rId7" Type="http://schemas.microsoft.com/office/2007/relationships/diagramDrawing" Target="../diagrams/drawing126.xml"/><Relationship Id="rId2" Type="http://schemas.openxmlformats.org/officeDocument/2006/relationships/slideLayout" Target="../slideLayouts/slideLayout2.xml"/><Relationship Id="rId1" Type="http://schemas.openxmlformats.org/officeDocument/2006/relationships/tags" Target="../tags/tag353.xml"/><Relationship Id="rId6" Type="http://schemas.openxmlformats.org/officeDocument/2006/relationships/diagramColors" Target="../diagrams/colors126.xml"/><Relationship Id="rId5" Type="http://schemas.openxmlformats.org/officeDocument/2006/relationships/diagramQuickStyle" Target="../diagrams/quickStyle126.xml"/><Relationship Id="rId4" Type="http://schemas.openxmlformats.org/officeDocument/2006/relationships/diagramLayout" Target="../diagrams/layout126.xml"/></Relationships>
</file>

<file path=ppt/slides/_rels/slide311.xml.rels><?xml version="1.0" encoding="UTF-8" standalone="yes"?>
<Relationships xmlns="http://schemas.openxmlformats.org/package/2006/relationships"><Relationship Id="rId3" Type="http://schemas.openxmlformats.org/officeDocument/2006/relationships/diagramData" Target="../diagrams/data127.xml"/><Relationship Id="rId7" Type="http://schemas.microsoft.com/office/2007/relationships/diagramDrawing" Target="../diagrams/drawing127.xml"/><Relationship Id="rId2" Type="http://schemas.openxmlformats.org/officeDocument/2006/relationships/slideLayout" Target="../slideLayouts/slideLayout2.xml"/><Relationship Id="rId1" Type="http://schemas.openxmlformats.org/officeDocument/2006/relationships/tags" Target="../tags/tag354.xml"/><Relationship Id="rId6" Type="http://schemas.openxmlformats.org/officeDocument/2006/relationships/diagramColors" Target="../diagrams/colors127.xml"/><Relationship Id="rId5" Type="http://schemas.openxmlformats.org/officeDocument/2006/relationships/diagramQuickStyle" Target="../diagrams/quickStyle127.xml"/><Relationship Id="rId4" Type="http://schemas.openxmlformats.org/officeDocument/2006/relationships/diagramLayout" Target="../diagrams/layout127.xml"/></Relationships>
</file>

<file path=ppt/slides/_rels/slide31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diagramData" Target="../diagrams/data128.xml"/><Relationship Id="rId7" Type="http://schemas.microsoft.com/office/2007/relationships/diagramDrawing" Target="../diagrams/drawing128.xml"/><Relationship Id="rId2" Type="http://schemas.openxmlformats.org/officeDocument/2006/relationships/slideLayout" Target="../slideLayouts/slideLayout2.xml"/><Relationship Id="rId1" Type="http://schemas.openxmlformats.org/officeDocument/2006/relationships/tags" Target="../tags/tag355.xml"/><Relationship Id="rId6" Type="http://schemas.openxmlformats.org/officeDocument/2006/relationships/diagramColors" Target="../diagrams/colors128.xml"/><Relationship Id="rId5" Type="http://schemas.openxmlformats.org/officeDocument/2006/relationships/diagramQuickStyle" Target="../diagrams/quickStyle128.xml"/><Relationship Id="rId4" Type="http://schemas.openxmlformats.org/officeDocument/2006/relationships/diagramLayout" Target="../diagrams/layout128.xml"/></Relationships>
</file>

<file path=ppt/slides/_rels/slide31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129.xml"/><Relationship Id="rId7" Type="http://schemas.microsoft.com/office/2007/relationships/diagramDrawing" Target="../diagrams/drawing129.xml"/><Relationship Id="rId2" Type="http://schemas.openxmlformats.org/officeDocument/2006/relationships/slideLayout" Target="../slideLayouts/slideLayout2.xml"/><Relationship Id="rId1" Type="http://schemas.openxmlformats.org/officeDocument/2006/relationships/tags" Target="../tags/tag356.xml"/><Relationship Id="rId6" Type="http://schemas.openxmlformats.org/officeDocument/2006/relationships/diagramColors" Target="../diagrams/colors129.xml"/><Relationship Id="rId5" Type="http://schemas.openxmlformats.org/officeDocument/2006/relationships/diagramQuickStyle" Target="../diagrams/quickStyle129.xml"/><Relationship Id="rId4" Type="http://schemas.openxmlformats.org/officeDocument/2006/relationships/diagramLayout" Target="../diagrams/layout129.xml"/></Relationships>
</file>

<file path=ppt/slides/_rels/slide3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358.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0.xml"/><Relationship Id="rId1" Type="http://schemas.openxmlformats.org/officeDocument/2006/relationships/tags" Target="../tags/tag359.xml"/><Relationship Id="rId5" Type="http://schemas.openxmlformats.org/officeDocument/2006/relationships/image" Target="../media/image93.jpeg"/><Relationship Id="rId4" Type="http://schemas.openxmlformats.org/officeDocument/2006/relationships/image" Target="../media/image9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0.xml"/><Relationship Id="rId1" Type="http://schemas.openxmlformats.org/officeDocument/2006/relationships/tags" Target="../tags/tag360.xml"/><Relationship Id="rId5" Type="http://schemas.openxmlformats.org/officeDocument/2006/relationships/image" Target="../media/image94.jpeg"/><Relationship Id="rId4" Type="http://schemas.openxmlformats.org/officeDocument/2006/relationships/image" Target="../media/image93.jpeg"/></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6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9.xml"/><Relationship Id="rId7" Type="http://schemas.openxmlformats.org/officeDocument/2006/relationships/diagramColors" Target="../diagrams/colors7.xml"/><Relationship Id="rId2" Type="http://schemas.openxmlformats.org/officeDocument/2006/relationships/slideLayout" Target="../slideLayouts/slideLayout12.xml"/><Relationship Id="rId1" Type="http://schemas.openxmlformats.org/officeDocument/2006/relationships/tags" Target="../tags/tag5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https://www.youtube.com/embed/_490ZEaYdwA" TargetMode="External"/><Relationship Id="rId1" Type="http://schemas.openxmlformats.org/officeDocument/2006/relationships/tags" Target="../tags/tag57.xml"/><Relationship Id="rId5" Type="http://schemas.openxmlformats.org/officeDocument/2006/relationships/image" Target="../media/image17.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2.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4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5.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6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5.xml"/></Relationships>
</file>

<file path=ppt/slides/_rels/slide53.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notesSlide" Target="../notesSlides/notesSlide38.xml"/><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slideLayout" Target="../slideLayouts/slideLayout2.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tags" Target="../tags/tag99.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10" Type="http://schemas.openxmlformats.org/officeDocument/2006/relationships/tags" Target="../tags/tag85.xml"/><Relationship Id="rId19" Type="http://schemas.openxmlformats.org/officeDocument/2006/relationships/tags" Target="../tags/tag9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tags" Target="../tags/tag100.xml"/><Relationship Id="rId5"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tags" Target="../tags/tag103.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23.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7.emf"/></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2.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slideLayout" Target="../slideLayouts/slideLayout7.xml"/><Relationship Id="rId1" Type="http://schemas.openxmlformats.org/officeDocument/2006/relationships/tags" Target="../tags/tag12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121.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22.xml"/><Relationship Id="rId5" Type="http://schemas.openxmlformats.org/officeDocument/2006/relationships/image" Target="../media/image36.png"/><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50.xml"/><Relationship Id="rId7" Type="http://schemas.openxmlformats.org/officeDocument/2006/relationships/diagramColors" Target="../diagrams/colors15.xml"/><Relationship Id="rId2" Type="http://schemas.openxmlformats.org/officeDocument/2006/relationships/slideLayout" Target="../slideLayouts/slideLayout1.xml"/><Relationship Id="rId1" Type="http://schemas.openxmlformats.org/officeDocument/2006/relationships/tags" Target="../tags/tag12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126.xml"/><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4.xml"/><Relationship Id="rId7" Type="http://schemas.openxmlformats.org/officeDocument/2006/relationships/diagramColors" Target="../diagrams/colors16.xml"/><Relationship Id="rId2" Type="http://schemas.openxmlformats.org/officeDocument/2006/relationships/slideLayout" Target="../slideLayouts/slideLayout7.xml"/><Relationship Id="rId1" Type="http://schemas.openxmlformats.org/officeDocument/2006/relationships/tags" Target="../tags/tag12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28.xml"/><Relationship Id="rId4" Type="http://schemas.openxmlformats.org/officeDocument/2006/relationships/image" Target="../media/image38.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130.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notesSlide" Target="../notesSlides/notesSlide60.xml"/><Relationship Id="rId7" Type="http://schemas.openxmlformats.org/officeDocument/2006/relationships/diagramQuickStyle" Target="../diagrams/quickStyle17.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40.png"/><Relationship Id="rId9" Type="http://schemas.microsoft.com/office/2007/relationships/diagramDrawing" Target="../diagrams/drawing17.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Layout" Target="../slideLayouts/slideLayout2.xml"/><Relationship Id="rId1" Type="http://schemas.openxmlformats.org/officeDocument/2006/relationships/tags" Target="../tags/tag14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910" y="2979175"/>
            <a:ext cx="3707618" cy="461665"/>
          </a:xfrm>
          <a:prstGeom prst="rect">
            <a:avLst/>
          </a:prstGeom>
          <a:noFill/>
        </p:spPr>
        <p:txBody>
          <a:bodyPr wrap="none" rtlCol="0">
            <a:spAutoFit/>
          </a:bodyPr>
          <a:lstStyle/>
          <a:p>
            <a:pPr algn="ctr"/>
            <a:r>
              <a:rPr lang="ru-RU" sz="2400" b="1" dirty="0">
                <a:solidFill>
                  <a:schemeClr val="bg1"/>
                </a:solidFill>
              </a:rPr>
              <a:t>УПРАВЛЕНИЕ ЗАКУПКАМИ</a:t>
            </a:r>
            <a:endParaRPr lang="en-GB" sz="2400" b="1" dirty="0">
              <a:solidFill>
                <a:schemeClr val="bg1"/>
              </a:solidFill>
            </a:endParaRPr>
          </a:p>
        </p:txBody>
      </p:sp>
      <p:sp>
        <p:nvSpPr>
          <p:cNvPr id="3" name="Subtitle 2"/>
          <p:cNvSpPr>
            <a:spLocks noGrp="1"/>
          </p:cNvSpPr>
          <p:nvPr>
            <p:ph type="subTitle" idx="1"/>
          </p:nvPr>
        </p:nvSpPr>
        <p:spPr>
          <a:xfrm>
            <a:off x="1157749" y="3440840"/>
            <a:ext cx="2608006" cy="334747"/>
          </a:xfrm>
          <a:solidFill>
            <a:srgbClr val="FF6699"/>
          </a:solidFill>
        </p:spPr>
        <p:txBody>
          <a:bodyPr>
            <a:normAutofit fontScale="47500" lnSpcReduction="20000"/>
          </a:bodyPr>
          <a:lstStyle/>
          <a:p>
            <a:r>
              <a:rPr lang="ru-RU" sz="4400" dirty="0"/>
              <a:t>ТОВАРЫ</a:t>
            </a:r>
            <a:endParaRPr lang="en-US" sz="4400" dirty="0"/>
          </a:p>
        </p:txBody>
      </p:sp>
      <p:sp>
        <p:nvSpPr>
          <p:cNvPr id="5" name="TextBox 4">
            <a:extLst>
              <a:ext uri="{FF2B5EF4-FFF2-40B4-BE49-F238E27FC236}">
                <a16:creationId xmlns:a16="http://schemas.microsoft.com/office/drawing/2014/main" id="{54BE6105-88A1-45C0-94E4-FB6CA5440D29}"/>
              </a:ext>
            </a:extLst>
          </p:cNvPr>
          <p:cNvSpPr txBox="1"/>
          <p:nvPr/>
        </p:nvSpPr>
        <p:spPr>
          <a:xfrm>
            <a:off x="1038161" y="2413595"/>
            <a:ext cx="2536207" cy="461665"/>
          </a:xfrm>
          <a:prstGeom prst="rect">
            <a:avLst/>
          </a:prstGeom>
          <a:noFill/>
        </p:spPr>
        <p:txBody>
          <a:bodyPr wrap="none" rtlCol="0">
            <a:spAutoFit/>
          </a:bodyPr>
          <a:lstStyle/>
          <a:p>
            <a:pPr algn="ctr"/>
            <a:r>
              <a:rPr lang="ru-RU" sz="2400" b="1" dirty="0">
                <a:solidFill>
                  <a:schemeClr val="bg1"/>
                </a:solidFill>
              </a:rPr>
              <a:t>(ИБР – МУЦ МОТ)</a:t>
            </a:r>
            <a:endParaRPr lang="en-GB" sz="2400" b="1" dirty="0">
              <a:solidFill>
                <a:schemeClr val="bg1"/>
              </a:solidFill>
            </a:endParaRPr>
          </a:p>
        </p:txBody>
      </p:sp>
      <p:sp>
        <p:nvSpPr>
          <p:cNvPr id="6" name="TextBox 5">
            <a:extLst>
              <a:ext uri="{FF2B5EF4-FFF2-40B4-BE49-F238E27FC236}">
                <a16:creationId xmlns:a16="http://schemas.microsoft.com/office/drawing/2014/main" id="{651942F5-6DF9-4DC1-90B3-2F6E5308C3A9}"/>
              </a:ext>
            </a:extLst>
          </p:cNvPr>
          <p:cNvSpPr txBox="1"/>
          <p:nvPr/>
        </p:nvSpPr>
        <p:spPr>
          <a:xfrm>
            <a:off x="8853394" y="167802"/>
            <a:ext cx="3338606" cy="400110"/>
          </a:xfrm>
          <a:prstGeom prst="rect">
            <a:avLst/>
          </a:prstGeom>
          <a:noFill/>
        </p:spPr>
        <p:txBody>
          <a:bodyPr wrap="none" rtlCol="0">
            <a:spAutoFit/>
          </a:bodyPr>
          <a:lstStyle/>
          <a:p>
            <a:pPr algn="ctr"/>
            <a:r>
              <a:rPr lang="ru-RU" sz="2000" i="1" dirty="0"/>
              <a:t>НЕОФИЦИАЛЬНЫЙ ПЕРЕВОД</a:t>
            </a:r>
            <a:endParaRPr lang="en-GB" sz="2000" i="1" dirty="0"/>
          </a:p>
        </p:txBody>
      </p:sp>
    </p:spTree>
    <p:custDataLst>
      <p:tags r:id="rId1"/>
    </p:custDataLst>
    <p:extLst>
      <p:ext uri="{BB962C8B-B14F-4D97-AF65-F5344CB8AC3E}">
        <p14:creationId xmlns:p14="http://schemas.microsoft.com/office/powerpoint/2010/main" val="8363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08177046"/>
              </p:ext>
            </p:extLst>
          </p:nvPr>
        </p:nvGraphicFramePr>
        <p:xfrm>
          <a:off x="1846556" y="316744"/>
          <a:ext cx="10064318" cy="5963779"/>
        </p:xfrm>
        <a:graphic>
          <a:graphicData uri="http://schemas.openxmlformats.org/drawingml/2006/table">
            <a:tbl>
              <a:tblPr firstRow="1" firstCol="1" bandRow="1"/>
              <a:tblGrid>
                <a:gridCol w="2681056">
                  <a:extLst>
                    <a:ext uri="{9D8B030D-6E8A-4147-A177-3AD203B41FA5}">
                      <a16:colId xmlns:a16="http://schemas.microsoft.com/office/drawing/2014/main" val="2178087464"/>
                    </a:ext>
                  </a:extLst>
                </a:gridCol>
                <a:gridCol w="504972">
                  <a:extLst>
                    <a:ext uri="{9D8B030D-6E8A-4147-A177-3AD203B41FA5}">
                      <a16:colId xmlns:a16="http://schemas.microsoft.com/office/drawing/2014/main" val="1639445690"/>
                    </a:ext>
                  </a:extLst>
                </a:gridCol>
                <a:gridCol w="578103">
                  <a:extLst>
                    <a:ext uri="{9D8B030D-6E8A-4147-A177-3AD203B41FA5}">
                      <a16:colId xmlns:a16="http://schemas.microsoft.com/office/drawing/2014/main" val="3643987436"/>
                    </a:ext>
                  </a:extLst>
                </a:gridCol>
                <a:gridCol w="443884">
                  <a:extLst>
                    <a:ext uri="{9D8B030D-6E8A-4147-A177-3AD203B41FA5}">
                      <a16:colId xmlns:a16="http://schemas.microsoft.com/office/drawing/2014/main" val="2278844296"/>
                    </a:ext>
                  </a:extLst>
                </a:gridCol>
                <a:gridCol w="514905">
                  <a:extLst>
                    <a:ext uri="{9D8B030D-6E8A-4147-A177-3AD203B41FA5}">
                      <a16:colId xmlns:a16="http://schemas.microsoft.com/office/drawing/2014/main" val="861957608"/>
                    </a:ext>
                  </a:extLst>
                </a:gridCol>
                <a:gridCol w="736489">
                  <a:extLst>
                    <a:ext uri="{9D8B030D-6E8A-4147-A177-3AD203B41FA5}">
                      <a16:colId xmlns:a16="http://schemas.microsoft.com/office/drawing/2014/main" val="2107519687"/>
                    </a:ext>
                  </a:extLst>
                </a:gridCol>
                <a:gridCol w="934987">
                  <a:extLst>
                    <a:ext uri="{9D8B030D-6E8A-4147-A177-3AD203B41FA5}">
                      <a16:colId xmlns:a16="http://schemas.microsoft.com/office/drawing/2014/main" val="3322151262"/>
                    </a:ext>
                  </a:extLst>
                </a:gridCol>
                <a:gridCol w="868226">
                  <a:extLst>
                    <a:ext uri="{9D8B030D-6E8A-4147-A177-3AD203B41FA5}">
                      <a16:colId xmlns:a16="http://schemas.microsoft.com/office/drawing/2014/main" val="551420465"/>
                    </a:ext>
                  </a:extLst>
                </a:gridCol>
                <a:gridCol w="1190853">
                  <a:extLst>
                    <a:ext uri="{9D8B030D-6E8A-4147-A177-3AD203B41FA5}">
                      <a16:colId xmlns:a16="http://schemas.microsoft.com/office/drawing/2014/main" val="4249145510"/>
                    </a:ext>
                  </a:extLst>
                </a:gridCol>
                <a:gridCol w="1132842">
                  <a:extLst>
                    <a:ext uri="{9D8B030D-6E8A-4147-A177-3AD203B41FA5}">
                      <a16:colId xmlns:a16="http://schemas.microsoft.com/office/drawing/2014/main" val="2125116495"/>
                    </a:ext>
                  </a:extLst>
                </a:gridCol>
                <a:gridCol w="478001">
                  <a:extLst>
                    <a:ext uri="{9D8B030D-6E8A-4147-A177-3AD203B41FA5}">
                      <a16:colId xmlns:a16="http://schemas.microsoft.com/office/drawing/2014/main" val="2927380737"/>
                    </a:ext>
                  </a:extLst>
                </a:gridCol>
              </a:tblGrid>
              <a:tr h="382915">
                <a:tc>
                  <a:txBody>
                    <a:bodyPr/>
                    <a:lstStyle/>
                    <a:p>
                      <a:pPr algn="l">
                        <a:lnSpc>
                          <a:spcPct val="107000"/>
                        </a:lnSpc>
                        <a:spcAft>
                          <a:spcPts val="800"/>
                        </a:spcAft>
                      </a:pPr>
                      <a:r>
                        <a:rPr lang="ru-RU"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Товары, работы и </a:t>
                      </a:r>
                      <a:r>
                        <a:rPr lang="ru-RU" sz="1400" b="1"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неконсультативные</a:t>
                      </a:r>
                      <a:r>
                        <a:rPr lang="ru-RU"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услуги</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0000"/>
                    </a:solidFill>
                  </a:tcPr>
                </a:tc>
                <a:tc gridSpan="10">
                  <a:txBody>
                    <a:bodyPr/>
                    <a:lstStyle/>
                    <a:p>
                      <a:pPr algn="ctr">
                        <a:lnSpc>
                          <a:spcPct val="107000"/>
                        </a:lnSpc>
                        <a:spcAft>
                          <a:spcPts val="800"/>
                        </a:spcAft>
                      </a:pPr>
                      <a:r>
                        <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Рыночный подход</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lang="ru-RU"/>
                    </a:p>
                  </a:txBody>
                  <a:tcPr>
                    <a:lnL w="12700" cap="flat" cmpd="sng" algn="ctr">
                      <a:solidFill>
                        <a:srgbClr val="000000"/>
                      </a:solidFill>
                      <a:prstDash val="dot"/>
                      <a:round/>
                      <a:headEnd type="none" w="med" len="med"/>
                      <a:tailEnd type="none" w="med" len="med"/>
                    </a:lnL>
                  </a:tcPr>
                </a:tc>
                <a:tc hMerge="1">
                  <a:txBody>
                    <a:bodyPr/>
                    <a:lstStyle/>
                    <a:p>
                      <a:endParaRPr lang="ru-RU"/>
                    </a:p>
                  </a:txBody>
                  <a:tcPr>
                    <a:lnL w="12700" cap="flat" cmpd="sng" algn="ctr">
                      <a:solidFill>
                        <a:srgbClr val="000000"/>
                      </a:solidFill>
                      <a:prstDash val="dot"/>
                      <a:round/>
                      <a:headEnd type="none" w="med" len="med"/>
                      <a:tailEnd type="none" w="med" len="med"/>
                    </a:lnL>
                  </a:tcPr>
                </a:tc>
                <a:tc hMerge="1">
                  <a:txBody>
                    <a:bodyPr/>
                    <a:lstStyle/>
                    <a:p>
                      <a:endParaRPr lang="ru-RU"/>
                    </a:p>
                  </a:txBody>
                  <a:tcPr>
                    <a:lnL w="12700" cap="flat" cmpd="sng" algn="ctr">
                      <a:solidFill>
                        <a:srgbClr val="000000"/>
                      </a:solidFill>
                      <a:prstDash val="dot"/>
                      <a:round/>
                      <a:headEnd type="none" w="med" len="med"/>
                      <a:tailEnd type="none" w="med" len="med"/>
                    </a:lnL>
                  </a:tcPr>
                </a:tc>
                <a:tc hMerge="1">
                  <a:txBody>
                    <a:bodyPr/>
                    <a:lstStyle/>
                    <a:p>
                      <a:endParaRPr lang="ru-RU"/>
                    </a:p>
                  </a:txBody>
                  <a:tcPr>
                    <a:lnL w="12700" cap="flat" cmpd="sng" algn="ctr">
                      <a:solidFill>
                        <a:srgbClr val="000000"/>
                      </a:solidFill>
                      <a:prstDash val="dot"/>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ru-RU"/>
                    </a:p>
                  </a:txBody>
                  <a:tcPr/>
                </a:tc>
                <a:tc hMerge="1">
                  <a:txBody>
                    <a:bodyPr/>
                    <a:lstStyle/>
                    <a:p>
                      <a:endParaRPr lang="en-GB"/>
                    </a:p>
                  </a:txBody>
                  <a:tcPr>
                    <a:lnL w="12700" cap="flat" cmpd="sng" algn="ctr">
                      <a:solidFill>
                        <a:srgbClr val="000000"/>
                      </a:solidFill>
                      <a:prstDash val="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476629572"/>
                  </a:ext>
                </a:extLst>
              </a:tr>
              <a:tr h="636229">
                <a:tc>
                  <a:txBody>
                    <a:bodyPr/>
                    <a:lstStyle/>
                    <a:p>
                      <a:pPr algn="l">
                        <a:lnSpc>
                          <a:spcPct val="107000"/>
                        </a:lnSpc>
                        <a:spcAft>
                          <a:spcPts val="800"/>
                        </a:spcAft>
                      </a:pPr>
                      <a:r>
                        <a:rPr lang="ru-RU" sz="2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Методы и механизмы отбора</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900FF"/>
                    </a:solidFill>
                  </a:tcPr>
                </a:tc>
                <a:tc>
                  <a:txBody>
                    <a:bodyPr/>
                    <a:lstStyle/>
                    <a:p>
                      <a:pPr>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МКТ</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МКТ</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ru-RU" sz="1100" dirty="0">
                          <a:effectLst/>
                          <a:latin typeface="Calibri" panose="020F0502020204030204" pitchFamily="34" charset="0"/>
                          <a:ea typeface="Calibri" panose="020F0502020204030204" pitchFamily="34" charset="0"/>
                          <a:cs typeface="Times New Roman" panose="02020603050405020304" pitchFamily="18" charset="0"/>
                        </a:rPr>
                        <a:t>СЧ</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ОМТ</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НКТ</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Шопинг</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Национа-льные</a:t>
                      </a: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закупки</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Закупки у единственного источника</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Работа сверх объема договора</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Участие сообществ</a:t>
                      </a:r>
                      <a:endParaRPr lang="en-GB"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ГЧП</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2585444475"/>
                  </a:ext>
                </a:extLst>
              </a:tr>
              <a:tr h="327246">
                <a:tc>
                  <a:txBody>
                    <a:bodyPr/>
                    <a:lstStyle/>
                    <a:p>
                      <a:pPr algn="l">
                        <a:lnSpc>
                          <a:spcPct val="107000"/>
                        </a:lnSpc>
                        <a:spcAft>
                          <a:spcPts val="800"/>
                        </a:spcAft>
                      </a:pPr>
                      <a:r>
                        <a:rPr lang="ru-RU"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Утверждённые методы отбора</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tc gridSpan="10">
                  <a:txBody>
                    <a:bodyPr/>
                    <a:lstStyle/>
                    <a:p>
                      <a:pPr>
                        <a:lnSpc>
                          <a:spcPct val="107000"/>
                        </a:lnSpc>
                        <a:spcAft>
                          <a:spcPts val="80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tc hMerge="1">
                  <a:txBody>
                    <a:bodyPr/>
                    <a:lstStyle/>
                    <a:p>
                      <a:endParaRPr lang="ru-RU"/>
                    </a:p>
                  </a:txBody>
                  <a:tcPr>
                    <a:lnL w="12700" cap="flat" cmpd="sng" algn="ctr">
                      <a:solidFill>
                        <a:srgbClr val="000000"/>
                      </a:solidFill>
                      <a:prstDash val="dot"/>
                      <a:round/>
                      <a:headEnd type="none" w="med" len="med"/>
                      <a:tailEnd type="none" w="med" len="med"/>
                    </a:lnL>
                    <a:lnT w="12700" cap="flat" cmpd="sng" algn="ctr">
                      <a:solidFill>
                        <a:srgbClr val="000000"/>
                      </a:solidFill>
                      <a:prstDash val="dot"/>
                      <a:round/>
                      <a:headEnd type="none" w="med" len="med"/>
                      <a:tailEnd type="none" w="med" len="med"/>
                    </a:lnT>
                  </a:tcPr>
                </a:tc>
                <a:tc hMerge="1">
                  <a:txBody>
                    <a:bodyPr/>
                    <a:lstStyle/>
                    <a:p>
                      <a:endParaRPr lang="ru-RU"/>
                    </a:p>
                  </a:txBody>
                  <a:tcPr>
                    <a:lnL w="12700" cap="flat" cmpd="sng" algn="ctr">
                      <a:solidFill>
                        <a:srgbClr val="000000"/>
                      </a:solidFill>
                      <a:prstDash val="dot"/>
                      <a:round/>
                      <a:headEnd type="none" w="med" len="med"/>
                      <a:tailEnd type="none" w="med" len="med"/>
                    </a:lnL>
                    <a:lnT w="12700" cap="flat" cmpd="sng" algn="ctr">
                      <a:solidFill>
                        <a:srgbClr val="000000"/>
                      </a:solidFill>
                      <a:prstDash val="dot"/>
                      <a:round/>
                      <a:headEnd type="none" w="med" len="med"/>
                      <a:tailEnd type="none" w="med" len="med"/>
                    </a:lnT>
                  </a:tcPr>
                </a:tc>
                <a:tc hMerge="1">
                  <a:txBody>
                    <a:bodyPr/>
                    <a:lstStyle/>
                    <a:p>
                      <a:endParaRPr lang="ru-RU"/>
                    </a:p>
                  </a:txBody>
                  <a:tcPr>
                    <a:lnL w="12700" cap="flat" cmpd="sng" algn="ctr">
                      <a:solidFill>
                        <a:srgbClr val="000000"/>
                      </a:solidFill>
                      <a:prstDash val="dot"/>
                      <a:round/>
                      <a:headEnd type="none" w="med" len="med"/>
                      <a:tailEnd type="none" w="med" len="med"/>
                    </a:lnL>
                    <a:lnT w="12700" cap="flat" cmpd="sng" algn="ctr">
                      <a:solidFill>
                        <a:srgbClr val="000000"/>
                      </a:solidFill>
                      <a:prstDash val="dot"/>
                      <a:round/>
                      <a:headEnd type="none" w="med" len="med"/>
                      <a:tailEnd type="none" w="med" len="med"/>
                    </a:lnT>
                  </a:tcPr>
                </a:tc>
                <a:tc hMerge="1">
                  <a:txBody>
                    <a:bodyPr/>
                    <a:lstStyle/>
                    <a:p>
                      <a:endParaRPr lang="ru-RU"/>
                    </a:p>
                  </a:txBody>
                  <a:tcPr>
                    <a:lnL w="12700" cap="flat" cmpd="sng" algn="ctr">
                      <a:solidFill>
                        <a:srgbClr val="000000"/>
                      </a:solidFill>
                      <a:prstDash val="dot"/>
                      <a:round/>
                      <a:headEnd type="none" w="med" len="med"/>
                      <a:tailEnd type="none" w="med" len="med"/>
                    </a:lnL>
                    <a:lnT w="12700" cap="flat" cmpd="sng" algn="ctr">
                      <a:solidFill>
                        <a:srgbClr val="000000"/>
                      </a:solidFill>
                      <a:prstDash val="dot"/>
                      <a:round/>
                      <a:headEnd type="none" w="med" len="med"/>
                      <a:tailEnd type="none" w="med" len="med"/>
                    </a:lnT>
                  </a:tcPr>
                </a:tc>
                <a:tc hMerge="1">
                  <a:txBody>
                    <a:bodyPr/>
                    <a:lstStyle/>
                    <a:p>
                      <a:pPr>
                        <a:lnSpc>
                          <a:spcPct val="107000"/>
                        </a:lnSpc>
                        <a:spcAft>
                          <a:spcPts val="80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tc hMerge="1">
                  <a:txBody>
                    <a:bodyPr/>
                    <a:lstStyle/>
                    <a:p>
                      <a:pPr>
                        <a:lnSpc>
                          <a:spcPct val="107000"/>
                        </a:lnSpc>
                        <a:spcAft>
                          <a:spcPts val="80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tc hMerge="1">
                  <a:txBody>
                    <a:bodyPr/>
                    <a:lstStyle/>
                    <a:p>
                      <a:endParaRPr lang="ru-RU"/>
                    </a:p>
                  </a:txBody>
                  <a:tcPr/>
                </a:tc>
                <a:tc hMerge="1">
                  <a:txBody>
                    <a:bodyPr/>
                    <a:lstStyle/>
                    <a:p>
                      <a:pPr>
                        <a:lnSpc>
                          <a:spcPct val="107000"/>
                        </a:lnSpc>
                      </a:pPr>
                      <a:endParaRPr lang="en-GB" sz="700" dirty="0">
                        <a:effectLst/>
                        <a:latin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tc hMerge="1">
                  <a:txBody>
                    <a:bodyPr/>
                    <a:lstStyle/>
                    <a:p>
                      <a:pPr>
                        <a:lnSpc>
                          <a:spcPct val="107000"/>
                        </a:lnSpc>
                      </a:pPr>
                      <a:endParaRPr lang="en-GB" sz="700" dirty="0">
                        <a:effectLst/>
                        <a:latin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2689277751"/>
                  </a:ext>
                </a:extLst>
              </a:tr>
              <a:tr h="190152">
                <a:tc>
                  <a:txBody>
                    <a:bodyPr/>
                    <a:lstStyle/>
                    <a:p>
                      <a:pPr algn="l">
                        <a:lnSpc>
                          <a:spcPct val="100000"/>
                        </a:lnSpc>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a:effectLst/>
                          <a:latin typeface="Calibri" panose="020F0502020204030204" pitchFamily="34" charset="0"/>
                          <a:ea typeface="Calibri" panose="020F0502020204030204" pitchFamily="34" charset="0"/>
                          <a:cs typeface="Times New Roman" panose="02020603050405020304" pitchFamily="18" charset="0"/>
                        </a:rPr>
                        <a:t>Приглашение к участию в торгах</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2FA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ЗПП</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1311907302"/>
                  </a:ext>
                </a:extLst>
              </a:tr>
              <a:tr h="0">
                <a:tc>
                  <a:txBody>
                    <a:bodyPr/>
                    <a:lstStyle/>
                    <a:p>
                      <a:pPr algn="l">
                        <a:lnSpc>
                          <a:spcPct val="100000"/>
                        </a:lnSpc>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a:effectLst/>
                          <a:latin typeface="Calibri" panose="020F0502020204030204" pitchFamily="34" charset="0"/>
                          <a:ea typeface="Calibri" panose="020F0502020204030204" pitchFamily="34" charset="0"/>
                          <a:cs typeface="Times New Roman" panose="02020603050405020304" pitchFamily="18" charset="0"/>
                        </a:rPr>
                        <a:t>Запрос котировок</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2FA3E"/>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2254238174"/>
                  </a:ext>
                </a:extLst>
              </a:tr>
              <a:tr h="264032">
                <a:tc>
                  <a:txBody>
                    <a:bodyPr/>
                    <a:lstStyle/>
                    <a:p>
                      <a:pPr algn="l">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Закупки у единственного источника</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2FA3E"/>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3207032092"/>
                  </a:ext>
                </a:extLst>
              </a:tr>
              <a:tr h="254950">
                <a:tc>
                  <a:txBody>
                    <a:bodyPr/>
                    <a:lstStyle/>
                    <a:p>
                      <a:pPr>
                        <a:lnSpc>
                          <a:spcPct val="100000"/>
                        </a:lnSpc>
                        <a:spcAft>
                          <a:spcPts val="0"/>
                        </a:spcAft>
                      </a:pPr>
                      <a:r>
                        <a:rPr lang="ru-RU" sz="1600" b="1" dirty="0">
                          <a:effectLst/>
                          <a:latin typeface="Calibri" panose="020F0502020204030204" pitchFamily="34" charset="0"/>
                          <a:ea typeface="Calibri" panose="020F0502020204030204" pitchFamily="34" charset="0"/>
                          <a:cs typeface="Times New Roman" panose="02020603050405020304" pitchFamily="18" charset="0"/>
                        </a:rPr>
                        <a:t>Порядок отбора</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B4C7E7"/>
                    </a:solidFill>
                  </a:tcPr>
                </a:tc>
                <a:extLst>
                  <a:ext uri="{0D108BD9-81ED-4DB2-BD59-A6C34878D82A}">
                    <a16:rowId xmlns:a16="http://schemas.microsoft.com/office/drawing/2014/main" val="1793420332"/>
                  </a:ext>
                </a:extLst>
              </a:tr>
              <a:tr h="237581">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Агенты по закупкам и инспектора</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693195996"/>
                  </a:ext>
                </a:extLst>
              </a:tr>
              <a:tr h="366342">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Коммерческая практика</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Меж. ком. </a:t>
                      </a:r>
                      <a:r>
                        <a:rPr lang="ru-RU" sz="1400" b="1" dirty="0" err="1">
                          <a:effectLst/>
                          <a:latin typeface="Calibri" panose="020F0502020204030204" pitchFamily="34" charset="0"/>
                          <a:ea typeface="Calibri" panose="020F0502020204030204" pitchFamily="34" charset="0"/>
                          <a:cs typeface="Times New Roman" panose="02020603050405020304" pitchFamily="18" charset="0"/>
                        </a:rPr>
                        <a:t>прак</a:t>
                      </a:r>
                      <a:r>
                        <a:rPr lang="ru-RU" sz="1400" b="1" dirty="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a:effectLst/>
                          <a:latin typeface="Calibri" panose="020F0502020204030204" pitchFamily="34" charset="0"/>
                          <a:ea typeface="Calibri" panose="020F0502020204030204" pitchFamily="34" charset="0"/>
                          <a:cs typeface="Times New Roman" panose="02020603050405020304" pitchFamily="18" charset="0"/>
                        </a:rPr>
                        <a:t>и СЭП</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a:effectLst/>
                          <a:latin typeface="Calibri" panose="020F0502020204030204" pitchFamily="34" charset="0"/>
                          <a:ea typeface="Calibri" panose="020F0502020204030204" pitchFamily="34" charset="0"/>
                          <a:cs typeface="Times New Roman" panose="02020603050405020304" pitchFamily="18" charset="0"/>
                        </a:rPr>
                        <a:t>и аналог.</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737613363"/>
                  </a:ext>
                </a:extLst>
              </a:tr>
              <a:tr h="136395">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Агентства ООН</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494485593"/>
                  </a:ext>
                </a:extLst>
              </a:tr>
              <a:tr h="126274">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Импорт</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1121002808"/>
                  </a:ext>
                </a:extLst>
              </a:tr>
              <a:tr h="42261">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Товары широкого потреблен.</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3729595293"/>
                  </a:ext>
                </a:extLst>
              </a:tr>
              <a:tr h="41376">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По результатам деятельности</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effectLst/>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137291188"/>
                  </a:ext>
                </a:extLst>
              </a:tr>
              <a:tr h="0">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Бедствия и </a:t>
                      </a:r>
                      <a:r>
                        <a:rPr lang="ru-RU" sz="1400" b="1" dirty="0" err="1">
                          <a:effectLst/>
                          <a:latin typeface="Calibri" panose="020F0502020204030204" pitchFamily="34" charset="0"/>
                          <a:ea typeface="Calibri" panose="020F0502020204030204" pitchFamily="34" charset="0"/>
                          <a:cs typeface="Times New Roman" panose="02020603050405020304" pitchFamily="18" charset="0"/>
                        </a:rPr>
                        <a:t>чрезвыч</a:t>
                      </a:r>
                      <a:r>
                        <a:rPr lang="ru-RU" sz="1400" b="1" dirty="0">
                          <a:effectLst/>
                          <a:latin typeface="Calibri" panose="020F0502020204030204" pitchFamily="34" charset="0"/>
                          <a:ea typeface="Calibri" panose="020F0502020204030204" pitchFamily="34" charset="0"/>
                          <a:cs typeface="Times New Roman" panose="02020603050405020304" pitchFamily="18" charset="0"/>
                        </a:rPr>
                        <a:t>. ситуации</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a:lnSpc>
                          <a:spcPct val="100000"/>
                        </a:lnSpc>
                        <a:spcAft>
                          <a:spcPts val="0"/>
                        </a:spcAft>
                      </a:pPr>
                      <a:r>
                        <a:rPr lang="en-U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r>
                        <a:rPr lang="en-U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tc>
                  <a:txBody>
                    <a:bodyPr/>
                    <a:lstStyle/>
                    <a:p>
                      <a:pPr>
                        <a:lnSpc>
                          <a:spcPct val="100000"/>
                        </a:lnSpc>
                        <a:spcAft>
                          <a:spcPts val="0"/>
                        </a:spcAft>
                      </a:pPr>
                      <a:endParaRPr lang="en-GB" sz="700" dirty="0">
                        <a:solidFill>
                          <a:schemeClr val="tx1"/>
                        </a:solidFill>
                        <a:effectLst/>
                        <a:latin typeface="Calibri" panose="020F0502020204030204" pitchFamily="34" charset="0"/>
                        <a:cs typeface="Times New Roman" panose="02020603050405020304" pitchFamily="18" charset="0"/>
                      </a:endParaRPr>
                    </a:p>
                  </a:txBody>
                  <a:tcPr marL="43277" marR="43277" marT="6427"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E8CB"/>
                    </a:solidFill>
                  </a:tcPr>
                </a:tc>
                <a:extLst>
                  <a:ext uri="{0D108BD9-81ED-4DB2-BD59-A6C34878D82A}">
                    <a16:rowId xmlns:a16="http://schemas.microsoft.com/office/drawing/2014/main" val="2709733498"/>
                  </a:ext>
                </a:extLst>
              </a:tr>
              <a:tr h="67315">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Оптимизация стоимости</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endParaRPr lang="en-GB" sz="700" dirty="0">
                        <a:effectLst/>
                        <a:latin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3528748836"/>
                  </a:ext>
                </a:extLst>
              </a:tr>
              <a:tr h="0">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Переговоры</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extLst>
                  <a:ext uri="{0D108BD9-81ED-4DB2-BD59-A6C34878D82A}">
                    <a16:rowId xmlns:a16="http://schemas.microsoft.com/office/drawing/2014/main" val="3526140153"/>
                  </a:ext>
                </a:extLst>
              </a:tr>
              <a:tr h="0">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Наилучшее и окончат. </a:t>
                      </a:r>
                      <a:r>
                        <a:rPr lang="ru-RU" sz="1400" b="1" dirty="0" err="1">
                          <a:effectLst/>
                          <a:latin typeface="Calibri" panose="020F0502020204030204" pitchFamily="34" charset="0"/>
                          <a:ea typeface="Calibri" panose="020F0502020204030204" pitchFamily="34" charset="0"/>
                          <a:cs typeface="Times New Roman" panose="02020603050405020304" pitchFamily="18" charset="0"/>
                        </a:rPr>
                        <a:t>предлож</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tc>
                  <a:txBody>
                    <a:bodyPr/>
                    <a:lstStyle/>
                    <a:p>
                      <a:pPr>
                        <a:lnSpc>
                          <a:spcPct val="100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 </a:t>
                      </a: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4E7"/>
                    </a:solidFill>
                  </a:tcPr>
                </a:tc>
                <a:extLst>
                  <a:ext uri="{0D108BD9-81ED-4DB2-BD59-A6C34878D82A}">
                    <a16:rowId xmlns:a16="http://schemas.microsoft.com/office/drawing/2014/main" val="2348691121"/>
                  </a:ext>
                </a:extLst>
              </a:tr>
              <a:tr h="295364">
                <a:tc>
                  <a:txBody>
                    <a:bodyPr/>
                    <a:lstStyle/>
                    <a:p>
                      <a:pPr>
                        <a:lnSpc>
                          <a:spcPct val="100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Система бенефициаров</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AE3F3"/>
                    </a:solidFill>
                  </a:tcPr>
                </a:tc>
                <a:tc>
                  <a:txBody>
                    <a:bodyPr/>
                    <a:lstStyle/>
                    <a:p>
                      <a:pPr>
                        <a:lnSpc>
                          <a:spcPct val="100000"/>
                        </a:lnSpc>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tc>
                  <a:txBody>
                    <a:bodyPr/>
                    <a:lstStyle/>
                    <a:p>
                      <a:pPr>
                        <a:lnSpc>
                          <a:spcPct val="100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43277" marR="43277" marT="6427"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2CC"/>
                    </a:solidFill>
                  </a:tcPr>
                </a:tc>
                <a:extLst>
                  <a:ext uri="{0D108BD9-81ED-4DB2-BD59-A6C34878D82A}">
                    <a16:rowId xmlns:a16="http://schemas.microsoft.com/office/drawing/2014/main" val="2504202494"/>
                  </a:ext>
                </a:extLst>
              </a:tr>
            </a:tbl>
          </a:graphicData>
        </a:graphic>
      </p:graphicFrame>
    </p:spTree>
    <p:custDataLst>
      <p:tags r:id="rId1"/>
    </p:custDataLst>
    <p:extLst>
      <p:ext uri="{BB962C8B-B14F-4D97-AF65-F5344CB8AC3E}">
        <p14:creationId xmlns:p14="http://schemas.microsoft.com/office/powerpoint/2010/main" val="3343970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6"/>
            <a:ext cx="8857819" cy="955595"/>
          </a:xfrm>
          <a:solidFill>
            <a:srgbClr val="66FFCC"/>
          </a:solidFill>
        </p:spPr>
        <p:txBody>
          <a:bodyPr/>
          <a:lstStyle/>
          <a:p>
            <a:r>
              <a:rPr lang="ru-RU" dirty="0"/>
              <a:t>Правильный ответ</a:t>
            </a:r>
            <a:r>
              <a:rPr lang="it-IT" dirty="0"/>
              <a:t>…</a:t>
            </a:r>
            <a:endParaRPr lang="en-GB" dirty="0"/>
          </a:p>
        </p:txBody>
      </p:sp>
      <p:sp>
        <p:nvSpPr>
          <p:cNvPr id="3" name="Content Placeholder 2"/>
          <p:cNvSpPr>
            <a:spLocks noGrp="1"/>
          </p:cNvSpPr>
          <p:nvPr>
            <p:ph idx="1"/>
          </p:nvPr>
        </p:nvSpPr>
        <p:spPr/>
        <p:txBody>
          <a:bodyPr/>
          <a:lstStyle/>
          <a:p>
            <a:pPr marL="0" indent="0">
              <a:buNone/>
            </a:pPr>
            <a:endParaRPr lang="en-GB" dirty="0"/>
          </a:p>
        </p:txBody>
      </p:sp>
      <p:sp>
        <p:nvSpPr>
          <p:cNvPr id="4" name="Rectangle 3"/>
          <p:cNvSpPr/>
          <p:nvPr/>
        </p:nvSpPr>
        <p:spPr>
          <a:xfrm>
            <a:off x="1175088" y="1661906"/>
            <a:ext cx="10273145" cy="3288466"/>
          </a:xfrm>
          <a:prstGeom prst="rect">
            <a:avLst/>
          </a:prstGeom>
          <a:solidFill>
            <a:srgbClr val="8F5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bg1"/>
                </a:solidFill>
              </a:rPr>
              <a:t>Согласно Руководящим принципам (1.16) государственные предприятия (ГП) в стране бенефициара могут участвовать в торгах только в том случае, если они могут доказать, что они:</a:t>
            </a:r>
          </a:p>
          <a:p>
            <a:pPr marL="457200" indent="-457200" algn="just">
              <a:buAutoNum type="alphaLcParenR"/>
            </a:pPr>
            <a:r>
              <a:rPr lang="ru-RU" sz="2400" b="1" dirty="0">
                <a:solidFill>
                  <a:schemeClr val="bg1"/>
                </a:solidFill>
              </a:rPr>
              <a:t>юридически и финансово независимы от бенефициара; </a:t>
            </a:r>
            <a:endParaRPr lang="it-IT" sz="2400" b="1" dirty="0">
              <a:solidFill>
                <a:schemeClr val="bg1"/>
              </a:solidFill>
            </a:endParaRPr>
          </a:p>
          <a:p>
            <a:pPr marL="457200" indent="-457200" algn="just">
              <a:buAutoNum type="alphaLcParenR"/>
            </a:pPr>
            <a:r>
              <a:rPr lang="ru-RU" sz="2400" b="1" dirty="0">
                <a:solidFill>
                  <a:schemeClr val="bg1"/>
                </a:solidFill>
              </a:rPr>
              <a:t>действуют в соответствии с коммерческим правом; </a:t>
            </a:r>
            <a:endParaRPr lang="it-IT" sz="2400" b="1" dirty="0">
              <a:solidFill>
                <a:schemeClr val="bg1"/>
              </a:solidFill>
            </a:endParaRPr>
          </a:p>
          <a:p>
            <a:pPr marL="457200" indent="-457200" algn="just">
              <a:buFontTx/>
              <a:buAutoNum type="alphaLcParenR"/>
            </a:pPr>
            <a:r>
              <a:rPr lang="ru-RU" sz="2400" b="1" dirty="0">
                <a:solidFill>
                  <a:schemeClr val="bg1"/>
                </a:solidFill>
              </a:rPr>
              <a:t>и не зависят от бюджета правительства Бенефициара</a:t>
            </a:r>
            <a:endParaRPr lang="it-IT" sz="2400" b="1" dirty="0">
              <a:solidFill>
                <a:schemeClr val="bg1"/>
              </a:solidFill>
            </a:endParaRPr>
          </a:p>
          <a:p>
            <a:pPr algn="just"/>
            <a:r>
              <a:rPr lang="it-IT" sz="2400" b="1" dirty="0">
                <a:solidFill>
                  <a:schemeClr val="bg1"/>
                </a:solidFill>
              </a:rPr>
              <a:t> </a:t>
            </a:r>
            <a:endParaRPr lang="en-GB" sz="2400" b="1" dirty="0">
              <a:solidFill>
                <a:schemeClr val="bg1"/>
              </a:solidFill>
            </a:endParaRPr>
          </a:p>
        </p:txBody>
      </p:sp>
    </p:spTree>
    <p:custDataLst>
      <p:tags r:id="rId1"/>
    </p:custDataLst>
    <p:extLst>
      <p:ext uri="{BB962C8B-B14F-4D97-AF65-F5344CB8AC3E}">
        <p14:creationId xmlns:p14="http://schemas.microsoft.com/office/powerpoint/2010/main" val="17486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278192" y="1752600"/>
            <a:ext cx="10273145" cy="4233264"/>
          </a:xfrm>
        </p:spPr>
        <p:txBody>
          <a:bodyPr>
            <a:normAutofit fontScale="92500" lnSpcReduction="20000"/>
          </a:bodyPr>
          <a:lstStyle/>
          <a:p>
            <a:pPr marL="0" indent="0" algn="just">
              <a:buNone/>
            </a:pPr>
            <a:endParaRPr lang="en-US" sz="2000" dirty="0"/>
          </a:p>
          <a:p>
            <a:pPr marL="0" indent="0" algn="just">
              <a:buNone/>
            </a:pPr>
            <a:r>
              <a:rPr lang="ru-RU" sz="2000" dirty="0"/>
              <a:t>«Мошенничество» - это предложение, предоставление, получение или склонение, прямо или косвенно, к обладанию чего-то ценного, чтобы неправомерно влиять на действия другой стороны</a:t>
            </a:r>
            <a:endParaRPr lang="en-US" sz="2000" dirty="0"/>
          </a:p>
          <a:p>
            <a:pPr marL="0" indent="0" algn="just">
              <a:buNone/>
            </a:pPr>
            <a:r>
              <a:rPr lang="ru-RU" sz="2000" b="1" dirty="0"/>
              <a:t>НЕВЕРНО</a:t>
            </a:r>
            <a:endParaRPr lang="en-US" sz="2000" b="1" dirty="0"/>
          </a:p>
          <a:p>
            <a:pPr marL="0" indent="0" algn="just">
              <a:buNone/>
            </a:pPr>
            <a:r>
              <a:rPr lang="ru-RU" sz="2000" dirty="0"/>
              <a:t>ИБР не отклонит заявку для присуждения договора, если будет определено, что один из субподрядчиков, рекомендованных участником торгов, был замечен в совершении коррупционных, мошеннических, сговорных, принудительных или обструктивных действий в борьбе за присуждение рассматриваемого договора.</a:t>
            </a:r>
            <a:endParaRPr lang="en-US" sz="2000" dirty="0"/>
          </a:p>
          <a:p>
            <a:pPr marL="0" indent="0" algn="just">
              <a:buNone/>
            </a:pPr>
            <a:r>
              <a:rPr lang="ru-RU" sz="2000" b="1" dirty="0"/>
              <a:t>НЕВЕРНО</a:t>
            </a:r>
            <a:endParaRPr lang="en-US" sz="2000" b="1" dirty="0"/>
          </a:p>
          <a:p>
            <a:pPr marL="0" indent="0" algn="just">
              <a:buNone/>
            </a:pPr>
            <a:r>
              <a:rPr lang="ru-RU" sz="2000" dirty="0"/>
              <a:t>ИБР объявит о закупках с нарушением установленных процедур и отменит часть финансирования, если будет определено, что представители бенефициара или получатели какой-либо части выручки, были замечены в совершении коррупционных, мошеннических, сговорных, принудительных или обструктивных действий в ходе закупок или присуждения договора, при этом бенефициар не предпринял своевременных и соответствующих действий.</a:t>
            </a:r>
            <a:endParaRPr lang="en-US" sz="2000" dirty="0"/>
          </a:p>
          <a:p>
            <a:pPr marL="0" indent="0" algn="just">
              <a:buNone/>
            </a:pPr>
            <a:r>
              <a:rPr lang="ru-RU" sz="2000" b="1" dirty="0"/>
              <a:t>ПРАВДА </a:t>
            </a:r>
            <a:endParaRPr lang="en-GB" sz="2000" b="1" dirty="0"/>
          </a:p>
        </p:txBody>
      </p:sp>
      <p:sp>
        <p:nvSpPr>
          <p:cNvPr id="10" name="Title 1"/>
          <p:cNvSpPr>
            <a:spLocks noGrp="1"/>
          </p:cNvSpPr>
          <p:nvPr>
            <p:ph type="title"/>
          </p:nvPr>
        </p:nvSpPr>
        <p:spPr>
          <a:noFill/>
        </p:spPr>
        <p:txBody>
          <a:bodyPr>
            <a:normAutofit fontScale="90000"/>
          </a:bodyPr>
          <a:lstStyle/>
          <a:p>
            <a:r>
              <a:rPr lang="ru-RU" dirty="0"/>
              <a:t>Тестирование</a:t>
            </a:r>
            <a:r>
              <a:rPr lang="en-US" dirty="0"/>
              <a:t>: </a:t>
            </a:r>
            <a:r>
              <a:rPr lang="ru-RU" dirty="0"/>
              <a:t>Мошенничество и коррупция</a:t>
            </a:r>
            <a:endParaRPr lang="en-US" dirty="0"/>
          </a:p>
        </p:txBody>
      </p:sp>
      <p:sp>
        <p:nvSpPr>
          <p:cNvPr id="11" name="Content Placeholder 2"/>
          <p:cNvSpPr txBox="1">
            <a:spLocks/>
          </p:cNvSpPr>
          <p:nvPr/>
        </p:nvSpPr>
        <p:spPr>
          <a:xfrm>
            <a:off x="1981200" y="1219200"/>
            <a:ext cx="8229600" cy="5334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dirty="0">
                <a:solidFill>
                  <a:srgbClr val="002060"/>
                </a:solidFill>
              </a:rPr>
              <a:t>Ответьте «Верно» или «Неверно» и объясните, почему</a:t>
            </a:r>
            <a:r>
              <a:rPr lang="en-US" dirty="0">
                <a:solidFill>
                  <a:srgbClr val="002060"/>
                </a:solidFill>
              </a:rPr>
              <a:t>:</a:t>
            </a:r>
          </a:p>
        </p:txBody>
      </p:sp>
    </p:spTree>
    <p:custDataLst>
      <p:tags r:id="rId1"/>
    </p:custDataLst>
    <p:extLst>
      <p:ext uri="{BB962C8B-B14F-4D97-AF65-F5344CB8AC3E}">
        <p14:creationId xmlns:p14="http://schemas.microsoft.com/office/powerpoint/2010/main" val="35869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 calcmode="lin" valueType="num">
                                      <p:cBhvr additive="base">
                                        <p:cTn id="1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Сосредоточьтесь на конфликте интересов</a:t>
            </a:r>
            <a:endParaRPr lang="en-GB" dirty="0"/>
          </a:p>
        </p:txBody>
      </p:sp>
      <p:grpSp>
        <p:nvGrpSpPr>
          <p:cNvPr id="4" name="Group 3"/>
          <p:cNvGrpSpPr/>
          <p:nvPr/>
        </p:nvGrpSpPr>
        <p:grpSpPr>
          <a:xfrm>
            <a:off x="1034477" y="2032726"/>
            <a:ext cx="10453330" cy="3853064"/>
            <a:chOff x="3105016" y="2894577"/>
            <a:chExt cx="6895855" cy="2699758"/>
          </a:xfrm>
        </p:grpSpPr>
        <p:sp>
          <p:nvSpPr>
            <p:cNvPr id="5" name="Freeform 4"/>
            <p:cNvSpPr/>
            <p:nvPr/>
          </p:nvSpPr>
          <p:spPr>
            <a:xfrm>
              <a:off x="3105016" y="2894578"/>
              <a:ext cx="1548000" cy="2699757"/>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sz="1600" dirty="0">
                  <a:solidFill>
                    <a:schemeClr val="tx1"/>
                  </a:solidFill>
                </a:rPr>
                <a:t>Предоставление товаров, работ или сопутствующих услуг, полученных в результате договора на оказание консультационных услуг по проектированию или реализации проекта (кроме договора на строительство под ключ или проектирование и договора на строительство)</a:t>
              </a:r>
              <a:endParaRPr lang="en-US" altLang="en-US" sz="1600" kern="1200" dirty="0">
                <a:solidFill>
                  <a:schemeClr val="tx1"/>
                </a:solidFill>
              </a:endParaRPr>
            </a:p>
          </p:txBody>
        </p:sp>
        <p:sp>
          <p:nvSpPr>
            <p:cNvPr id="7" name="Freeform 6"/>
            <p:cNvSpPr/>
            <p:nvPr/>
          </p:nvSpPr>
          <p:spPr>
            <a:xfrm>
              <a:off x="4874194" y="2894577"/>
              <a:ext cx="1548000" cy="2699757"/>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ru-RU" sz="2000" dirty="0">
                  <a:solidFill>
                    <a:schemeClr val="tx1"/>
                  </a:solidFill>
                </a:rPr>
                <a:t>Подача более одной заявки (кроме альтернативных заявок), за исключением случаев подачи в качестве субподрядчика</a:t>
              </a:r>
              <a:r>
                <a:rPr lang="it-IT" sz="2000" dirty="0">
                  <a:solidFill>
                    <a:schemeClr val="tx1"/>
                  </a:solidFill>
                </a:rPr>
                <a:t> </a:t>
              </a:r>
            </a:p>
            <a:p>
              <a:endParaRPr lang="it-IT" sz="2000" dirty="0"/>
            </a:p>
          </p:txBody>
        </p:sp>
        <p:sp>
          <p:nvSpPr>
            <p:cNvPr id="9" name="Freeform 8"/>
            <p:cNvSpPr/>
            <p:nvPr/>
          </p:nvSpPr>
          <p:spPr>
            <a:xfrm>
              <a:off x="6643372" y="2894577"/>
              <a:ext cx="1548000" cy="2699755"/>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algn="ctr"/>
              <a:r>
                <a:rPr lang="ru-RU" dirty="0">
                  <a:solidFill>
                    <a:schemeClr val="tx1"/>
                  </a:solidFill>
                </a:rPr>
                <a:t>Прямой контроль или причастность к договорам</a:t>
              </a:r>
              <a:r>
                <a:rPr lang="en-US" dirty="0">
                  <a:solidFill>
                    <a:schemeClr val="tx1"/>
                  </a:solidFill>
                </a:rPr>
                <a:t>,</a:t>
              </a:r>
              <a:r>
                <a:rPr lang="ru-RU" dirty="0">
                  <a:solidFill>
                    <a:schemeClr val="tx1"/>
                  </a:solidFill>
                </a:rPr>
                <a:t> несоответствующим требованиям</a:t>
              </a:r>
              <a:endParaRPr lang="it-IT" dirty="0">
                <a:solidFill>
                  <a:schemeClr val="tx1"/>
                </a:solidFill>
              </a:endParaRPr>
            </a:p>
          </p:txBody>
        </p:sp>
        <p:sp>
          <p:nvSpPr>
            <p:cNvPr id="11" name="Freeform 10"/>
            <p:cNvSpPr/>
            <p:nvPr/>
          </p:nvSpPr>
          <p:spPr>
            <a:xfrm>
              <a:off x="8452871" y="2894577"/>
              <a:ext cx="1548000" cy="2699755"/>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solidFill>
              <a:srgbClr val="FFC000"/>
            </a:solidFill>
          </p:spPr>
          <p:style>
            <a:lnRef idx="2">
              <a:schemeClr val="accent5">
                <a:hueOff val="-5068907"/>
                <a:satOff val="-13064"/>
                <a:lumOff val="-8824"/>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13792" tIns="65024" rIns="113792" bIns="65024" numCol="1" spcCol="1270" anchor="ctr" anchorCtr="0">
              <a:noAutofit/>
            </a:bodyPr>
            <a:lstStyle/>
            <a:p>
              <a:pPr algn="ctr"/>
              <a:r>
                <a:rPr lang="ru-RU" sz="1600" dirty="0">
                  <a:solidFill>
                    <a:schemeClr val="tx1"/>
                  </a:solidFill>
                </a:rPr>
                <a:t>Компании (включая их персонал и субподрядчиков), которые состоят в  деловых, семейных отношениях с квалифицированными сотрудниками Бенефициара</a:t>
              </a:r>
              <a:endParaRPr lang="it-IT" sz="1600" dirty="0">
                <a:solidFill>
                  <a:schemeClr val="tx1"/>
                </a:solidFill>
              </a:endParaRPr>
            </a:p>
          </p:txBody>
        </p:sp>
      </p:grpSp>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874015" y="2032726"/>
            <a:ext cx="525506" cy="525046"/>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3528768" y="2032726"/>
            <a:ext cx="525506" cy="525046"/>
          </a:xfrm>
          <a:prstGeom prst="rect">
            <a:avLst/>
          </a:prstGeom>
        </p:spPr>
      </p:pic>
      <p:pic>
        <p:nvPicPr>
          <p:cNvPr id="22" name="Picture 21"/>
          <p:cNvPicPr>
            <a:picLocks noChangeAspect="1"/>
          </p:cNvPicPr>
          <p:nvPr/>
        </p:nvPicPr>
        <p:blipFill>
          <a:blip r:embed="rId3">
            <a:clrChange>
              <a:clrFrom>
                <a:srgbClr val="FFFFFF"/>
              </a:clrFrom>
              <a:clrTo>
                <a:srgbClr val="FFFFFF">
                  <a:alpha val="0"/>
                </a:srgbClr>
              </a:clrTo>
            </a:clrChange>
          </a:blip>
          <a:stretch>
            <a:fillRect/>
          </a:stretch>
        </p:blipFill>
        <p:spPr>
          <a:xfrm>
            <a:off x="6250522" y="2032726"/>
            <a:ext cx="525506" cy="525046"/>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blip>
          <a:stretch>
            <a:fillRect/>
          </a:stretch>
        </p:blipFill>
        <p:spPr>
          <a:xfrm>
            <a:off x="8983872" y="2032726"/>
            <a:ext cx="525506" cy="525046"/>
          </a:xfrm>
          <a:prstGeom prst="rect">
            <a:avLst/>
          </a:prstGeom>
        </p:spPr>
      </p:pic>
    </p:spTree>
    <p:custDataLst>
      <p:tags r:id="rId1"/>
    </p:custDataLst>
    <p:extLst>
      <p:ext uri="{BB962C8B-B14F-4D97-AF65-F5344CB8AC3E}">
        <p14:creationId xmlns:p14="http://schemas.microsoft.com/office/powerpoint/2010/main" val="1663935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897380"/>
            <a:ext cx="5353050" cy="1044059"/>
          </a:xfrm>
          <a:solidFill>
            <a:schemeClr val="accent4">
              <a:lumMod val="40000"/>
              <a:lumOff val="60000"/>
            </a:schemeClr>
          </a:solidFill>
          <a:ln>
            <a:solidFill>
              <a:srgbClr val="233771"/>
            </a:solidFill>
          </a:ln>
        </p:spPr>
        <p:txBody>
          <a:bodyPr>
            <a:noAutofit/>
          </a:bodyPr>
          <a:lstStyle/>
          <a:p>
            <a:r>
              <a:rPr lang="ru-RU" sz="4300" dirty="0"/>
              <a:t>Объединение компаний</a:t>
            </a:r>
            <a:endParaRPr lang="en-GB" sz="4300" dirty="0"/>
          </a:p>
        </p:txBody>
      </p:sp>
      <p:sp>
        <p:nvSpPr>
          <p:cNvPr id="5" name="Title 1"/>
          <p:cNvSpPr txBox="1">
            <a:spLocks/>
          </p:cNvSpPr>
          <p:nvPr/>
        </p:nvSpPr>
        <p:spPr>
          <a:xfrm>
            <a:off x="5943600" y="464482"/>
            <a:ext cx="5943600" cy="1325563"/>
          </a:xfrm>
          <a:prstGeom prst="rect">
            <a:avLst/>
          </a:prstGeom>
          <a:solidFill>
            <a:srgbClr val="AFDABE"/>
          </a:solidFill>
          <a:ln>
            <a:solidFill>
              <a:srgbClr val="233771"/>
            </a:solidFill>
          </a:ln>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dirty="0"/>
              <a:t>Совместные предприятия</a:t>
            </a:r>
            <a:endParaRPr lang="en-GB" dirty="0"/>
          </a:p>
        </p:txBody>
      </p:sp>
      <p:sp>
        <p:nvSpPr>
          <p:cNvPr id="6" name="Rectangle 5"/>
          <p:cNvSpPr/>
          <p:nvPr/>
        </p:nvSpPr>
        <p:spPr>
          <a:xfrm>
            <a:off x="590550" y="2941439"/>
            <a:ext cx="5353050" cy="2031325"/>
          </a:xfrm>
          <a:prstGeom prst="rect">
            <a:avLst/>
          </a:prstGeom>
          <a:solidFill>
            <a:schemeClr val="accent4">
              <a:lumMod val="40000"/>
              <a:lumOff val="60000"/>
            </a:schemeClr>
          </a:solidFill>
          <a:ln>
            <a:solidFill>
              <a:srgbClr val="233771"/>
            </a:solidFill>
          </a:ln>
        </p:spPr>
        <p:txBody>
          <a:bodyPr wrap="square">
            <a:spAutoFit/>
          </a:bodyPr>
          <a:lstStyle/>
          <a:p>
            <a:endParaRPr lang="it-IT" dirty="0"/>
          </a:p>
          <a:p>
            <a:pPr marL="285750" indent="-285750">
              <a:buFont typeface="Arial" panose="020B0604020202020204" pitchFamily="34" charset="0"/>
              <a:buChar char="•"/>
            </a:pPr>
            <a:r>
              <a:rPr lang="ru-RU" dirty="0"/>
              <a:t>СП могут участвовать в долгосрочной перспективе или в конкретном процессе закупок.</a:t>
            </a:r>
          </a:p>
          <a:p>
            <a:pPr marL="285750" indent="-285750">
              <a:buFont typeface="Arial" panose="020B0604020202020204" pitchFamily="34" charset="0"/>
              <a:buChar char="•"/>
            </a:pPr>
            <a:r>
              <a:rPr lang="ru-RU" dirty="0"/>
              <a:t>Солидарная ответственность по договору с одной компанией на лидирующих позициях (подпись представителя компании на лидирующих позициях на основании доверенности СП)</a:t>
            </a:r>
            <a:r>
              <a:rPr lang="it-IT" dirty="0"/>
              <a:t> </a:t>
            </a:r>
          </a:p>
        </p:txBody>
      </p:sp>
      <p:sp>
        <p:nvSpPr>
          <p:cNvPr id="7" name="Rectangle 6"/>
          <p:cNvSpPr/>
          <p:nvPr/>
        </p:nvSpPr>
        <p:spPr>
          <a:xfrm>
            <a:off x="5943600" y="1790045"/>
            <a:ext cx="5943600" cy="4801314"/>
          </a:xfrm>
          <a:prstGeom prst="rect">
            <a:avLst/>
          </a:prstGeom>
          <a:solidFill>
            <a:srgbClr val="AFDABE"/>
          </a:solidFill>
          <a:ln>
            <a:solidFill>
              <a:srgbClr val="233771"/>
            </a:solidFill>
          </a:ln>
        </p:spPr>
        <p:txBody>
          <a:bodyPr wrap="square">
            <a:spAutoFit/>
          </a:bodyPr>
          <a:lstStyle/>
          <a:p>
            <a:pPr marL="285750" indent="-285750" algn="just">
              <a:buFont typeface="Arial" panose="020B0604020202020204" pitchFamily="34" charset="0"/>
              <a:buChar char="•"/>
            </a:pPr>
            <a:r>
              <a:rPr lang="ru-RU" sz="1600" dirty="0"/>
              <a:t>ИБР: рекомендуется объединение компаний, не находящихся на территории СЧ, с компаниями на территории СЧ (отечественные компании, страны, не являющиеся СЧ, со страной, являющейся СЧ, субподряд) при условии, что не менее 50% задач выполняется компанией, находящейся в СЧ). Также поощряется объединение </a:t>
            </a:r>
            <a:r>
              <a:rPr lang="ru-RU" sz="1600" dirty="0" err="1"/>
              <a:t>неотечественных</a:t>
            </a:r>
            <a:r>
              <a:rPr lang="ru-RU" sz="1600" dirty="0"/>
              <a:t> компаний с отечественными компаниями;</a:t>
            </a:r>
          </a:p>
          <a:p>
            <a:pPr marL="285750" indent="-285750" algn="just">
              <a:buFont typeface="Arial" panose="020B0604020202020204" pitchFamily="34" charset="0"/>
              <a:buChar char="•"/>
            </a:pPr>
            <a:r>
              <a:rPr lang="ru-RU" sz="1600" dirty="0"/>
              <a:t>МКТ/СЧ: допускается объединение компаний, не находящихся на территории СЧ, с компаниями на территории СЧ, компания на лидирующих позициях должна выполнять ≥ 50% задач по договору; </a:t>
            </a:r>
          </a:p>
          <a:p>
            <a:pPr marL="285750" indent="-285750" algn="just">
              <a:buFont typeface="Arial" panose="020B0604020202020204" pitchFamily="34" charset="0"/>
              <a:buChar char="•"/>
            </a:pPr>
            <a:r>
              <a:rPr lang="ru-RU" sz="1600" dirty="0"/>
              <a:t>НКТ: допускается объединение отечественной компании с </a:t>
            </a:r>
            <a:r>
              <a:rPr lang="ru-RU" sz="1600" dirty="0" err="1"/>
              <a:t>неотечественной</a:t>
            </a:r>
            <a:r>
              <a:rPr lang="ru-RU" sz="1600" dirty="0"/>
              <a:t> компанией, отечественная компания должна выполнять ≥ 50% задач по договору; Максимальное количество участников в СП, если это указано в ИКЗ конкурсной документации, может быть ограничено в целях повышения конкуренции и сведения к минимуму возможности сговора.</a:t>
            </a:r>
            <a:endParaRPr lang="en-GB" sz="1600" dirty="0"/>
          </a:p>
          <a:p>
            <a:pPr marL="285750" indent="-285750" algn="just">
              <a:buFont typeface="Arial" panose="020B0604020202020204" pitchFamily="34" charset="0"/>
              <a:buChar char="•"/>
            </a:pPr>
            <a:endParaRPr lang="it-IT" dirty="0"/>
          </a:p>
        </p:txBody>
      </p:sp>
    </p:spTree>
    <p:custDataLst>
      <p:tags r:id="rId1"/>
    </p:custDataLst>
    <p:extLst>
      <p:ext uri="{BB962C8B-B14F-4D97-AF65-F5344CB8AC3E}">
        <p14:creationId xmlns:p14="http://schemas.microsoft.com/office/powerpoint/2010/main" val="296271829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ru-RU" altLang="en-US" dirty="0"/>
              <a:t>Предварительная квалификация участников торгов</a:t>
            </a:r>
            <a:r>
              <a:rPr lang="en-US" altLang="en-US" dirty="0"/>
              <a:t> </a:t>
            </a:r>
          </a:p>
        </p:txBody>
      </p:sp>
      <p:sp>
        <p:nvSpPr>
          <p:cNvPr id="7171" name="Content Placeholder 2"/>
          <p:cNvSpPr>
            <a:spLocks noGrp="1"/>
          </p:cNvSpPr>
          <p:nvPr>
            <p:ph idx="1"/>
          </p:nvPr>
        </p:nvSpPr>
        <p:spPr>
          <a:xfrm>
            <a:off x="1882752" y="1340800"/>
            <a:ext cx="9453716" cy="789212"/>
          </a:xfrm>
        </p:spPr>
        <p:txBody>
          <a:bodyPr>
            <a:normAutofit fontScale="92500" lnSpcReduction="10000"/>
          </a:bodyPr>
          <a:lstStyle/>
          <a:p>
            <a:pPr marL="0" indent="0">
              <a:buNone/>
            </a:pPr>
            <a:r>
              <a:rPr lang="ru-RU" altLang="en-US" sz="2000" dirty="0"/>
              <a:t>Обычно необходима для выполнения больших объемов работ/сложных работ или закупки товаров или при любых других обстоятельствах, при которых высокая стоимость подготовки подробной заявки может препятствовать конкуренции, например:</a:t>
            </a:r>
            <a:endParaRPr lang="en-US" altLang="en-US" sz="2000" dirty="0"/>
          </a:p>
          <a:p>
            <a:pPr marL="457200" lvl="1" indent="0" algn="ctr">
              <a:buNone/>
            </a:pPr>
            <a:endParaRPr lang="en-US" altLang="en-US" sz="2000" dirty="0"/>
          </a:p>
        </p:txBody>
      </p:sp>
      <p:sp>
        <p:nvSpPr>
          <p:cNvPr id="2" name="Rectangle 1"/>
          <p:cNvSpPr/>
          <p:nvPr/>
        </p:nvSpPr>
        <p:spPr>
          <a:xfrm>
            <a:off x="5583675" y="2180581"/>
            <a:ext cx="5953329" cy="3477875"/>
          </a:xfrm>
          <a:prstGeom prst="rect">
            <a:avLst/>
          </a:prstGeom>
        </p:spPr>
        <p:txBody>
          <a:bodyPr wrap="square">
            <a:spAutoFit/>
          </a:bodyPr>
          <a:lstStyle/>
          <a:p>
            <a:pPr marL="800100" lvl="1" indent="-342900" algn="just">
              <a:buFont typeface="Wingdings" panose="05000000000000000000" pitchFamily="2" charset="2"/>
              <a:buChar char="ü"/>
            </a:pPr>
            <a:r>
              <a:rPr lang="ru-RU" altLang="en-US" sz="2000" dirty="0"/>
              <a:t>оборудование по индивидуальному заказу</a:t>
            </a:r>
            <a:r>
              <a:rPr lang="en-US" altLang="en-US" sz="2000" dirty="0"/>
              <a:t>;</a:t>
            </a:r>
          </a:p>
          <a:p>
            <a:pPr marL="800100" lvl="1" indent="-342900" algn="just">
              <a:buFont typeface="Wingdings" panose="05000000000000000000" pitchFamily="2" charset="2"/>
              <a:buChar char="ü"/>
            </a:pPr>
            <a:r>
              <a:rPr lang="ru-RU" altLang="en-US" sz="2000" dirty="0"/>
              <a:t>промышленные установки</a:t>
            </a:r>
            <a:r>
              <a:rPr lang="en-US" altLang="en-US" sz="2000" dirty="0"/>
              <a:t>;</a:t>
            </a:r>
          </a:p>
          <a:p>
            <a:pPr marL="800100" lvl="1" indent="-342900" algn="just">
              <a:buFont typeface="Wingdings" panose="05000000000000000000" pitchFamily="2" charset="2"/>
              <a:buChar char="ü"/>
            </a:pPr>
            <a:r>
              <a:rPr lang="ru-RU" altLang="en-US" sz="2000" dirty="0"/>
              <a:t>специализированные услуги;</a:t>
            </a:r>
            <a:endParaRPr lang="en-US" altLang="en-US" sz="2000" dirty="0"/>
          </a:p>
          <a:p>
            <a:pPr marL="800100" lvl="1" indent="-342900" algn="just">
              <a:buFont typeface="Wingdings" panose="05000000000000000000" pitchFamily="2" charset="2"/>
              <a:buChar char="ü"/>
            </a:pPr>
            <a:r>
              <a:rPr lang="ru-RU" altLang="en-US" sz="2000" dirty="0"/>
              <a:t>некоторая сложная информация и технология; и</a:t>
            </a:r>
            <a:r>
              <a:rPr lang="en-US" altLang="en-US" sz="2000" dirty="0"/>
              <a:t> </a:t>
            </a:r>
          </a:p>
          <a:p>
            <a:pPr marL="800100" lvl="1" indent="-342900" algn="just">
              <a:buFont typeface="Wingdings" panose="05000000000000000000" pitchFamily="2" charset="2"/>
              <a:buChar char="ü"/>
            </a:pPr>
            <a:r>
              <a:rPr lang="ru-RU" altLang="en-US" sz="2000" dirty="0"/>
              <a:t>договора, предусматривающие персональную ответственность (в том числе на строительство под ключ), договора на проектирование и строительство или договор подряда на управление и привлечение подрядчиков.</a:t>
            </a:r>
            <a:r>
              <a:rPr lang="en-US" altLang="en-US" sz="2000" dirty="0"/>
              <a:t> </a:t>
            </a:r>
          </a:p>
        </p:txBody>
      </p:sp>
      <p:pic>
        <p:nvPicPr>
          <p:cNvPr id="7" name="Picture 6"/>
          <p:cNvPicPr>
            <a:picLocks noChangeAspect="1"/>
          </p:cNvPicPr>
          <p:nvPr/>
        </p:nvPicPr>
        <p:blipFill>
          <a:blip r:embed="rId4"/>
          <a:stretch>
            <a:fillRect/>
          </a:stretch>
        </p:blipFill>
        <p:spPr>
          <a:xfrm>
            <a:off x="1470073" y="2270085"/>
            <a:ext cx="4526281" cy="3012034"/>
          </a:xfrm>
          <a:prstGeom prst="rect">
            <a:avLst/>
          </a:prstGeom>
        </p:spPr>
      </p:pic>
    </p:spTree>
    <p:custDataLst>
      <p:tags r:id="rId1"/>
    </p:custDataLst>
    <p:extLst>
      <p:ext uri="{BB962C8B-B14F-4D97-AF65-F5344CB8AC3E}">
        <p14:creationId xmlns:p14="http://schemas.microsoft.com/office/powerpoint/2010/main" val="353267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2752" y="336176"/>
            <a:ext cx="8403284" cy="864551"/>
          </a:xfrm>
        </p:spPr>
        <p:txBody>
          <a:bodyPr/>
          <a:lstStyle/>
          <a:p>
            <a:r>
              <a:rPr lang="ru-RU" altLang="en-US" dirty="0"/>
              <a:t>Процесс</a:t>
            </a:r>
            <a:endParaRPr lang="en-US" altLang="en-US" dirty="0"/>
          </a:p>
        </p:txBody>
      </p:sp>
      <p:grpSp>
        <p:nvGrpSpPr>
          <p:cNvPr id="6" name="Group 5"/>
          <p:cNvGrpSpPr/>
          <p:nvPr/>
        </p:nvGrpSpPr>
        <p:grpSpPr>
          <a:xfrm>
            <a:off x="1513850" y="2036651"/>
            <a:ext cx="2880000" cy="720000"/>
            <a:chOff x="0" y="606276"/>
            <a:chExt cx="3576300" cy="976217"/>
          </a:xfrm>
          <a:scene3d>
            <a:camera prst="orthographicFront"/>
            <a:lightRig rig="threePt" dir="t">
              <a:rot lat="0" lon="0" rev="7500000"/>
            </a:lightRig>
          </a:scene3d>
        </p:grpSpPr>
        <p:sp>
          <p:nvSpPr>
            <p:cNvPr id="7" name="Chevron 6"/>
            <p:cNvSpPr/>
            <p:nvPr/>
          </p:nvSpPr>
          <p:spPr>
            <a:xfrm>
              <a:off x="0" y="606276"/>
              <a:ext cx="3576300" cy="976217"/>
            </a:xfrm>
            <a:prstGeom prst="chevron">
              <a:avLst/>
            </a:prstGeom>
            <a:solidFill>
              <a:srgbClr val="FFFFCC"/>
            </a:solidFill>
            <a:ln>
              <a:solidFill>
                <a:schemeClr val="tx1"/>
              </a:solidFill>
            </a:ln>
            <a:sp3d prstMaterial="plastic">
              <a:bevelT w="127000" h="25400" prst="relaxedInset"/>
            </a:sp3d>
          </p:spPr>
          <p:style>
            <a:lnRef idx="0">
              <a:scrgbClr r="0" g="0" b="0"/>
            </a:lnRef>
            <a:fillRef idx="3">
              <a:scrgbClr r="0" g="0" b="0"/>
            </a:fillRef>
            <a:effectRef idx="2">
              <a:schemeClr val="accent4">
                <a:hueOff val="0"/>
                <a:satOff val="0"/>
                <a:lumOff val="0"/>
                <a:alphaOff val="0"/>
              </a:schemeClr>
            </a:effectRef>
            <a:fontRef idx="minor">
              <a:schemeClr val="lt1"/>
            </a:fontRef>
          </p:style>
        </p:sp>
        <p:sp>
          <p:nvSpPr>
            <p:cNvPr id="8" name="Chevron 4"/>
            <p:cNvSpPr txBox="1"/>
            <p:nvPr/>
          </p:nvSpPr>
          <p:spPr>
            <a:xfrm>
              <a:off x="113330" y="606276"/>
              <a:ext cx="3414593" cy="976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Подготовка</a:t>
              </a:r>
              <a:endParaRPr lang="en-US" sz="3600" kern="1200" dirty="0">
                <a:solidFill>
                  <a:srgbClr val="000000"/>
                </a:solidFill>
              </a:endParaRPr>
            </a:p>
          </p:txBody>
        </p:sp>
      </p:grpSp>
      <p:grpSp>
        <p:nvGrpSpPr>
          <p:cNvPr id="9" name="Group 8"/>
          <p:cNvGrpSpPr/>
          <p:nvPr/>
        </p:nvGrpSpPr>
        <p:grpSpPr>
          <a:xfrm>
            <a:off x="4526048" y="2004357"/>
            <a:ext cx="3012198" cy="752294"/>
            <a:chOff x="3019864" y="497373"/>
            <a:chExt cx="3369043" cy="934182"/>
          </a:xfrm>
          <a:scene3d>
            <a:camera prst="orthographicFront"/>
            <a:lightRig rig="threePt" dir="t">
              <a:rot lat="0" lon="0" rev="7500000"/>
            </a:lightRig>
          </a:scene3d>
        </p:grpSpPr>
        <p:sp>
          <p:nvSpPr>
            <p:cNvPr id="10" name="Chevron 9"/>
            <p:cNvSpPr/>
            <p:nvPr/>
          </p:nvSpPr>
          <p:spPr>
            <a:xfrm>
              <a:off x="3019864" y="537475"/>
              <a:ext cx="3221184" cy="894080"/>
            </a:xfrm>
            <a:prstGeom prst="chevron">
              <a:avLst/>
            </a:prstGeom>
            <a:solidFill>
              <a:srgbClr val="FFFF99"/>
            </a:solidFill>
            <a:ln>
              <a:solidFill>
                <a:schemeClr val="tx1"/>
              </a:solidFill>
            </a:ln>
            <a:sp3d prstMaterial="plastic">
              <a:bevelT w="127000" h="25400" prst="relaxedInset"/>
            </a:sp3d>
          </p:spPr>
          <p:style>
            <a:lnRef idx="0">
              <a:scrgbClr r="0" g="0" b="0"/>
            </a:lnRef>
            <a:fillRef idx="3">
              <a:scrgbClr r="0" g="0" b="0"/>
            </a:fillRef>
            <a:effectRef idx="2">
              <a:schemeClr val="accent4">
                <a:hueOff val="4900445"/>
                <a:satOff val="-20388"/>
                <a:lumOff val="4804"/>
                <a:alphaOff val="0"/>
              </a:schemeClr>
            </a:effectRef>
            <a:fontRef idx="minor">
              <a:schemeClr val="lt1"/>
            </a:fontRef>
          </p:style>
        </p:sp>
        <p:sp>
          <p:nvSpPr>
            <p:cNvPr id="11" name="Chevron 4"/>
            <p:cNvSpPr txBox="1"/>
            <p:nvPr/>
          </p:nvSpPr>
          <p:spPr>
            <a:xfrm>
              <a:off x="3125909" y="497373"/>
              <a:ext cx="3262998" cy="8940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Объявления</a:t>
              </a:r>
              <a:endParaRPr lang="en-US" sz="3600" kern="1200" dirty="0">
                <a:solidFill>
                  <a:srgbClr val="000000"/>
                </a:solidFill>
              </a:endParaRPr>
            </a:p>
          </p:txBody>
        </p:sp>
      </p:grpSp>
      <p:grpSp>
        <p:nvGrpSpPr>
          <p:cNvPr id="12" name="Group 11"/>
          <p:cNvGrpSpPr/>
          <p:nvPr/>
        </p:nvGrpSpPr>
        <p:grpSpPr>
          <a:xfrm>
            <a:off x="7273833" y="2036651"/>
            <a:ext cx="3391838" cy="720000"/>
            <a:chOff x="5593316" y="595162"/>
            <a:chExt cx="3391838" cy="805296"/>
          </a:xfrm>
          <a:scene3d>
            <a:camera prst="orthographicFront"/>
            <a:lightRig rig="threePt" dir="t">
              <a:rot lat="0" lon="0" rev="7500000"/>
            </a:lightRig>
          </a:scene3d>
        </p:grpSpPr>
        <p:sp>
          <p:nvSpPr>
            <p:cNvPr id="13" name="Chevron 12"/>
            <p:cNvSpPr/>
            <p:nvPr/>
          </p:nvSpPr>
          <p:spPr>
            <a:xfrm>
              <a:off x="5725531" y="595162"/>
              <a:ext cx="2879988" cy="805296"/>
            </a:xfrm>
            <a:prstGeom prst="chevron">
              <a:avLst/>
            </a:prstGeom>
            <a:solidFill>
              <a:srgbClr val="FFFF00"/>
            </a:solidFill>
            <a:ln>
              <a:solidFill>
                <a:schemeClr val="tx1"/>
              </a:solidFill>
            </a:ln>
            <a:sp3d prstMaterial="plastic">
              <a:bevelT w="127000" h="25400" prst="relaxedInset"/>
            </a:sp3d>
          </p:spPr>
          <p:style>
            <a:lnRef idx="0">
              <a:scrgbClr r="0" g="0" b="0"/>
            </a:lnRef>
            <a:fillRef idx="3">
              <a:scrgbClr r="0" g="0" b="0"/>
            </a:fillRef>
            <a:effectRef idx="2">
              <a:schemeClr val="accent4">
                <a:hueOff val="9800891"/>
                <a:satOff val="-40777"/>
                <a:lumOff val="9608"/>
                <a:alphaOff val="0"/>
              </a:schemeClr>
            </a:effectRef>
            <a:fontRef idx="minor">
              <a:schemeClr val="lt1"/>
            </a:fontRef>
          </p:style>
        </p:sp>
        <p:sp>
          <p:nvSpPr>
            <p:cNvPr id="14" name="Chevron 4"/>
            <p:cNvSpPr txBox="1"/>
            <p:nvPr/>
          </p:nvSpPr>
          <p:spPr>
            <a:xfrm>
              <a:off x="5593316" y="595162"/>
              <a:ext cx="3391838" cy="8052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chemeClr val="tx1"/>
                  </a:solidFill>
                </a:rPr>
                <a:t>Разъяснения</a:t>
              </a:r>
              <a:endParaRPr lang="en-US" sz="3600" kern="1200" dirty="0">
                <a:solidFill>
                  <a:schemeClr val="tx1"/>
                </a:solidFill>
              </a:endParaRPr>
            </a:p>
          </p:txBody>
        </p:sp>
      </p:grpSp>
      <p:grpSp>
        <p:nvGrpSpPr>
          <p:cNvPr id="24" name="Group 23"/>
          <p:cNvGrpSpPr/>
          <p:nvPr/>
        </p:nvGrpSpPr>
        <p:grpSpPr>
          <a:xfrm>
            <a:off x="1513850" y="3034787"/>
            <a:ext cx="2880000" cy="720000"/>
            <a:chOff x="4669" y="468686"/>
            <a:chExt cx="3376954" cy="849385"/>
          </a:xfrm>
          <a:scene3d>
            <a:camera prst="orthographicFront"/>
            <a:lightRig rig="threePt" dir="t">
              <a:rot lat="0" lon="0" rev="7500000"/>
            </a:lightRig>
          </a:scene3d>
        </p:grpSpPr>
        <p:sp>
          <p:nvSpPr>
            <p:cNvPr id="25" name="Chevron 24"/>
            <p:cNvSpPr/>
            <p:nvPr/>
          </p:nvSpPr>
          <p:spPr>
            <a:xfrm>
              <a:off x="4669" y="468686"/>
              <a:ext cx="3376954" cy="849385"/>
            </a:xfrm>
            <a:prstGeom prst="chevron">
              <a:avLst/>
            </a:prstGeom>
            <a:solidFill>
              <a:schemeClr val="accent2">
                <a:lumMod val="40000"/>
                <a:lumOff val="60000"/>
              </a:schemeClr>
            </a:solidFill>
            <a:ln>
              <a:solidFill>
                <a:schemeClr val="tx1"/>
              </a:solidFill>
            </a:ln>
            <a:sp3d prstMaterial="plastic">
              <a:bevelT w="127000" h="25400" prst="relaxedInset"/>
            </a:sp3d>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6" name="Chevron 4"/>
            <p:cNvSpPr txBox="1"/>
            <p:nvPr/>
          </p:nvSpPr>
          <p:spPr>
            <a:xfrm>
              <a:off x="429362" y="468686"/>
              <a:ext cx="2793751" cy="8493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Получение</a:t>
              </a:r>
              <a:endParaRPr lang="en-US" sz="3600" kern="1200" dirty="0">
                <a:solidFill>
                  <a:srgbClr val="000000"/>
                </a:solidFill>
              </a:endParaRPr>
            </a:p>
          </p:txBody>
        </p:sp>
      </p:grpSp>
      <p:grpSp>
        <p:nvGrpSpPr>
          <p:cNvPr id="27" name="Group 26"/>
          <p:cNvGrpSpPr/>
          <p:nvPr/>
        </p:nvGrpSpPr>
        <p:grpSpPr>
          <a:xfrm>
            <a:off x="4526048" y="3034787"/>
            <a:ext cx="2880000" cy="720000"/>
            <a:chOff x="3155577" y="482296"/>
            <a:chExt cx="3042315" cy="844237"/>
          </a:xfrm>
          <a:scene3d>
            <a:camera prst="orthographicFront"/>
            <a:lightRig rig="threePt" dir="t">
              <a:rot lat="0" lon="0" rev="7500000"/>
            </a:lightRig>
          </a:scene3d>
        </p:grpSpPr>
        <p:sp>
          <p:nvSpPr>
            <p:cNvPr id="28" name="Chevron 27"/>
            <p:cNvSpPr/>
            <p:nvPr/>
          </p:nvSpPr>
          <p:spPr>
            <a:xfrm>
              <a:off x="3155577" y="482296"/>
              <a:ext cx="3042315" cy="844237"/>
            </a:xfrm>
            <a:prstGeom prst="chevron">
              <a:avLst/>
            </a:prstGeom>
            <a:solidFill>
              <a:schemeClr val="accent2">
                <a:lumMod val="60000"/>
                <a:lumOff val="40000"/>
              </a:schemeClr>
            </a:solidFill>
            <a:ln>
              <a:solidFill>
                <a:schemeClr val="tx1"/>
              </a:solidFill>
            </a:ln>
            <a:sp3d prstMaterial="plastic">
              <a:bevelT w="127000" h="25400" prst="relaxedInset"/>
            </a:sp3d>
          </p:spPr>
          <p:style>
            <a:lnRef idx="0">
              <a:scrgbClr r="0" g="0" b="0"/>
            </a:lnRef>
            <a:fillRef idx="3">
              <a:scrgbClr r="0" g="0" b="0"/>
            </a:fillRef>
            <a:effectRef idx="2">
              <a:schemeClr val="accent2">
                <a:hueOff val="-727682"/>
                <a:satOff val="-41964"/>
                <a:lumOff val="4314"/>
                <a:alphaOff val="0"/>
              </a:schemeClr>
            </a:effectRef>
            <a:fontRef idx="minor">
              <a:schemeClr val="lt1"/>
            </a:fontRef>
          </p:style>
        </p:sp>
        <p:sp>
          <p:nvSpPr>
            <p:cNvPr id="29" name="Chevron 4"/>
            <p:cNvSpPr txBox="1"/>
            <p:nvPr/>
          </p:nvSpPr>
          <p:spPr>
            <a:xfrm>
              <a:off x="3255734" y="482296"/>
              <a:ext cx="2802491" cy="8442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Оценивание</a:t>
              </a:r>
              <a:endParaRPr lang="en-US" sz="3600" kern="1200" dirty="0">
                <a:solidFill>
                  <a:srgbClr val="000000"/>
                </a:solidFill>
              </a:endParaRPr>
            </a:p>
          </p:txBody>
        </p:sp>
      </p:grpSp>
      <p:grpSp>
        <p:nvGrpSpPr>
          <p:cNvPr id="30" name="Group 29"/>
          <p:cNvGrpSpPr/>
          <p:nvPr/>
        </p:nvGrpSpPr>
        <p:grpSpPr>
          <a:xfrm>
            <a:off x="7406030" y="2994206"/>
            <a:ext cx="2880006" cy="740291"/>
            <a:chOff x="5928810" y="528852"/>
            <a:chExt cx="2880006" cy="782016"/>
          </a:xfrm>
          <a:scene3d>
            <a:camera prst="orthographicFront"/>
            <a:lightRig rig="threePt" dir="t">
              <a:rot lat="0" lon="0" rev="7500000"/>
            </a:lightRig>
          </a:scene3d>
        </p:grpSpPr>
        <p:sp>
          <p:nvSpPr>
            <p:cNvPr id="31" name="Chevron 30"/>
            <p:cNvSpPr/>
            <p:nvPr/>
          </p:nvSpPr>
          <p:spPr>
            <a:xfrm>
              <a:off x="5928810" y="528852"/>
              <a:ext cx="2880006" cy="760581"/>
            </a:xfrm>
            <a:prstGeom prst="chevron">
              <a:avLst/>
            </a:prstGeom>
            <a:solidFill>
              <a:schemeClr val="accent2">
                <a:lumMod val="75000"/>
              </a:schemeClr>
            </a:solidFill>
            <a:ln>
              <a:solidFill>
                <a:schemeClr val="tx1"/>
              </a:solidFill>
            </a:ln>
            <a:sp3d prstMaterial="plastic">
              <a:bevelT w="127000" h="25400" prst="relaxedInset"/>
            </a:sp3d>
          </p:spPr>
          <p:style>
            <a:lnRef idx="0">
              <a:scrgbClr r="0" g="0" b="0"/>
            </a:lnRef>
            <a:fillRef idx="3">
              <a:scrgbClr r="0" g="0" b="0"/>
            </a:fillRef>
            <a:effectRef idx="2">
              <a:schemeClr val="accent2">
                <a:hueOff val="-1455363"/>
                <a:satOff val="-83928"/>
                <a:lumOff val="8628"/>
                <a:alphaOff val="0"/>
              </a:schemeClr>
            </a:effectRef>
            <a:fontRef idx="minor">
              <a:schemeClr val="lt1"/>
            </a:fontRef>
          </p:style>
        </p:sp>
        <p:sp>
          <p:nvSpPr>
            <p:cNvPr id="32" name="Chevron 4"/>
            <p:cNvSpPr txBox="1"/>
            <p:nvPr/>
          </p:nvSpPr>
          <p:spPr>
            <a:xfrm>
              <a:off x="6196210" y="550287"/>
              <a:ext cx="2529634" cy="76058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chemeClr val="tx1"/>
                  </a:solidFill>
                </a:rPr>
                <a:t>Пред. </a:t>
              </a:r>
              <a:r>
                <a:rPr lang="ru-RU" sz="3600" dirty="0" err="1">
                  <a:solidFill>
                    <a:schemeClr val="tx1"/>
                  </a:solidFill>
                </a:rPr>
                <a:t>к</a:t>
              </a:r>
              <a:r>
                <a:rPr lang="ru-RU" sz="3600" kern="1200" dirty="0" err="1">
                  <a:solidFill>
                    <a:schemeClr val="tx1"/>
                  </a:solidFill>
                </a:rPr>
                <a:t>вал</a:t>
              </a:r>
              <a:r>
                <a:rPr lang="ru-RU" sz="3600" kern="1200" dirty="0">
                  <a:solidFill>
                    <a:schemeClr val="tx1"/>
                  </a:solidFill>
                </a:rPr>
                <a:t>.</a:t>
              </a:r>
              <a:endParaRPr lang="en-US" sz="3600" kern="1200" dirty="0">
                <a:solidFill>
                  <a:schemeClr val="tx1"/>
                </a:solidFill>
              </a:endParaRPr>
            </a:p>
          </p:txBody>
        </p:sp>
      </p:grpSp>
      <p:grpSp>
        <p:nvGrpSpPr>
          <p:cNvPr id="33" name="Group 32"/>
          <p:cNvGrpSpPr/>
          <p:nvPr/>
        </p:nvGrpSpPr>
        <p:grpSpPr>
          <a:xfrm>
            <a:off x="1147863" y="4125770"/>
            <a:ext cx="3664282" cy="720000"/>
            <a:chOff x="-383659" y="513189"/>
            <a:chExt cx="3827916" cy="760379"/>
          </a:xfrm>
          <a:scene3d>
            <a:camera prst="orthographicFront">
              <a:rot lat="0" lon="0" rev="0"/>
            </a:camera>
            <a:lightRig rig="contrasting" dir="t">
              <a:rot lat="0" lon="0" rev="7800000"/>
            </a:lightRig>
          </a:scene3d>
        </p:grpSpPr>
        <p:sp>
          <p:nvSpPr>
            <p:cNvPr id="34" name="Chevron 33"/>
            <p:cNvSpPr/>
            <p:nvPr/>
          </p:nvSpPr>
          <p:spPr>
            <a:xfrm>
              <a:off x="2419" y="513189"/>
              <a:ext cx="3008611" cy="760379"/>
            </a:xfrm>
            <a:prstGeom prst="chevron">
              <a:avLst/>
            </a:prstGeom>
            <a:solidFill>
              <a:schemeClr val="accent3">
                <a:lumMod val="40000"/>
                <a:lumOff val="60000"/>
              </a:schemeClr>
            </a:solidFill>
            <a:ln>
              <a:solidFill>
                <a:schemeClr val="tx1"/>
              </a:solidFill>
            </a:ln>
            <a:effectLst/>
            <a:sp3d>
              <a:bevelT w="139700" h="139700"/>
            </a:sp3d>
          </p:spPr>
          <p:style>
            <a:lnRef idx="0">
              <a:scrgbClr r="0" g="0" b="0"/>
            </a:lnRef>
            <a:fillRef idx="2">
              <a:scrgbClr r="0" g="0" b="0"/>
            </a:fillRef>
            <a:effectRef idx="1">
              <a:scrgbClr r="0" g="0" b="0"/>
            </a:effectRef>
            <a:fontRef idx="minor">
              <a:schemeClr val="dk1"/>
            </a:fontRef>
          </p:style>
        </p:sp>
        <p:sp>
          <p:nvSpPr>
            <p:cNvPr id="35" name="Chevron 4"/>
            <p:cNvSpPr txBox="1"/>
            <p:nvPr/>
          </p:nvSpPr>
          <p:spPr>
            <a:xfrm>
              <a:off x="-383659" y="513189"/>
              <a:ext cx="3827916" cy="7603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Приглашение</a:t>
              </a:r>
              <a:endParaRPr lang="en-US" sz="3600" kern="1200" dirty="0">
                <a:solidFill>
                  <a:srgbClr val="000000"/>
                </a:solidFill>
              </a:endParaRPr>
            </a:p>
          </p:txBody>
        </p:sp>
      </p:grpSp>
      <p:grpSp>
        <p:nvGrpSpPr>
          <p:cNvPr id="36" name="Group 35"/>
          <p:cNvGrpSpPr/>
          <p:nvPr/>
        </p:nvGrpSpPr>
        <p:grpSpPr>
          <a:xfrm>
            <a:off x="4526048" y="4125770"/>
            <a:ext cx="2880000" cy="720000"/>
            <a:chOff x="2700813" y="517303"/>
            <a:chExt cx="2956588" cy="752152"/>
          </a:xfrm>
          <a:scene3d>
            <a:camera prst="orthographicFront">
              <a:rot lat="0" lon="0" rev="0"/>
            </a:camera>
            <a:lightRig rig="contrasting" dir="t">
              <a:rot lat="0" lon="0" rev="7800000"/>
            </a:lightRig>
          </a:scene3d>
        </p:grpSpPr>
        <p:sp>
          <p:nvSpPr>
            <p:cNvPr id="37" name="Chevron 36"/>
            <p:cNvSpPr/>
            <p:nvPr/>
          </p:nvSpPr>
          <p:spPr>
            <a:xfrm>
              <a:off x="2700813" y="517303"/>
              <a:ext cx="2956588" cy="752152"/>
            </a:xfrm>
            <a:prstGeom prst="chevron">
              <a:avLst/>
            </a:prstGeom>
            <a:solidFill>
              <a:schemeClr val="accent3">
                <a:lumMod val="60000"/>
                <a:lumOff val="40000"/>
              </a:schemeClr>
            </a:solidFill>
            <a:ln>
              <a:solidFill>
                <a:schemeClr val="tx1"/>
              </a:solidFill>
            </a:ln>
            <a:effectLst/>
            <a:sp3d>
              <a:bevelT w="139700" h="139700"/>
            </a:sp3d>
          </p:spPr>
          <p:style>
            <a:lnRef idx="0">
              <a:scrgbClr r="0" g="0" b="0"/>
            </a:lnRef>
            <a:fillRef idx="2">
              <a:scrgbClr r="0" g="0" b="0"/>
            </a:fillRef>
            <a:effectRef idx="1">
              <a:scrgbClr r="0" g="0" b="0"/>
            </a:effectRef>
            <a:fontRef idx="minor">
              <a:schemeClr val="dk1"/>
            </a:fontRef>
          </p:style>
        </p:sp>
        <p:sp>
          <p:nvSpPr>
            <p:cNvPr id="38" name="Chevron 4"/>
            <p:cNvSpPr txBox="1"/>
            <p:nvPr/>
          </p:nvSpPr>
          <p:spPr>
            <a:xfrm>
              <a:off x="3076889" y="517303"/>
              <a:ext cx="2204436" cy="75215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600" kern="1200" dirty="0">
                  <a:solidFill>
                    <a:srgbClr val="000000"/>
                  </a:solidFill>
                </a:rPr>
                <a:t>Оценка</a:t>
              </a:r>
              <a:endParaRPr lang="en-US" sz="3600" kern="1200" dirty="0">
                <a:solidFill>
                  <a:srgbClr val="000000"/>
                </a:solidFill>
              </a:endParaRPr>
            </a:p>
          </p:txBody>
        </p:sp>
      </p:grpSp>
      <p:grpSp>
        <p:nvGrpSpPr>
          <p:cNvPr id="42" name="Group 41"/>
          <p:cNvGrpSpPr/>
          <p:nvPr/>
        </p:nvGrpSpPr>
        <p:grpSpPr>
          <a:xfrm>
            <a:off x="7406041" y="4125770"/>
            <a:ext cx="2879995" cy="720000"/>
            <a:chOff x="5347184" y="523805"/>
            <a:chExt cx="2879995" cy="739148"/>
          </a:xfrm>
          <a:scene3d>
            <a:camera prst="orthographicFront">
              <a:rot lat="0" lon="0" rev="0"/>
            </a:camera>
            <a:lightRig rig="contrasting" dir="t">
              <a:rot lat="0" lon="0" rev="7800000"/>
            </a:lightRig>
          </a:scene3d>
        </p:grpSpPr>
        <p:sp>
          <p:nvSpPr>
            <p:cNvPr id="43" name="Chevron 42"/>
            <p:cNvSpPr/>
            <p:nvPr/>
          </p:nvSpPr>
          <p:spPr>
            <a:xfrm>
              <a:off x="5347184" y="523805"/>
              <a:ext cx="2879995" cy="739148"/>
            </a:xfrm>
            <a:prstGeom prst="chevron">
              <a:avLst/>
            </a:prstGeom>
            <a:solidFill>
              <a:schemeClr val="accent3">
                <a:lumMod val="75000"/>
              </a:schemeClr>
            </a:solidFill>
            <a:ln>
              <a:solidFill>
                <a:schemeClr val="tx1"/>
              </a:solidFill>
            </a:ln>
            <a:effectLst/>
            <a:sp3d>
              <a:bevelT w="139700" h="139700"/>
            </a:sp3d>
          </p:spPr>
          <p:style>
            <a:lnRef idx="0">
              <a:scrgbClr r="0" g="0" b="0"/>
            </a:lnRef>
            <a:fillRef idx="2">
              <a:scrgbClr r="0" g="0" b="0"/>
            </a:fillRef>
            <a:effectRef idx="1">
              <a:scrgbClr r="0" g="0" b="0"/>
            </a:effectRef>
            <a:fontRef idx="minor">
              <a:schemeClr val="dk1"/>
            </a:fontRef>
          </p:style>
        </p:sp>
        <p:sp>
          <p:nvSpPr>
            <p:cNvPr id="44" name="Chevron 4"/>
            <p:cNvSpPr txBox="1"/>
            <p:nvPr/>
          </p:nvSpPr>
          <p:spPr>
            <a:xfrm>
              <a:off x="5716758" y="523805"/>
              <a:ext cx="2140847" cy="7391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ru-RU" sz="3000" kern="1200" dirty="0">
                  <a:solidFill>
                    <a:schemeClr val="tx1"/>
                  </a:solidFill>
                </a:rPr>
                <a:t>ПРИСУЖДЕНИЕ</a:t>
              </a:r>
              <a:endParaRPr lang="en-US" sz="3000" kern="1200" dirty="0">
                <a:solidFill>
                  <a:schemeClr val="tx1"/>
                </a:solidFill>
              </a:endParaRPr>
            </a:p>
          </p:txBody>
        </p:sp>
      </p:grpSp>
    </p:spTree>
    <p:custDataLst>
      <p:tags r:id="rId1"/>
    </p:custDataLst>
    <p:extLst>
      <p:ext uri="{BB962C8B-B14F-4D97-AF65-F5344CB8AC3E}">
        <p14:creationId xmlns:p14="http://schemas.microsoft.com/office/powerpoint/2010/main" val="309958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ru-RU" altLang="en-US" dirty="0"/>
              <a:t>Предварительная квалификация участников торгов</a:t>
            </a:r>
            <a:endParaRPr lang="en-US" altLang="en-US" dirty="0"/>
          </a:p>
        </p:txBody>
      </p:sp>
      <p:sp>
        <p:nvSpPr>
          <p:cNvPr id="10243" name="Content Placeholder 2"/>
          <p:cNvSpPr>
            <a:spLocks noGrp="1"/>
          </p:cNvSpPr>
          <p:nvPr>
            <p:ph idx="1"/>
          </p:nvPr>
        </p:nvSpPr>
        <p:spPr>
          <a:xfrm>
            <a:off x="1882752" y="1509252"/>
            <a:ext cx="8670925" cy="1969672"/>
          </a:xfrm>
        </p:spPr>
        <p:txBody>
          <a:bodyPr>
            <a:normAutofit/>
          </a:bodyPr>
          <a:lstStyle/>
          <a:p>
            <a:pPr marL="0" indent="0" algn="ctr">
              <a:buNone/>
            </a:pPr>
            <a:r>
              <a:rPr lang="ru-RU" altLang="en-US" sz="2000" dirty="0"/>
              <a:t>Соблюдение квалификационных требований, включая конфликт интересов</a:t>
            </a:r>
            <a:endParaRPr lang="en-US" altLang="en-US" sz="2000" dirty="0"/>
          </a:p>
          <a:p>
            <a:pPr marL="0" indent="0" algn="just">
              <a:buNone/>
            </a:pPr>
            <a:r>
              <a:rPr lang="ru-RU" altLang="en-US" sz="2000" dirty="0"/>
              <a:t>Предварительная квалификация должна полностью основываться на возможностях и ресурсах предполагаемых соответствующих требованиям участников, претендентов на удовлетворительное исполнение конкретного договора с учетом объективных и измеримых факторов, включая:</a:t>
            </a:r>
            <a:endParaRPr lang="en-US" altLang="en-US" sz="2000" dirty="0"/>
          </a:p>
          <a:p>
            <a:pPr marL="0" indent="0" algn="just">
              <a:buNone/>
            </a:pPr>
            <a:endParaRPr lang="en-US" altLang="en-US" sz="2000" dirty="0"/>
          </a:p>
          <a:p>
            <a:pPr marL="457200" lvl="1" indent="0">
              <a:buSzPct val="100000"/>
              <a:buNone/>
            </a:pPr>
            <a:endParaRPr lang="en-US" altLang="en-US" sz="2000" dirty="0"/>
          </a:p>
        </p:txBody>
      </p:sp>
      <p:graphicFrame>
        <p:nvGraphicFramePr>
          <p:cNvPr id="24" name="Content Placeholder 2"/>
          <p:cNvGraphicFramePr>
            <a:graphicFrameLocks/>
          </p:cNvGraphicFramePr>
          <p:nvPr>
            <p:extLst>
              <p:ext uri="{D42A27DB-BD31-4B8C-83A1-F6EECF244321}">
                <p14:modId xmlns:p14="http://schemas.microsoft.com/office/powerpoint/2010/main" val="2316948640"/>
              </p:ext>
            </p:extLst>
          </p:nvPr>
        </p:nvGraphicFramePr>
        <p:xfrm>
          <a:off x="1360476" y="3478924"/>
          <a:ext cx="9471048" cy="2254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80966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279" y="852923"/>
            <a:ext cx="9471048" cy="994250"/>
          </a:xfrm>
        </p:spPr>
        <p:txBody>
          <a:bodyPr>
            <a:noAutofit/>
          </a:bodyPr>
          <a:lstStyle/>
          <a:p>
            <a:r>
              <a:rPr lang="ru-RU" altLang="en-US" dirty="0"/>
              <a:t>Предварительная квалификация участников торгов</a:t>
            </a:r>
            <a:br>
              <a:rPr lang="en-US" altLang="en-US" dirty="0"/>
            </a:br>
            <a:endParaRPr lang="en-GB" dirty="0"/>
          </a:p>
        </p:txBody>
      </p:sp>
      <p:sp>
        <p:nvSpPr>
          <p:cNvPr id="6" name="Title 1"/>
          <p:cNvSpPr txBox="1">
            <a:spLocks/>
          </p:cNvSpPr>
          <p:nvPr/>
        </p:nvSpPr>
        <p:spPr>
          <a:xfrm>
            <a:off x="2172929" y="842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dirty="0"/>
          </a:p>
        </p:txBody>
      </p:sp>
      <p:graphicFrame>
        <p:nvGraphicFramePr>
          <p:cNvPr id="5" name="Diagram 4"/>
          <p:cNvGraphicFramePr/>
          <p:nvPr>
            <p:extLst>
              <p:ext uri="{D42A27DB-BD31-4B8C-83A1-F6EECF244321}">
                <p14:modId xmlns:p14="http://schemas.microsoft.com/office/powerpoint/2010/main" val="841868975"/>
              </p:ext>
            </p:extLst>
          </p:nvPr>
        </p:nvGraphicFramePr>
        <p:xfrm>
          <a:off x="980090" y="1985433"/>
          <a:ext cx="10770476" cy="3658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7596682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Постквалификация</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808420621"/>
              </p:ext>
            </p:extLst>
          </p:nvPr>
        </p:nvGraphicFramePr>
        <p:xfrm>
          <a:off x="576313" y="2243520"/>
          <a:ext cx="10576889" cy="2650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356008" y="5310480"/>
            <a:ext cx="6096000" cy="1015663"/>
          </a:xfrm>
          <a:prstGeom prst="rect">
            <a:avLst/>
          </a:prstGeom>
          <a:noFill/>
          <a:ln>
            <a:solidFill>
              <a:schemeClr val="tx1"/>
            </a:solidFill>
          </a:ln>
        </p:spPr>
        <p:txBody>
          <a:bodyPr>
            <a:spAutoFit/>
          </a:bodyPr>
          <a:lstStyle/>
          <a:p>
            <a:pPr algn="ctr"/>
            <a:r>
              <a:rPr lang="ru-RU" sz="2000" dirty="0"/>
              <a:t>Если участник торгов не проходит пост-квалификацию обоснованно, клиент может перейти к следующему победившему участнику торгов.</a:t>
            </a:r>
            <a:endParaRPr lang="en-US" sz="2000" dirty="0"/>
          </a:p>
        </p:txBody>
      </p:sp>
      <p:sp>
        <p:nvSpPr>
          <p:cNvPr id="8" name="Rectangle 7"/>
          <p:cNvSpPr/>
          <p:nvPr/>
        </p:nvSpPr>
        <p:spPr>
          <a:xfrm>
            <a:off x="2108451" y="1373825"/>
            <a:ext cx="9019649" cy="400110"/>
          </a:xfrm>
          <a:prstGeom prst="rect">
            <a:avLst/>
          </a:prstGeom>
        </p:spPr>
        <p:txBody>
          <a:bodyPr wrap="none">
            <a:spAutoFit/>
          </a:bodyPr>
          <a:lstStyle/>
          <a:p>
            <a:r>
              <a:rPr lang="ru-RU" sz="2000" dirty="0"/>
              <a:t>Если проводилась предварительная квалификация, </a:t>
            </a:r>
            <a:r>
              <a:rPr lang="ru-RU" sz="2000" dirty="0" err="1"/>
              <a:t>постквалификация</a:t>
            </a:r>
            <a:r>
              <a:rPr lang="ru-RU" sz="2000" dirty="0"/>
              <a:t> включает</a:t>
            </a:r>
            <a:r>
              <a:rPr lang="en-US" sz="2000" dirty="0"/>
              <a:t>:</a:t>
            </a:r>
          </a:p>
        </p:txBody>
      </p:sp>
    </p:spTree>
    <p:custDataLst>
      <p:tags r:id="rId1"/>
    </p:custDataLst>
    <p:extLst>
      <p:ext uri="{BB962C8B-B14F-4D97-AF65-F5344CB8AC3E}">
        <p14:creationId xmlns:p14="http://schemas.microsoft.com/office/powerpoint/2010/main" val="40628126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2752" y="183776"/>
            <a:ext cx="9471048" cy="864551"/>
          </a:xfrm>
          <a:noFill/>
          <a:ln>
            <a:solidFill>
              <a:schemeClr val="tx1">
                <a:lumMod val="50000"/>
                <a:lumOff val="50000"/>
              </a:schemeClr>
            </a:solidFill>
          </a:ln>
        </p:spPr>
        <p:txBody>
          <a:bodyPr vert="horz" lIns="91440" tIns="45720" rIns="91440" bIns="45720" rtlCol="0" anchor="ctr">
            <a:normAutofit/>
          </a:bodyPr>
          <a:lstStyle/>
          <a:p>
            <a:r>
              <a:rPr lang="ru-RU" dirty="0"/>
              <a:t>Упражнение</a:t>
            </a:r>
            <a:r>
              <a:rPr lang="en-US" dirty="0"/>
              <a:t> ⑧a </a:t>
            </a:r>
            <a:r>
              <a:rPr lang="ru-RU" dirty="0"/>
              <a:t>Квалификации</a:t>
            </a:r>
            <a:endParaRPr lang="en-US" dirty="0"/>
          </a:p>
        </p:txBody>
      </p:sp>
      <p:sp>
        <p:nvSpPr>
          <p:cNvPr id="5" name="Content Placeholder 2"/>
          <p:cNvSpPr txBox="1">
            <a:spLocks/>
          </p:cNvSpPr>
          <p:nvPr/>
        </p:nvSpPr>
        <p:spPr>
          <a:xfrm>
            <a:off x="2831690" y="1048327"/>
            <a:ext cx="8229600"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dirty="0"/>
              <a:t>Ответьте</a:t>
            </a:r>
            <a:r>
              <a:rPr lang="en-US" sz="2400" dirty="0">
                <a:sym typeface="Wingdings"/>
              </a:rPr>
              <a:t> </a:t>
            </a:r>
            <a:r>
              <a:rPr lang="ru-RU" sz="2400" dirty="0">
                <a:sym typeface="Wingdings"/>
              </a:rPr>
              <a:t>или</a:t>
            </a:r>
            <a:r>
              <a:rPr lang="en-US" sz="2400" dirty="0">
                <a:sym typeface="Wingdings"/>
              </a:rPr>
              <a:t>  (</a:t>
            </a:r>
            <a:r>
              <a:rPr lang="ru-RU" sz="2400" dirty="0">
                <a:sym typeface="Wingdings"/>
              </a:rPr>
              <a:t>каждый критерий не зависит от остальных</a:t>
            </a:r>
            <a:r>
              <a:rPr lang="en-US" sz="2400" dirty="0">
                <a:sym typeface="Wingdings"/>
              </a:rPr>
              <a:t>)</a:t>
            </a:r>
            <a:endParaRPr lang="en-US" sz="2400" dirty="0"/>
          </a:p>
        </p:txBody>
      </p:sp>
      <p:sp>
        <p:nvSpPr>
          <p:cNvPr id="6" name="Rectangle 5"/>
          <p:cNvSpPr/>
          <p:nvPr/>
        </p:nvSpPr>
        <p:spPr>
          <a:xfrm>
            <a:off x="4995386" y="1581727"/>
            <a:ext cx="3699474" cy="400110"/>
          </a:xfrm>
          <a:prstGeom prst="rect">
            <a:avLst/>
          </a:prstGeom>
        </p:spPr>
        <p:txBody>
          <a:bodyPr wrap="none">
            <a:spAutoFit/>
          </a:bodyPr>
          <a:lstStyle/>
          <a:p>
            <a:r>
              <a:rPr lang="ru-RU" sz="2000" u="sng" dirty="0"/>
              <a:t>Квалификационные требования</a:t>
            </a:r>
            <a:endParaRPr lang="en-US" sz="2000" u="sng" dirty="0"/>
          </a:p>
        </p:txBody>
      </p:sp>
      <p:sp>
        <p:nvSpPr>
          <p:cNvPr id="7" name="Rectangle 6"/>
          <p:cNvSpPr/>
          <p:nvPr/>
        </p:nvSpPr>
        <p:spPr>
          <a:xfrm>
            <a:off x="955248" y="2390421"/>
            <a:ext cx="8947356" cy="338554"/>
          </a:xfrm>
          <a:prstGeom prst="rect">
            <a:avLst/>
          </a:prstGeom>
          <a:solidFill>
            <a:schemeClr val="accent4">
              <a:lumMod val="20000"/>
              <a:lumOff val="80000"/>
            </a:schemeClr>
          </a:solidFill>
          <a:ln>
            <a:solidFill>
              <a:schemeClr val="tx1"/>
            </a:solidFill>
          </a:ln>
        </p:spPr>
        <p:txBody>
          <a:bodyPr wrap="square">
            <a:spAutoFit/>
          </a:bodyPr>
          <a:lstStyle/>
          <a:p>
            <a:r>
              <a:rPr lang="ru-RU" sz="1600" dirty="0"/>
              <a:t>За последние три года участник торгов должен иметь годовой оборот 10 миллионов долларов США.</a:t>
            </a:r>
            <a:endParaRPr lang="en-US" sz="1600" dirty="0"/>
          </a:p>
        </p:txBody>
      </p:sp>
      <p:sp>
        <p:nvSpPr>
          <p:cNvPr id="8" name="Rectangle 7"/>
          <p:cNvSpPr/>
          <p:nvPr/>
        </p:nvSpPr>
        <p:spPr>
          <a:xfrm>
            <a:off x="9920418" y="2262189"/>
            <a:ext cx="801695" cy="504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12" name="Rectangle 11"/>
          <p:cNvSpPr/>
          <p:nvPr/>
        </p:nvSpPr>
        <p:spPr>
          <a:xfrm>
            <a:off x="958217" y="2697955"/>
            <a:ext cx="8947355" cy="338554"/>
          </a:xfrm>
          <a:prstGeom prst="rect">
            <a:avLst/>
          </a:prstGeom>
          <a:solidFill>
            <a:schemeClr val="accent4">
              <a:lumMod val="20000"/>
              <a:lumOff val="80000"/>
            </a:schemeClr>
          </a:solidFill>
          <a:ln>
            <a:solidFill>
              <a:schemeClr val="tx1"/>
            </a:solidFill>
          </a:ln>
        </p:spPr>
        <p:txBody>
          <a:bodyPr wrap="square">
            <a:spAutoFit/>
          </a:bodyPr>
          <a:lstStyle/>
          <a:p>
            <a:r>
              <a:rPr lang="ru-RU" sz="1600" dirty="0"/>
              <a:t>Участник торгов должен иметь устойчивое финансовое положение</a:t>
            </a:r>
            <a:endParaRPr lang="en-US" sz="1600" dirty="0"/>
          </a:p>
        </p:txBody>
      </p:sp>
      <p:sp>
        <p:nvSpPr>
          <p:cNvPr id="13" name="Rectangle 12"/>
          <p:cNvSpPr/>
          <p:nvPr/>
        </p:nvSpPr>
        <p:spPr>
          <a:xfrm>
            <a:off x="964153" y="3102927"/>
            <a:ext cx="8947355" cy="584775"/>
          </a:xfrm>
          <a:prstGeom prst="rect">
            <a:avLst/>
          </a:prstGeom>
          <a:solidFill>
            <a:schemeClr val="accent4">
              <a:lumMod val="20000"/>
              <a:lumOff val="80000"/>
            </a:schemeClr>
          </a:solidFill>
          <a:ln>
            <a:solidFill>
              <a:schemeClr val="tx1"/>
            </a:solidFill>
          </a:ln>
        </p:spPr>
        <p:txBody>
          <a:bodyPr wrap="square">
            <a:spAutoFit/>
          </a:bodyPr>
          <a:lstStyle/>
          <a:p>
            <a:r>
              <a:rPr lang="ru-RU" sz="1600" dirty="0"/>
              <a:t>Участник торгов должен был успешно завершить проекты (не менее 2) аналогичного характера и сложности в течение последних 3 лет.</a:t>
            </a:r>
            <a:endParaRPr lang="en-US" sz="1600" dirty="0"/>
          </a:p>
        </p:txBody>
      </p:sp>
      <p:sp>
        <p:nvSpPr>
          <p:cNvPr id="14" name="Rectangle 13"/>
          <p:cNvSpPr/>
          <p:nvPr/>
        </p:nvSpPr>
        <p:spPr>
          <a:xfrm>
            <a:off x="968112" y="3714344"/>
            <a:ext cx="8947355" cy="584775"/>
          </a:xfrm>
          <a:prstGeom prst="rect">
            <a:avLst/>
          </a:prstGeom>
          <a:solidFill>
            <a:schemeClr val="accent4">
              <a:lumMod val="20000"/>
              <a:lumOff val="80000"/>
            </a:schemeClr>
          </a:solidFill>
          <a:ln>
            <a:solidFill>
              <a:schemeClr val="tx1"/>
            </a:solidFill>
          </a:ln>
        </p:spPr>
        <p:txBody>
          <a:bodyPr wrap="square">
            <a:spAutoFit/>
          </a:bodyPr>
          <a:lstStyle/>
          <a:p>
            <a:pPr marL="0" lvl="1">
              <a:defRPr/>
            </a:pPr>
            <a:r>
              <a:rPr lang="ru-RU" sz="1600" dirty="0"/>
              <a:t>Участник торгов должен взять на себя обязательство завершить проект в течение 18 месяцев и мобилизовать все команды в течение 2 месяцев с момента подписания договора.</a:t>
            </a:r>
            <a:endParaRPr lang="en-US" altLang="en-US" sz="1600" dirty="0"/>
          </a:p>
        </p:txBody>
      </p:sp>
      <p:sp>
        <p:nvSpPr>
          <p:cNvPr id="15" name="Rectangle 14"/>
          <p:cNvSpPr/>
          <p:nvPr/>
        </p:nvSpPr>
        <p:spPr>
          <a:xfrm>
            <a:off x="958217" y="4333587"/>
            <a:ext cx="8947354" cy="584775"/>
          </a:xfrm>
          <a:prstGeom prst="rect">
            <a:avLst/>
          </a:prstGeom>
          <a:solidFill>
            <a:schemeClr val="accent4">
              <a:lumMod val="20000"/>
              <a:lumOff val="80000"/>
            </a:schemeClr>
          </a:solidFill>
          <a:ln>
            <a:solidFill>
              <a:schemeClr val="tx1"/>
            </a:solidFill>
          </a:ln>
        </p:spPr>
        <p:txBody>
          <a:bodyPr wrap="square">
            <a:spAutoFit/>
          </a:bodyPr>
          <a:lstStyle/>
          <a:p>
            <a:r>
              <a:rPr lang="ru-RU" sz="1600" dirty="0"/>
              <a:t>Менеджер проекта участника торгов должен иметь сертификат специалиста по управлению проектами или сертификат Prince2, а также опыт работы должен составлять не менее 10 лет.</a:t>
            </a:r>
            <a:endParaRPr lang="en-US" sz="1600" dirty="0"/>
          </a:p>
        </p:txBody>
      </p:sp>
      <p:sp>
        <p:nvSpPr>
          <p:cNvPr id="16" name="Rectangle 15"/>
          <p:cNvSpPr/>
          <p:nvPr/>
        </p:nvSpPr>
        <p:spPr>
          <a:xfrm>
            <a:off x="957228" y="4908357"/>
            <a:ext cx="8947354" cy="338554"/>
          </a:xfrm>
          <a:prstGeom prst="rect">
            <a:avLst/>
          </a:prstGeom>
          <a:solidFill>
            <a:schemeClr val="accent4">
              <a:lumMod val="20000"/>
              <a:lumOff val="80000"/>
            </a:schemeClr>
          </a:solidFill>
          <a:ln>
            <a:solidFill>
              <a:schemeClr val="tx1"/>
            </a:solidFill>
          </a:ln>
        </p:spPr>
        <p:txBody>
          <a:bodyPr wrap="square">
            <a:spAutoFit/>
          </a:bodyPr>
          <a:lstStyle/>
          <a:p>
            <a:r>
              <a:rPr lang="ru-RU" sz="1600" dirty="0"/>
              <a:t>Товары, предлагаемые участником торгов, должны быть сертифицированы по стандарту ISO 9002.</a:t>
            </a:r>
            <a:endParaRPr lang="en-US" sz="1600" dirty="0"/>
          </a:p>
        </p:txBody>
      </p:sp>
      <p:sp>
        <p:nvSpPr>
          <p:cNvPr id="17" name="Rectangle 16"/>
          <p:cNvSpPr/>
          <p:nvPr/>
        </p:nvSpPr>
        <p:spPr>
          <a:xfrm>
            <a:off x="958217" y="5233620"/>
            <a:ext cx="8947355" cy="584775"/>
          </a:xfrm>
          <a:prstGeom prst="rect">
            <a:avLst/>
          </a:prstGeom>
          <a:solidFill>
            <a:schemeClr val="accent4">
              <a:lumMod val="20000"/>
              <a:lumOff val="80000"/>
            </a:schemeClr>
          </a:solidFill>
          <a:ln>
            <a:solidFill>
              <a:schemeClr val="tx1"/>
            </a:solidFill>
          </a:ln>
        </p:spPr>
        <p:txBody>
          <a:bodyPr wrap="square">
            <a:spAutoFit/>
          </a:bodyPr>
          <a:lstStyle/>
          <a:p>
            <a:r>
              <a:rPr lang="ru-RU" sz="1600" dirty="0"/>
              <a:t>Производственное предприятие должно быть сертифицировано на соответствие требованиям стандарта ISO 14001 по охране окружающей среды.</a:t>
            </a:r>
            <a:endParaRPr lang="en-US" sz="1600" dirty="0"/>
          </a:p>
        </p:txBody>
      </p:sp>
      <p:sp>
        <p:nvSpPr>
          <p:cNvPr id="18" name="Rectangle 17"/>
          <p:cNvSpPr/>
          <p:nvPr/>
        </p:nvSpPr>
        <p:spPr>
          <a:xfrm>
            <a:off x="9911511" y="3105106"/>
            <a:ext cx="801694" cy="612000"/>
          </a:xfrm>
          <a:prstGeom prst="rect">
            <a:avLst/>
          </a:prstGeom>
          <a:solidFill>
            <a:schemeClr val="accent4">
              <a:lumMod val="20000"/>
              <a:lumOff val="80000"/>
            </a:schemeClr>
          </a:solidFill>
          <a:ln>
            <a:solidFill>
              <a:schemeClr val="tx1"/>
            </a:solidFill>
          </a:ln>
        </p:spPr>
        <p:txBody>
          <a:bodyPr wrap="square" anchor="ctr">
            <a:spAutoFit/>
          </a:bodyPr>
          <a:lstStyle/>
          <a:p>
            <a:pPr algn="ctr"/>
            <a:r>
              <a:rPr lang="en-US" sz="2400" dirty="0">
                <a:sym typeface="Wingdings"/>
              </a:rPr>
              <a:t></a:t>
            </a:r>
            <a:endParaRPr lang="en-US" sz="2400" dirty="0"/>
          </a:p>
        </p:txBody>
      </p:sp>
      <p:sp>
        <p:nvSpPr>
          <p:cNvPr id="19" name="Rectangle 18"/>
          <p:cNvSpPr/>
          <p:nvPr/>
        </p:nvSpPr>
        <p:spPr>
          <a:xfrm>
            <a:off x="9920418" y="2642393"/>
            <a:ext cx="801695" cy="540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0" name="Rectangle 19"/>
          <p:cNvSpPr/>
          <p:nvPr/>
        </p:nvSpPr>
        <p:spPr>
          <a:xfrm>
            <a:off x="9902604" y="4245960"/>
            <a:ext cx="801695" cy="64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1" name="Rectangle 20"/>
          <p:cNvSpPr/>
          <p:nvPr/>
        </p:nvSpPr>
        <p:spPr>
          <a:xfrm>
            <a:off x="9911510" y="3718201"/>
            <a:ext cx="801695" cy="612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2" name="Rectangle 21"/>
          <p:cNvSpPr/>
          <p:nvPr/>
        </p:nvSpPr>
        <p:spPr>
          <a:xfrm>
            <a:off x="9893698" y="4837181"/>
            <a:ext cx="801695" cy="46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3" name="Rectangle 22"/>
          <p:cNvSpPr/>
          <p:nvPr/>
        </p:nvSpPr>
        <p:spPr>
          <a:xfrm>
            <a:off x="9884792" y="5271207"/>
            <a:ext cx="801695" cy="46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Tree>
    <p:custDataLst>
      <p:tags r:id="rId1"/>
    </p:custDataLst>
    <p:extLst>
      <p:ext uri="{BB962C8B-B14F-4D97-AF65-F5344CB8AC3E}">
        <p14:creationId xmlns:p14="http://schemas.microsoft.com/office/powerpoint/2010/main" val="13094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78046" y="0"/>
            <a:ext cx="10793467" cy="1752600"/>
          </a:xfrm>
          <a:noFill/>
        </p:spPr>
        <p:txBody>
          <a:bodyPr>
            <a:noAutofit/>
          </a:bodyPr>
          <a:lstStyle/>
          <a:p>
            <a:r>
              <a:rPr lang="ru-RU" dirty="0"/>
              <a:t>Методы и порядок закупок товаров, работ и сопутствующих услуг ИБР</a:t>
            </a:r>
            <a:endParaRPr lang="en-GB" dirty="0"/>
          </a:p>
        </p:txBody>
      </p:sp>
      <p:sp>
        <p:nvSpPr>
          <p:cNvPr id="3" name="Content Placeholder 2"/>
          <p:cNvSpPr>
            <a:spLocks noGrp="1"/>
          </p:cNvSpPr>
          <p:nvPr>
            <p:ph sz="half" idx="1"/>
          </p:nvPr>
        </p:nvSpPr>
        <p:spPr>
          <a:xfrm>
            <a:off x="1981200" y="2057401"/>
            <a:ext cx="4038600" cy="4068763"/>
          </a:xfrm>
        </p:spPr>
        <p:txBody>
          <a:bodyPr>
            <a:normAutofit fontScale="85000" lnSpcReduction="20000"/>
          </a:bodyPr>
          <a:lstStyle/>
          <a:p>
            <a:r>
              <a:rPr lang="ru-RU" b="1" dirty="0">
                <a:effectLst>
                  <a:outerShdw blurRad="38100" dist="38100" dir="2700000" algn="tl">
                    <a:srgbClr val="000000">
                      <a:alpha val="43137"/>
                    </a:srgbClr>
                  </a:outerShdw>
                </a:effectLst>
              </a:rPr>
              <a:t>МКТ-СЧ</a:t>
            </a:r>
            <a:r>
              <a:rPr lang="it-IT" dirty="0">
                <a:effectLst>
                  <a:outerShdw blurRad="38100" dist="38100" dir="2700000" algn="tl">
                    <a:srgbClr val="000000">
                      <a:alpha val="43137"/>
                    </a:srgbClr>
                  </a:outerShdw>
                </a:effectLst>
              </a:rPr>
              <a:t>  </a:t>
            </a:r>
            <a:r>
              <a:rPr lang="it-IT" dirty="0"/>
              <a:t>(</a:t>
            </a:r>
            <a:r>
              <a:rPr lang="ru-RU" dirty="0"/>
              <a:t>предпочтительный метод</a:t>
            </a:r>
            <a:r>
              <a:rPr lang="it-IT" dirty="0"/>
              <a:t>)</a:t>
            </a:r>
          </a:p>
          <a:p>
            <a:r>
              <a:rPr lang="ru-RU" b="1" dirty="0">
                <a:effectLst>
                  <a:outerShdw blurRad="38100" dist="38100" dir="2700000" algn="tl">
                    <a:srgbClr val="000000">
                      <a:alpha val="43137"/>
                    </a:srgbClr>
                  </a:outerShdw>
                </a:effectLst>
              </a:rPr>
              <a:t>МКТ</a:t>
            </a:r>
            <a:endParaRPr lang="it-IT" b="1" dirty="0">
              <a:effectLst>
                <a:outerShdw blurRad="38100" dist="38100" dir="2700000" algn="tl">
                  <a:srgbClr val="000000">
                    <a:alpha val="43137"/>
                  </a:srgbClr>
                </a:outerShdw>
              </a:effectLst>
            </a:endParaRPr>
          </a:p>
          <a:p>
            <a:r>
              <a:rPr lang="ru-RU" b="1" dirty="0">
                <a:effectLst>
                  <a:outerShdw blurRad="38100" dist="38100" dir="2700000" algn="tl">
                    <a:srgbClr val="000000">
                      <a:alpha val="43137"/>
                    </a:srgbClr>
                  </a:outerShdw>
                </a:effectLst>
              </a:rPr>
              <a:t>ОМТ</a:t>
            </a:r>
            <a:endParaRPr lang="it-IT" b="1" dirty="0">
              <a:effectLst>
                <a:outerShdw blurRad="38100" dist="38100" dir="2700000" algn="tl">
                  <a:srgbClr val="000000">
                    <a:alpha val="43137"/>
                  </a:srgbClr>
                </a:outerShdw>
              </a:effectLst>
            </a:endParaRPr>
          </a:p>
          <a:p>
            <a:r>
              <a:rPr lang="ru-RU" b="1" dirty="0">
                <a:effectLst>
                  <a:outerShdw blurRad="38100" dist="38100" dir="2700000" algn="tl">
                    <a:srgbClr val="000000">
                      <a:alpha val="43137"/>
                    </a:srgbClr>
                  </a:outerShdw>
                </a:effectLst>
              </a:rPr>
              <a:t>НКТ</a:t>
            </a:r>
            <a:endParaRPr lang="it-IT" b="1" dirty="0">
              <a:effectLst>
                <a:outerShdw blurRad="38100" dist="38100" dir="2700000" algn="tl">
                  <a:srgbClr val="000000">
                    <a:alpha val="43137"/>
                  </a:srgbClr>
                </a:outerShdw>
              </a:effectLst>
            </a:endParaRPr>
          </a:p>
          <a:p>
            <a:r>
              <a:rPr lang="ru-RU" b="1" dirty="0">
                <a:effectLst>
                  <a:outerShdw blurRad="38100" dist="38100" dir="2700000" algn="tl">
                    <a:srgbClr val="000000">
                      <a:alpha val="43137"/>
                    </a:srgbClr>
                  </a:outerShdw>
                </a:effectLst>
              </a:rPr>
              <a:t>Закупки на открытом рынке (Шопинг) </a:t>
            </a:r>
            <a:r>
              <a:rPr lang="it-IT" dirty="0"/>
              <a:t>(</a:t>
            </a:r>
            <a:r>
              <a:rPr lang="ru-RU" dirty="0"/>
              <a:t>котировки от ≥ 3 авторитетных фирм в ≥ 2 соответствующих странах</a:t>
            </a:r>
            <a:r>
              <a:rPr lang="it-IT" dirty="0"/>
              <a:t>) </a:t>
            </a:r>
          </a:p>
          <a:p>
            <a:r>
              <a:rPr lang="ru-RU" b="1" dirty="0">
                <a:effectLst>
                  <a:outerShdw blurRad="38100" dist="38100" dir="2700000" algn="tl">
                    <a:srgbClr val="000000">
                      <a:alpha val="43137"/>
                    </a:srgbClr>
                  </a:outerShdw>
                </a:effectLst>
              </a:rPr>
              <a:t>Закупки у единственного источника</a:t>
            </a:r>
            <a:endParaRPr lang="it-IT" b="1" dirty="0">
              <a:effectLst>
                <a:outerShdw blurRad="38100" dist="38100" dir="2700000" algn="tl">
                  <a:srgbClr val="000000">
                    <a:alpha val="43137"/>
                  </a:srgbClr>
                </a:outerShdw>
              </a:effectLst>
            </a:endParaRPr>
          </a:p>
          <a:p>
            <a:endParaRPr lang="en-GB" dirty="0"/>
          </a:p>
        </p:txBody>
      </p:sp>
      <p:sp>
        <p:nvSpPr>
          <p:cNvPr id="8" name="Content Placeholder 7"/>
          <p:cNvSpPr>
            <a:spLocks noGrp="1"/>
          </p:cNvSpPr>
          <p:nvPr>
            <p:ph sz="half" idx="2"/>
          </p:nvPr>
        </p:nvSpPr>
        <p:spPr>
          <a:xfrm>
            <a:off x="6172200" y="2057401"/>
            <a:ext cx="4038600" cy="4068763"/>
          </a:xfrm>
        </p:spPr>
        <p:txBody>
          <a:bodyPr>
            <a:normAutofit fontScale="85000" lnSpcReduction="20000"/>
          </a:bodyPr>
          <a:lstStyle/>
          <a:p>
            <a:r>
              <a:rPr lang="ru-RU" dirty="0">
                <a:solidFill>
                  <a:schemeClr val="tx2">
                    <a:lumMod val="75000"/>
                  </a:schemeClr>
                </a:solidFill>
              </a:rPr>
              <a:t>Работа сверх объёма договора</a:t>
            </a:r>
            <a:endParaRPr lang="it-IT" dirty="0">
              <a:solidFill>
                <a:schemeClr val="tx2">
                  <a:lumMod val="75000"/>
                </a:schemeClr>
              </a:solidFill>
            </a:endParaRPr>
          </a:p>
          <a:p>
            <a:r>
              <a:rPr lang="ru-RU" dirty="0">
                <a:solidFill>
                  <a:schemeClr val="tx2">
                    <a:lumMod val="75000"/>
                  </a:schemeClr>
                </a:solidFill>
              </a:rPr>
              <a:t>Участие сообществ</a:t>
            </a:r>
            <a:endParaRPr lang="it-IT" dirty="0">
              <a:solidFill>
                <a:schemeClr val="tx2">
                  <a:lumMod val="75000"/>
                </a:schemeClr>
              </a:solidFill>
            </a:endParaRPr>
          </a:p>
          <a:p>
            <a:r>
              <a:rPr lang="ru-RU" dirty="0">
                <a:solidFill>
                  <a:schemeClr val="tx2">
                    <a:lumMod val="75000"/>
                  </a:schemeClr>
                </a:solidFill>
              </a:rPr>
              <a:t>Государственно-частные партнерства</a:t>
            </a:r>
            <a:r>
              <a:rPr lang="it-IT" dirty="0">
                <a:solidFill>
                  <a:schemeClr val="tx2">
                    <a:lumMod val="75000"/>
                  </a:schemeClr>
                </a:solidFill>
              </a:rPr>
              <a:t> </a:t>
            </a:r>
            <a:endParaRPr lang="en-GB" dirty="0">
              <a:solidFill>
                <a:schemeClr val="tx2">
                  <a:lumMod val="75000"/>
                </a:schemeClr>
              </a:solidFill>
            </a:endParaRPr>
          </a:p>
        </p:txBody>
      </p:sp>
    </p:spTree>
    <p:custDataLst>
      <p:tags r:id="rId1"/>
    </p:custDataLst>
    <p:extLst>
      <p:ext uri="{BB962C8B-B14F-4D97-AF65-F5344CB8AC3E}">
        <p14:creationId xmlns:p14="http://schemas.microsoft.com/office/powerpoint/2010/main" val="40074492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2752" y="183776"/>
            <a:ext cx="9471048" cy="864551"/>
          </a:xfrm>
          <a:noFill/>
          <a:ln>
            <a:solidFill>
              <a:schemeClr val="tx1">
                <a:lumMod val="50000"/>
                <a:lumOff val="50000"/>
              </a:schemeClr>
            </a:solidFill>
          </a:ln>
        </p:spPr>
        <p:txBody>
          <a:bodyPr vert="horz" lIns="91440" tIns="45720" rIns="91440" bIns="45720" rtlCol="0" anchor="ctr">
            <a:normAutofit/>
          </a:bodyPr>
          <a:lstStyle/>
          <a:p>
            <a:r>
              <a:rPr lang="ru-RU" dirty="0"/>
              <a:t>Упражнение</a:t>
            </a:r>
            <a:r>
              <a:rPr lang="en-US" dirty="0"/>
              <a:t> ⑧b </a:t>
            </a:r>
            <a:r>
              <a:rPr lang="ru-RU" dirty="0"/>
              <a:t>Квалификации</a:t>
            </a:r>
            <a:endParaRPr lang="en-US" dirty="0"/>
          </a:p>
        </p:txBody>
      </p:sp>
      <p:sp>
        <p:nvSpPr>
          <p:cNvPr id="5" name="Content Placeholder 2"/>
          <p:cNvSpPr txBox="1">
            <a:spLocks/>
          </p:cNvSpPr>
          <p:nvPr/>
        </p:nvSpPr>
        <p:spPr>
          <a:xfrm>
            <a:off x="2831690" y="1048327"/>
            <a:ext cx="8229600"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dirty="0"/>
              <a:t>Ответьте</a:t>
            </a:r>
            <a:r>
              <a:rPr lang="en-US" sz="2400" dirty="0">
                <a:sym typeface="Wingdings"/>
              </a:rPr>
              <a:t> </a:t>
            </a:r>
            <a:r>
              <a:rPr lang="ru-RU" sz="2400" dirty="0">
                <a:sym typeface="Wingdings"/>
              </a:rPr>
              <a:t>или</a:t>
            </a:r>
            <a:r>
              <a:rPr lang="en-US" sz="2400" dirty="0">
                <a:sym typeface="Wingdings"/>
              </a:rPr>
              <a:t>  (</a:t>
            </a:r>
            <a:r>
              <a:rPr lang="ru-RU" sz="2400" dirty="0">
                <a:sym typeface="Wingdings"/>
              </a:rPr>
              <a:t>каждый критерий не зависит от остальных</a:t>
            </a:r>
            <a:r>
              <a:rPr lang="en-US" sz="2400" dirty="0">
                <a:sym typeface="Wingdings"/>
              </a:rPr>
              <a:t>)</a:t>
            </a:r>
            <a:endParaRPr lang="en-US" sz="2400" dirty="0"/>
          </a:p>
        </p:txBody>
      </p:sp>
      <p:sp>
        <p:nvSpPr>
          <p:cNvPr id="6" name="Rectangle 5"/>
          <p:cNvSpPr/>
          <p:nvPr/>
        </p:nvSpPr>
        <p:spPr>
          <a:xfrm>
            <a:off x="4887231" y="1438172"/>
            <a:ext cx="3699474" cy="400110"/>
          </a:xfrm>
          <a:prstGeom prst="rect">
            <a:avLst/>
          </a:prstGeom>
        </p:spPr>
        <p:txBody>
          <a:bodyPr wrap="none">
            <a:spAutoFit/>
          </a:bodyPr>
          <a:lstStyle/>
          <a:p>
            <a:r>
              <a:rPr lang="ru-RU" sz="2000" u="sng" dirty="0"/>
              <a:t>Квалификационные требования</a:t>
            </a:r>
            <a:endParaRPr lang="en-US" sz="2000" u="sng" dirty="0"/>
          </a:p>
        </p:txBody>
      </p:sp>
      <p:sp>
        <p:nvSpPr>
          <p:cNvPr id="7" name="Rectangle 6"/>
          <p:cNvSpPr/>
          <p:nvPr/>
        </p:nvSpPr>
        <p:spPr>
          <a:xfrm>
            <a:off x="980469" y="1927707"/>
            <a:ext cx="8947356" cy="1138773"/>
          </a:xfrm>
          <a:prstGeom prst="rect">
            <a:avLst/>
          </a:prstGeom>
          <a:solidFill>
            <a:schemeClr val="accent4">
              <a:lumMod val="20000"/>
              <a:lumOff val="80000"/>
            </a:schemeClr>
          </a:solidFill>
          <a:ln>
            <a:solidFill>
              <a:schemeClr val="tx1"/>
            </a:solidFill>
          </a:ln>
        </p:spPr>
        <p:txBody>
          <a:bodyPr wrap="square">
            <a:spAutoFit/>
          </a:bodyPr>
          <a:lstStyle/>
          <a:p>
            <a:r>
              <a:rPr lang="ru-RU" sz="1600" dirty="0"/>
              <a:t>В ходе </a:t>
            </a:r>
            <a:r>
              <a:rPr lang="ru-RU" sz="1600" dirty="0" err="1"/>
              <a:t>предквалификационного</a:t>
            </a:r>
            <a:r>
              <a:rPr lang="ru-RU" sz="1600" dirty="0"/>
              <a:t> отбора на поставку комплексного генерирующего оборудования для реконструкции электростанции было отобрано 9 поставщиков, которые соответствовали установленным критериям; комитет сократил их количество, выбрав 6, которые лучше всего</a:t>
            </a:r>
            <a:r>
              <a:rPr lang="ru-RU" dirty="0"/>
              <a:t> </a:t>
            </a:r>
            <a:r>
              <a:rPr lang="ru-RU" sz="1600" dirty="0"/>
              <a:t>соответствуют критериям</a:t>
            </a:r>
            <a:r>
              <a:rPr lang="ru-RU" dirty="0"/>
              <a:t>.</a:t>
            </a:r>
            <a:endParaRPr lang="en-US" dirty="0"/>
          </a:p>
        </p:txBody>
      </p:sp>
      <p:sp>
        <p:nvSpPr>
          <p:cNvPr id="8" name="Rectangle 7"/>
          <p:cNvSpPr/>
          <p:nvPr/>
        </p:nvSpPr>
        <p:spPr>
          <a:xfrm>
            <a:off x="9907550" y="1902462"/>
            <a:ext cx="801695" cy="9252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12" name="Rectangle 11"/>
          <p:cNvSpPr/>
          <p:nvPr/>
        </p:nvSpPr>
        <p:spPr>
          <a:xfrm>
            <a:off x="971947" y="3016553"/>
            <a:ext cx="8946000" cy="523220"/>
          </a:xfrm>
          <a:prstGeom prst="rect">
            <a:avLst/>
          </a:prstGeom>
          <a:solidFill>
            <a:schemeClr val="accent4">
              <a:lumMod val="20000"/>
              <a:lumOff val="80000"/>
            </a:schemeClr>
          </a:solidFill>
          <a:ln>
            <a:solidFill>
              <a:schemeClr val="tx1"/>
            </a:solidFill>
          </a:ln>
        </p:spPr>
        <p:txBody>
          <a:bodyPr wrap="square">
            <a:spAutoFit/>
          </a:bodyPr>
          <a:lstStyle/>
          <a:p>
            <a:r>
              <a:rPr lang="ru-RU" sz="1400" dirty="0"/>
              <a:t>При закупке мебели для государственных школ доход участника торгов, предложившего самую низкую цену, незначительно отличался от значения требуемого оборота; его заявка была отклонена!</a:t>
            </a:r>
            <a:endParaRPr lang="en-US" sz="1400" dirty="0"/>
          </a:p>
        </p:txBody>
      </p:sp>
      <p:sp>
        <p:nvSpPr>
          <p:cNvPr id="13" name="Rectangle 12"/>
          <p:cNvSpPr/>
          <p:nvPr/>
        </p:nvSpPr>
        <p:spPr>
          <a:xfrm>
            <a:off x="971947" y="3467583"/>
            <a:ext cx="8946000" cy="523220"/>
          </a:xfrm>
          <a:prstGeom prst="rect">
            <a:avLst/>
          </a:prstGeom>
          <a:solidFill>
            <a:schemeClr val="accent4">
              <a:lumMod val="20000"/>
              <a:lumOff val="80000"/>
            </a:schemeClr>
          </a:solidFill>
          <a:ln>
            <a:solidFill>
              <a:schemeClr val="tx1"/>
            </a:solidFill>
          </a:ln>
        </p:spPr>
        <p:txBody>
          <a:bodyPr wrap="square">
            <a:spAutoFit/>
          </a:bodyPr>
          <a:lstStyle/>
          <a:p>
            <a:pPr>
              <a:defRPr/>
            </a:pPr>
            <a:r>
              <a:rPr lang="ru-RU" sz="1400" dirty="0"/>
              <a:t>Если более 6 фирм прошли предварительную квалификацию, их число будет сокращено до 6 в зависимости от требований к опыту (количество аналогичных завершенных проектов).</a:t>
            </a:r>
            <a:endParaRPr lang="en-US" sz="1400" dirty="0"/>
          </a:p>
        </p:txBody>
      </p:sp>
      <p:sp>
        <p:nvSpPr>
          <p:cNvPr id="14" name="Rectangle 13"/>
          <p:cNvSpPr/>
          <p:nvPr/>
        </p:nvSpPr>
        <p:spPr>
          <a:xfrm>
            <a:off x="961810" y="4010036"/>
            <a:ext cx="8946000" cy="523220"/>
          </a:xfrm>
          <a:prstGeom prst="rect">
            <a:avLst/>
          </a:prstGeom>
          <a:solidFill>
            <a:schemeClr val="accent4">
              <a:lumMod val="20000"/>
              <a:lumOff val="80000"/>
            </a:schemeClr>
          </a:solidFill>
          <a:ln>
            <a:solidFill>
              <a:schemeClr val="tx1"/>
            </a:solidFill>
          </a:ln>
        </p:spPr>
        <p:txBody>
          <a:bodyPr wrap="square">
            <a:spAutoFit/>
          </a:bodyPr>
          <a:lstStyle/>
          <a:p>
            <a:pPr marL="0" lvl="1">
              <a:defRPr/>
            </a:pPr>
            <a:r>
              <a:rPr lang="ru-RU" altLang="en-US" sz="1400" dirty="0"/>
              <a:t>В трехлетнем договоре на поставку мебели (бюджет 6 000 000 долларов США) требованием к опыту было: аналогичные поставки на сумму не менее 2 000 000 долларов США в каждый из последних трех лет.</a:t>
            </a:r>
            <a:endParaRPr lang="en-US" altLang="en-US" sz="1400" dirty="0"/>
          </a:p>
        </p:txBody>
      </p:sp>
      <p:sp>
        <p:nvSpPr>
          <p:cNvPr id="15" name="Rectangle 14"/>
          <p:cNvSpPr/>
          <p:nvPr/>
        </p:nvSpPr>
        <p:spPr>
          <a:xfrm>
            <a:off x="948704" y="4476821"/>
            <a:ext cx="8947354" cy="523220"/>
          </a:xfrm>
          <a:prstGeom prst="rect">
            <a:avLst/>
          </a:prstGeom>
          <a:solidFill>
            <a:schemeClr val="accent4">
              <a:lumMod val="20000"/>
              <a:lumOff val="80000"/>
            </a:schemeClr>
          </a:solidFill>
          <a:ln>
            <a:solidFill>
              <a:schemeClr val="tx1"/>
            </a:solidFill>
          </a:ln>
        </p:spPr>
        <p:txBody>
          <a:bodyPr wrap="square">
            <a:spAutoFit/>
          </a:bodyPr>
          <a:lstStyle/>
          <a:p>
            <a:r>
              <a:rPr lang="ru-RU" sz="1400" dirty="0"/>
              <a:t>Производители с текущими производственными обязательствами (охватывающими следующие 9 месяцев), превышающими 75% их производственных мощностей, не проходят квалификацию.</a:t>
            </a:r>
            <a:endParaRPr lang="en-US" sz="1400" dirty="0"/>
          </a:p>
        </p:txBody>
      </p:sp>
      <p:sp>
        <p:nvSpPr>
          <p:cNvPr id="16" name="Rectangle 15"/>
          <p:cNvSpPr/>
          <p:nvPr/>
        </p:nvSpPr>
        <p:spPr>
          <a:xfrm>
            <a:off x="971947" y="5042517"/>
            <a:ext cx="8947354" cy="338554"/>
          </a:xfrm>
          <a:prstGeom prst="rect">
            <a:avLst/>
          </a:prstGeom>
          <a:solidFill>
            <a:schemeClr val="accent4">
              <a:lumMod val="20000"/>
              <a:lumOff val="80000"/>
            </a:schemeClr>
          </a:solidFill>
          <a:ln>
            <a:solidFill>
              <a:schemeClr val="tx1"/>
            </a:solidFill>
          </a:ln>
        </p:spPr>
        <p:txBody>
          <a:bodyPr wrap="square">
            <a:spAutoFit/>
          </a:bodyPr>
          <a:lstStyle/>
          <a:p>
            <a:r>
              <a:rPr lang="ru-RU" sz="1600" dirty="0"/>
              <a:t>Участник торгов должен иметь среднегодовой оборот в 1,5 раза превышающий заявленную цену.</a:t>
            </a:r>
            <a:endParaRPr lang="en-US" sz="1600" dirty="0"/>
          </a:p>
        </p:txBody>
      </p:sp>
      <p:sp>
        <p:nvSpPr>
          <p:cNvPr id="18" name="Rectangle 17"/>
          <p:cNvSpPr/>
          <p:nvPr/>
        </p:nvSpPr>
        <p:spPr>
          <a:xfrm>
            <a:off x="9897672" y="3461057"/>
            <a:ext cx="801693" cy="648000"/>
          </a:xfrm>
          <a:prstGeom prst="rect">
            <a:avLst/>
          </a:prstGeom>
          <a:solidFill>
            <a:schemeClr val="accent4">
              <a:lumMod val="20000"/>
              <a:lumOff val="80000"/>
            </a:schemeClr>
          </a:solidFill>
          <a:ln>
            <a:solidFill>
              <a:schemeClr val="tx1"/>
            </a:solidFill>
          </a:ln>
        </p:spPr>
        <p:txBody>
          <a:bodyPr wrap="square" anchor="ctr">
            <a:spAutoFit/>
          </a:bodyPr>
          <a:lstStyle/>
          <a:p>
            <a:pPr algn="ctr"/>
            <a:r>
              <a:rPr lang="en-US" sz="2400" dirty="0">
                <a:sym typeface="Wingdings"/>
              </a:rPr>
              <a:t></a:t>
            </a:r>
            <a:endParaRPr lang="en-US" sz="2400" dirty="0"/>
          </a:p>
        </p:txBody>
      </p:sp>
      <p:sp>
        <p:nvSpPr>
          <p:cNvPr id="19" name="Rectangle 18"/>
          <p:cNvSpPr/>
          <p:nvPr/>
        </p:nvSpPr>
        <p:spPr>
          <a:xfrm>
            <a:off x="9897672" y="2828852"/>
            <a:ext cx="801695" cy="64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0" name="Rectangle 19"/>
          <p:cNvSpPr/>
          <p:nvPr/>
        </p:nvSpPr>
        <p:spPr>
          <a:xfrm>
            <a:off x="9907550" y="4510160"/>
            <a:ext cx="801695" cy="64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1" name="Rectangle 20"/>
          <p:cNvSpPr/>
          <p:nvPr/>
        </p:nvSpPr>
        <p:spPr>
          <a:xfrm>
            <a:off x="9896058" y="3912087"/>
            <a:ext cx="801695" cy="64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
        <p:nvSpPr>
          <p:cNvPr id="22" name="Rectangle 21"/>
          <p:cNvSpPr/>
          <p:nvPr/>
        </p:nvSpPr>
        <p:spPr>
          <a:xfrm>
            <a:off x="9927825" y="5135983"/>
            <a:ext cx="801695" cy="468000"/>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sym typeface="Wingdings"/>
              </a:rPr>
              <a:t></a:t>
            </a:r>
            <a:endParaRPr lang="en-US" sz="2400" dirty="0"/>
          </a:p>
        </p:txBody>
      </p:sp>
    </p:spTree>
    <p:custDataLst>
      <p:tags r:id="rId1"/>
    </p:custDataLst>
    <p:extLst>
      <p:ext uri="{BB962C8B-B14F-4D97-AF65-F5344CB8AC3E}">
        <p14:creationId xmlns:p14="http://schemas.microsoft.com/office/powerpoint/2010/main" val="8058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vert="horz" lIns="91440" tIns="45720" rIns="91440" bIns="45720" rtlCol="0" anchor="ctr">
            <a:normAutofit fontScale="90000"/>
          </a:bodyPr>
          <a:lstStyle/>
          <a:p>
            <a:r>
              <a:rPr lang="ru-RU" dirty="0"/>
              <a:t>Типовая закупочная документация</a:t>
            </a:r>
            <a:endParaRPr lang="en-US" dirty="0"/>
          </a:p>
        </p:txBody>
      </p:sp>
      <p:sp>
        <p:nvSpPr>
          <p:cNvPr id="6" name="Freeform 5"/>
          <p:cNvSpPr/>
          <p:nvPr/>
        </p:nvSpPr>
        <p:spPr>
          <a:xfrm>
            <a:off x="5272592" y="4436317"/>
            <a:ext cx="6537491" cy="1166864"/>
          </a:xfrm>
          <a:custGeom>
            <a:avLst/>
            <a:gdLst>
              <a:gd name="connsiteX0" fmla="*/ 0 w 5913331"/>
              <a:gd name="connsiteY0" fmla="*/ 91271 h 912710"/>
              <a:gd name="connsiteX1" fmla="*/ 91271 w 5913331"/>
              <a:gd name="connsiteY1" fmla="*/ 0 h 912710"/>
              <a:gd name="connsiteX2" fmla="*/ 5822060 w 5913331"/>
              <a:gd name="connsiteY2" fmla="*/ 0 h 912710"/>
              <a:gd name="connsiteX3" fmla="*/ 5913331 w 5913331"/>
              <a:gd name="connsiteY3" fmla="*/ 91271 h 912710"/>
              <a:gd name="connsiteX4" fmla="*/ 5913331 w 5913331"/>
              <a:gd name="connsiteY4" fmla="*/ 821439 h 912710"/>
              <a:gd name="connsiteX5" fmla="*/ 5822060 w 5913331"/>
              <a:gd name="connsiteY5" fmla="*/ 912710 h 912710"/>
              <a:gd name="connsiteX6" fmla="*/ 91271 w 5913331"/>
              <a:gd name="connsiteY6" fmla="*/ 912710 h 912710"/>
              <a:gd name="connsiteX7" fmla="*/ 0 w 5913331"/>
              <a:gd name="connsiteY7" fmla="*/ 821439 h 912710"/>
              <a:gd name="connsiteX8" fmla="*/ 0 w 5913331"/>
              <a:gd name="connsiteY8" fmla="*/ 91271 h 9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331" h="912710">
                <a:moveTo>
                  <a:pt x="0" y="91271"/>
                </a:moveTo>
                <a:cubicBezTo>
                  <a:pt x="0" y="40863"/>
                  <a:pt x="40863" y="0"/>
                  <a:pt x="91271" y="0"/>
                </a:cubicBezTo>
                <a:lnTo>
                  <a:pt x="5822060" y="0"/>
                </a:lnTo>
                <a:cubicBezTo>
                  <a:pt x="5872468" y="0"/>
                  <a:pt x="5913331" y="40863"/>
                  <a:pt x="5913331" y="91271"/>
                </a:cubicBezTo>
                <a:lnTo>
                  <a:pt x="5913331" y="821439"/>
                </a:lnTo>
                <a:cubicBezTo>
                  <a:pt x="5913331" y="871847"/>
                  <a:pt x="5872468" y="912710"/>
                  <a:pt x="5822060" y="912710"/>
                </a:cubicBezTo>
                <a:lnTo>
                  <a:pt x="91271" y="912710"/>
                </a:lnTo>
                <a:cubicBezTo>
                  <a:pt x="40863" y="912710"/>
                  <a:pt x="0" y="871847"/>
                  <a:pt x="0" y="821439"/>
                </a:cubicBezTo>
                <a:lnTo>
                  <a:pt x="0" y="91271"/>
                </a:lnTo>
                <a:close/>
              </a:path>
            </a:pathLst>
          </a:custGeom>
          <a:solidFill>
            <a:srgbClr val="FFFF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32" tIns="102932" rIns="102932" bIns="102932" numCol="1" spcCol="1270" anchor="ctr" anchorCtr="0">
            <a:noAutofit/>
          </a:bodyPr>
          <a:lstStyle/>
          <a:p>
            <a:pPr lvl="0" algn="ctr" defTabSz="889000">
              <a:lnSpc>
                <a:spcPct val="90000"/>
              </a:lnSpc>
              <a:spcBef>
                <a:spcPct val="0"/>
              </a:spcBef>
              <a:spcAft>
                <a:spcPct val="35000"/>
              </a:spcAft>
            </a:pPr>
            <a:r>
              <a:rPr lang="ru-RU" sz="2000" kern="1200" dirty="0">
                <a:solidFill>
                  <a:schemeClr val="tx1"/>
                </a:solidFill>
              </a:rPr>
              <a:t>Типовая конкурсная документация на закупку товаров и сопутствующих услуг (МКТ/СЧ, МКТ, НКТ – разрешено использование национальных документов)</a:t>
            </a:r>
            <a:endParaRPr lang="en-US" sz="2000" kern="1200" dirty="0">
              <a:solidFill>
                <a:schemeClr val="tx1"/>
              </a:solidFill>
            </a:endParaRPr>
          </a:p>
        </p:txBody>
      </p:sp>
      <p:sp>
        <p:nvSpPr>
          <p:cNvPr id="7" name="Freeform 6"/>
          <p:cNvSpPr/>
          <p:nvPr/>
        </p:nvSpPr>
        <p:spPr>
          <a:xfrm>
            <a:off x="5344680" y="2893840"/>
            <a:ext cx="3291954" cy="1277794"/>
          </a:xfrm>
          <a:custGeom>
            <a:avLst/>
            <a:gdLst>
              <a:gd name="connsiteX0" fmla="*/ 0 w 2977658"/>
              <a:gd name="connsiteY0" fmla="*/ 127779 h 1277794"/>
              <a:gd name="connsiteX1" fmla="*/ 127779 w 2977658"/>
              <a:gd name="connsiteY1" fmla="*/ 0 h 1277794"/>
              <a:gd name="connsiteX2" fmla="*/ 2849879 w 2977658"/>
              <a:gd name="connsiteY2" fmla="*/ 0 h 1277794"/>
              <a:gd name="connsiteX3" fmla="*/ 2977658 w 2977658"/>
              <a:gd name="connsiteY3" fmla="*/ 127779 h 1277794"/>
              <a:gd name="connsiteX4" fmla="*/ 2977658 w 2977658"/>
              <a:gd name="connsiteY4" fmla="*/ 1150015 h 1277794"/>
              <a:gd name="connsiteX5" fmla="*/ 2849879 w 2977658"/>
              <a:gd name="connsiteY5" fmla="*/ 1277794 h 1277794"/>
              <a:gd name="connsiteX6" fmla="*/ 127779 w 2977658"/>
              <a:gd name="connsiteY6" fmla="*/ 1277794 h 1277794"/>
              <a:gd name="connsiteX7" fmla="*/ 0 w 2977658"/>
              <a:gd name="connsiteY7" fmla="*/ 1150015 h 1277794"/>
              <a:gd name="connsiteX8" fmla="*/ 0 w 2977658"/>
              <a:gd name="connsiteY8" fmla="*/ 127779 h 1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7658" h="1277794">
                <a:moveTo>
                  <a:pt x="0" y="127779"/>
                </a:moveTo>
                <a:cubicBezTo>
                  <a:pt x="0" y="57209"/>
                  <a:pt x="57209" y="0"/>
                  <a:pt x="127779" y="0"/>
                </a:cubicBezTo>
                <a:lnTo>
                  <a:pt x="2849879" y="0"/>
                </a:lnTo>
                <a:cubicBezTo>
                  <a:pt x="2920449" y="0"/>
                  <a:pt x="2977658" y="57209"/>
                  <a:pt x="2977658" y="127779"/>
                </a:cubicBezTo>
                <a:lnTo>
                  <a:pt x="2977658" y="1150015"/>
                </a:lnTo>
                <a:cubicBezTo>
                  <a:pt x="2977658" y="1220585"/>
                  <a:pt x="2920449" y="1277794"/>
                  <a:pt x="2849879" y="1277794"/>
                </a:cubicBezTo>
                <a:lnTo>
                  <a:pt x="127779" y="1277794"/>
                </a:lnTo>
                <a:cubicBezTo>
                  <a:pt x="57209" y="1277794"/>
                  <a:pt x="0" y="1220585"/>
                  <a:pt x="0" y="1150015"/>
                </a:cubicBezTo>
                <a:lnTo>
                  <a:pt x="0" y="127779"/>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625" tIns="113625" rIns="113625" bIns="113625" numCol="1" spcCol="1270" anchor="ctr" anchorCtr="0">
            <a:noAutofit/>
          </a:bodyPr>
          <a:lstStyle/>
          <a:p>
            <a:pPr lvl="0" algn="ctr" defTabSz="889000">
              <a:lnSpc>
                <a:spcPct val="90000"/>
              </a:lnSpc>
              <a:spcBef>
                <a:spcPct val="0"/>
              </a:spcBef>
              <a:spcAft>
                <a:spcPct val="35000"/>
              </a:spcAft>
            </a:pPr>
            <a:r>
              <a:rPr lang="ru-RU" sz="2000" kern="1200" dirty="0">
                <a:solidFill>
                  <a:schemeClr val="tx1"/>
                </a:solidFill>
              </a:rPr>
              <a:t>Типовая документация для закупки товаров на открытом рынке</a:t>
            </a:r>
            <a:endParaRPr lang="en-US" sz="2000" kern="1200" dirty="0">
              <a:solidFill>
                <a:schemeClr val="tx1"/>
              </a:solidFill>
            </a:endParaRPr>
          </a:p>
        </p:txBody>
      </p:sp>
      <p:sp>
        <p:nvSpPr>
          <p:cNvPr id="8" name="Freeform 7"/>
          <p:cNvSpPr/>
          <p:nvPr/>
        </p:nvSpPr>
        <p:spPr>
          <a:xfrm>
            <a:off x="5169725" y="1846278"/>
            <a:ext cx="1596084" cy="912710"/>
          </a:xfrm>
          <a:custGeom>
            <a:avLst/>
            <a:gdLst>
              <a:gd name="connsiteX0" fmla="*/ 0 w 1348768"/>
              <a:gd name="connsiteY0" fmla="*/ 91271 h 912710"/>
              <a:gd name="connsiteX1" fmla="*/ 91271 w 1348768"/>
              <a:gd name="connsiteY1" fmla="*/ 0 h 912710"/>
              <a:gd name="connsiteX2" fmla="*/ 1257497 w 1348768"/>
              <a:gd name="connsiteY2" fmla="*/ 0 h 912710"/>
              <a:gd name="connsiteX3" fmla="*/ 1348768 w 1348768"/>
              <a:gd name="connsiteY3" fmla="*/ 91271 h 912710"/>
              <a:gd name="connsiteX4" fmla="*/ 1348768 w 1348768"/>
              <a:gd name="connsiteY4" fmla="*/ 821439 h 912710"/>
              <a:gd name="connsiteX5" fmla="*/ 1257497 w 1348768"/>
              <a:gd name="connsiteY5" fmla="*/ 912710 h 912710"/>
              <a:gd name="connsiteX6" fmla="*/ 91271 w 1348768"/>
              <a:gd name="connsiteY6" fmla="*/ 912710 h 912710"/>
              <a:gd name="connsiteX7" fmla="*/ 0 w 1348768"/>
              <a:gd name="connsiteY7" fmla="*/ 821439 h 912710"/>
              <a:gd name="connsiteX8" fmla="*/ 0 w 1348768"/>
              <a:gd name="connsiteY8" fmla="*/ 91271 h 9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768" h="912710">
                <a:moveTo>
                  <a:pt x="0" y="91271"/>
                </a:moveTo>
                <a:cubicBezTo>
                  <a:pt x="0" y="40863"/>
                  <a:pt x="40863" y="0"/>
                  <a:pt x="91271" y="0"/>
                </a:cubicBezTo>
                <a:lnTo>
                  <a:pt x="1257497" y="0"/>
                </a:lnTo>
                <a:cubicBezTo>
                  <a:pt x="1307905" y="0"/>
                  <a:pt x="1348768" y="40863"/>
                  <a:pt x="1348768" y="91271"/>
                </a:cubicBezTo>
                <a:lnTo>
                  <a:pt x="1348768" y="821439"/>
                </a:lnTo>
                <a:cubicBezTo>
                  <a:pt x="1348768" y="871847"/>
                  <a:pt x="1307905" y="912710"/>
                  <a:pt x="1257497" y="912710"/>
                </a:cubicBezTo>
                <a:lnTo>
                  <a:pt x="91271" y="912710"/>
                </a:lnTo>
                <a:cubicBezTo>
                  <a:pt x="40863" y="912710"/>
                  <a:pt x="0" y="871847"/>
                  <a:pt x="0" y="821439"/>
                </a:cubicBezTo>
                <a:lnTo>
                  <a:pt x="0" y="91271"/>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32" tIns="102932" rIns="102932" bIns="102932" numCol="1" spcCol="1270" anchor="ctr" anchorCtr="0">
            <a:noAutofit/>
          </a:bodyPr>
          <a:lstStyle/>
          <a:p>
            <a:pPr lvl="0" algn="ctr" defTabSz="889000">
              <a:lnSpc>
                <a:spcPct val="90000"/>
              </a:lnSpc>
              <a:spcBef>
                <a:spcPct val="0"/>
              </a:spcBef>
              <a:spcAft>
                <a:spcPct val="35000"/>
              </a:spcAft>
            </a:pPr>
            <a:r>
              <a:rPr lang="ru-RU" sz="2000" dirty="0">
                <a:solidFill>
                  <a:schemeClr val="tx1"/>
                </a:solidFill>
              </a:rPr>
              <a:t>Стратегия закупок</a:t>
            </a:r>
            <a:endParaRPr lang="en-US" sz="2000" kern="1200" dirty="0">
              <a:solidFill>
                <a:schemeClr val="tx1"/>
              </a:solidFill>
            </a:endParaRPr>
          </a:p>
        </p:txBody>
      </p:sp>
      <p:sp>
        <p:nvSpPr>
          <p:cNvPr id="9" name="Freeform 8"/>
          <p:cNvSpPr/>
          <p:nvPr/>
        </p:nvSpPr>
        <p:spPr>
          <a:xfrm>
            <a:off x="6914558" y="1756693"/>
            <a:ext cx="1742749" cy="912710"/>
          </a:xfrm>
          <a:custGeom>
            <a:avLst/>
            <a:gdLst>
              <a:gd name="connsiteX0" fmla="*/ 0 w 1348768"/>
              <a:gd name="connsiteY0" fmla="*/ 91271 h 912710"/>
              <a:gd name="connsiteX1" fmla="*/ 91271 w 1348768"/>
              <a:gd name="connsiteY1" fmla="*/ 0 h 912710"/>
              <a:gd name="connsiteX2" fmla="*/ 1257497 w 1348768"/>
              <a:gd name="connsiteY2" fmla="*/ 0 h 912710"/>
              <a:gd name="connsiteX3" fmla="*/ 1348768 w 1348768"/>
              <a:gd name="connsiteY3" fmla="*/ 91271 h 912710"/>
              <a:gd name="connsiteX4" fmla="*/ 1348768 w 1348768"/>
              <a:gd name="connsiteY4" fmla="*/ 821439 h 912710"/>
              <a:gd name="connsiteX5" fmla="*/ 1257497 w 1348768"/>
              <a:gd name="connsiteY5" fmla="*/ 912710 h 912710"/>
              <a:gd name="connsiteX6" fmla="*/ 91271 w 1348768"/>
              <a:gd name="connsiteY6" fmla="*/ 912710 h 912710"/>
              <a:gd name="connsiteX7" fmla="*/ 0 w 1348768"/>
              <a:gd name="connsiteY7" fmla="*/ 821439 h 912710"/>
              <a:gd name="connsiteX8" fmla="*/ 0 w 1348768"/>
              <a:gd name="connsiteY8" fmla="*/ 91271 h 9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768" h="912710">
                <a:moveTo>
                  <a:pt x="0" y="91271"/>
                </a:moveTo>
                <a:cubicBezTo>
                  <a:pt x="0" y="40863"/>
                  <a:pt x="40863" y="0"/>
                  <a:pt x="91271" y="0"/>
                </a:cubicBezTo>
                <a:lnTo>
                  <a:pt x="1257497" y="0"/>
                </a:lnTo>
                <a:cubicBezTo>
                  <a:pt x="1307905" y="0"/>
                  <a:pt x="1348768" y="40863"/>
                  <a:pt x="1348768" y="91271"/>
                </a:cubicBezTo>
                <a:lnTo>
                  <a:pt x="1348768" y="821439"/>
                </a:lnTo>
                <a:cubicBezTo>
                  <a:pt x="1348768" y="871847"/>
                  <a:pt x="1307905" y="912710"/>
                  <a:pt x="1257497" y="912710"/>
                </a:cubicBezTo>
                <a:lnTo>
                  <a:pt x="91271" y="912710"/>
                </a:lnTo>
                <a:cubicBezTo>
                  <a:pt x="40863" y="912710"/>
                  <a:pt x="0" y="871847"/>
                  <a:pt x="0" y="821439"/>
                </a:cubicBezTo>
                <a:lnTo>
                  <a:pt x="0" y="91271"/>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32" tIns="102932" rIns="102932" bIns="102932" numCol="1" spcCol="1270" anchor="ctr" anchorCtr="0">
            <a:noAutofit/>
          </a:bodyPr>
          <a:lstStyle/>
          <a:p>
            <a:pPr lvl="0" algn="ctr" defTabSz="889000">
              <a:lnSpc>
                <a:spcPct val="90000"/>
              </a:lnSpc>
              <a:spcBef>
                <a:spcPct val="0"/>
              </a:spcBef>
              <a:spcAft>
                <a:spcPct val="35000"/>
              </a:spcAft>
            </a:pPr>
            <a:r>
              <a:rPr lang="ru-RU" sz="2000" kern="1200" dirty="0">
                <a:solidFill>
                  <a:schemeClr val="tx1"/>
                </a:solidFill>
              </a:rPr>
              <a:t>План закупок</a:t>
            </a:r>
            <a:endParaRPr lang="en-US" sz="2000" kern="1200" dirty="0">
              <a:solidFill>
                <a:schemeClr val="tx1"/>
              </a:solidFill>
            </a:endParaRPr>
          </a:p>
        </p:txBody>
      </p:sp>
      <p:sp>
        <p:nvSpPr>
          <p:cNvPr id="10" name="Freeform 9"/>
          <p:cNvSpPr/>
          <p:nvPr/>
        </p:nvSpPr>
        <p:spPr>
          <a:xfrm>
            <a:off x="8797783" y="3035591"/>
            <a:ext cx="1491133" cy="1333397"/>
          </a:xfrm>
          <a:custGeom>
            <a:avLst/>
            <a:gdLst>
              <a:gd name="connsiteX0" fmla="*/ 0 w 1348768"/>
              <a:gd name="connsiteY0" fmla="*/ 129902 h 1299023"/>
              <a:gd name="connsiteX1" fmla="*/ 129902 w 1348768"/>
              <a:gd name="connsiteY1" fmla="*/ 0 h 1299023"/>
              <a:gd name="connsiteX2" fmla="*/ 1218866 w 1348768"/>
              <a:gd name="connsiteY2" fmla="*/ 0 h 1299023"/>
              <a:gd name="connsiteX3" fmla="*/ 1348768 w 1348768"/>
              <a:gd name="connsiteY3" fmla="*/ 129902 h 1299023"/>
              <a:gd name="connsiteX4" fmla="*/ 1348768 w 1348768"/>
              <a:gd name="connsiteY4" fmla="*/ 1169121 h 1299023"/>
              <a:gd name="connsiteX5" fmla="*/ 1218866 w 1348768"/>
              <a:gd name="connsiteY5" fmla="*/ 1299023 h 1299023"/>
              <a:gd name="connsiteX6" fmla="*/ 129902 w 1348768"/>
              <a:gd name="connsiteY6" fmla="*/ 1299023 h 1299023"/>
              <a:gd name="connsiteX7" fmla="*/ 0 w 1348768"/>
              <a:gd name="connsiteY7" fmla="*/ 1169121 h 1299023"/>
              <a:gd name="connsiteX8" fmla="*/ 0 w 1348768"/>
              <a:gd name="connsiteY8" fmla="*/ 129902 h 129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768" h="1299023">
                <a:moveTo>
                  <a:pt x="0" y="129902"/>
                </a:moveTo>
                <a:cubicBezTo>
                  <a:pt x="0" y="58159"/>
                  <a:pt x="58159" y="0"/>
                  <a:pt x="129902" y="0"/>
                </a:cubicBezTo>
                <a:lnTo>
                  <a:pt x="1218866" y="0"/>
                </a:lnTo>
                <a:cubicBezTo>
                  <a:pt x="1290609" y="0"/>
                  <a:pt x="1348768" y="58159"/>
                  <a:pt x="1348768" y="129902"/>
                </a:cubicBezTo>
                <a:lnTo>
                  <a:pt x="1348768" y="1169121"/>
                </a:lnTo>
                <a:cubicBezTo>
                  <a:pt x="1348768" y="1240864"/>
                  <a:pt x="1290609" y="1299023"/>
                  <a:pt x="1218866" y="1299023"/>
                </a:cubicBezTo>
                <a:lnTo>
                  <a:pt x="129902" y="1299023"/>
                </a:lnTo>
                <a:cubicBezTo>
                  <a:pt x="58159" y="1299023"/>
                  <a:pt x="0" y="1240864"/>
                  <a:pt x="0" y="1169121"/>
                </a:cubicBezTo>
                <a:lnTo>
                  <a:pt x="0" y="129902"/>
                </a:lnTo>
                <a:close/>
              </a:path>
            </a:pathLst>
          </a:custGeom>
          <a:solidFill>
            <a:srgbClr val="9AEAE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247" tIns="114247" rIns="114247" bIns="114247" numCol="1" spcCol="1270" anchor="ctr" anchorCtr="0">
            <a:noAutofit/>
          </a:bodyPr>
          <a:lstStyle/>
          <a:p>
            <a:pPr lvl="0" algn="ctr" defTabSz="889000">
              <a:lnSpc>
                <a:spcPct val="90000"/>
              </a:lnSpc>
              <a:spcBef>
                <a:spcPct val="0"/>
              </a:spcBef>
              <a:spcAft>
                <a:spcPct val="35000"/>
              </a:spcAft>
            </a:pPr>
            <a:r>
              <a:rPr lang="ru-RU" sz="1400" dirty="0">
                <a:solidFill>
                  <a:schemeClr val="tx1"/>
                </a:solidFill>
              </a:rPr>
              <a:t>Особое уведомление о закупках</a:t>
            </a:r>
            <a:endParaRPr lang="en-US" sz="1400" kern="1200" dirty="0">
              <a:solidFill>
                <a:schemeClr val="tx1"/>
              </a:solidFill>
            </a:endParaRPr>
          </a:p>
        </p:txBody>
      </p:sp>
      <p:sp>
        <p:nvSpPr>
          <p:cNvPr id="11" name="Freeform 10"/>
          <p:cNvSpPr/>
          <p:nvPr/>
        </p:nvSpPr>
        <p:spPr>
          <a:xfrm>
            <a:off x="10372419" y="1879340"/>
            <a:ext cx="1712694" cy="2262042"/>
          </a:xfrm>
          <a:custGeom>
            <a:avLst/>
            <a:gdLst>
              <a:gd name="connsiteX0" fmla="*/ 0 w 1204827"/>
              <a:gd name="connsiteY0" fmla="*/ 120483 h 2262042"/>
              <a:gd name="connsiteX1" fmla="*/ 120483 w 1204827"/>
              <a:gd name="connsiteY1" fmla="*/ 0 h 2262042"/>
              <a:gd name="connsiteX2" fmla="*/ 1084344 w 1204827"/>
              <a:gd name="connsiteY2" fmla="*/ 0 h 2262042"/>
              <a:gd name="connsiteX3" fmla="*/ 1204827 w 1204827"/>
              <a:gd name="connsiteY3" fmla="*/ 120483 h 2262042"/>
              <a:gd name="connsiteX4" fmla="*/ 1204827 w 1204827"/>
              <a:gd name="connsiteY4" fmla="*/ 2141559 h 2262042"/>
              <a:gd name="connsiteX5" fmla="*/ 1084344 w 1204827"/>
              <a:gd name="connsiteY5" fmla="*/ 2262042 h 2262042"/>
              <a:gd name="connsiteX6" fmla="*/ 120483 w 1204827"/>
              <a:gd name="connsiteY6" fmla="*/ 2262042 h 2262042"/>
              <a:gd name="connsiteX7" fmla="*/ 0 w 1204827"/>
              <a:gd name="connsiteY7" fmla="*/ 2141559 h 2262042"/>
              <a:gd name="connsiteX8" fmla="*/ 0 w 1204827"/>
              <a:gd name="connsiteY8" fmla="*/ 120483 h 226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827" h="2262042">
                <a:moveTo>
                  <a:pt x="0" y="120483"/>
                </a:moveTo>
                <a:cubicBezTo>
                  <a:pt x="0" y="53942"/>
                  <a:pt x="53942" y="0"/>
                  <a:pt x="120483" y="0"/>
                </a:cubicBezTo>
                <a:lnTo>
                  <a:pt x="1084344" y="0"/>
                </a:lnTo>
                <a:cubicBezTo>
                  <a:pt x="1150885" y="0"/>
                  <a:pt x="1204827" y="53942"/>
                  <a:pt x="1204827" y="120483"/>
                </a:cubicBezTo>
                <a:lnTo>
                  <a:pt x="1204827" y="2141559"/>
                </a:lnTo>
                <a:cubicBezTo>
                  <a:pt x="1204827" y="2208100"/>
                  <a:pt x="1150885" y="2262042"/>
                  <a:pt x="1084344" y="2262042"/>
                </a:cubicBezTo>
                <a:lnTo>
                  <a:pt x="120483" y="2262042"/>
                </a:lnTo>
                <a:cubicBezTo>
                  <a:pt x="53942" y="2262042"/>
                  <a:pt x="0" y="2208100"/>
                  <a:pt x="0" y="2141559"/>
                </a:cubicBezTo>
                <a:lnTo>
                  <a:pt x="0" y="120483"/>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488" tIns="111488" rIns="111488" bIns="111488" numCol="1" spcCol="1270" anchor="ctr" anchorCtr="0">
            <a:noAutofit/>
          </a:bodyPr>
          <a:lstStyle/>
          <a:p>
            <a:pPr lvl="0" algn="ctr" defTabSz="889000">
              <a:lnSpc>
                <a:spcPct val="90000"/>
              </a:lnSpc>
              <a:spcBef>
                <a:spcPct val="0"/>
              </a:spcBef>
              <a:spcAft>
                <a:spcPct val="35000"/>
              </a:spcAft>
            </a:pPr>
            <a:r>
              <a:rPr lang="ru-RU" sz="1400" kern="1200" dirty="0" err="1">
                <a:solidFill>
                  <a:schemeClr val="tx1"/>
                </a:solidFill>
              </a:rPr>
              <a:t>Предквали-фикационные</a:t>
            </a:r>
            <a:r>
              <a:rPr lang="ru-RU" sz="1400" kern="1200" dirty="0">
                <a:solidFill>
                  <a:schemeClr val="tx1"/>
                </a:solidFill>
              </a:rPr>
              <a:t> документы</a:t>
            </a:r>
            <a:r>
              <a:rPr lang="it-IT" sz="1400" kern="1200" dirty="0">
                <a:solidFill>
                  <a:schemeClr val="tx1"/>
                </a:solidFill>
              </a:rPr>
              <a:t>(</a:t>
            </a:r>
            <a:r>
              <a:rPr lang="ru-RU" sz="1400" kern="1200" dirty="0">
                <a:solidFill>
                  <a:schemeClr val="tx1"/>
                </a:solidFill>
              </a:rPr>
              <a:t>МКТ</a:t>
            </a:r>
            <a:r>
              <a:rPr lang="it-IT" sz="1400" kern="1200" dirty="0">
                <a:solidFill>
                  <a:schemeClr val="tx1"/>
                </a:solidFill>
              </a:rPr>
              <a:t>/</a:t>
            </a:r>
            <a:r>
              <a:rPr lang="ru-RU" sz="1400" kern="1200" dirty="0">
                <a:solidFill>
                  <a:schemeClr val="tx1"/>
                </a:solidFill>
              </a:rPr>
              <a:t>СЧ</a:t>
            </a:r>
            <a:r>
              <a:rPr lang="it-IT" sz="1400" kern="1200" dirty="0">
                <a:solidFill>
                  <a:schemeClr val="tx1"/>
                </a:solidFill>
              </a:rPr>
              <a:t>, </a:t>
            </a:r>
            <a:r>
              <a:rPr lang="ru-RU" sz="1400" kern="1200" dirty="0">
                <a:solidFill>
                  <a:schemeClr val="tx1"/>
                </a:solidFill>
              </a:rPr>
              <a:t>МКТ</a:t>
            </a:r>
            <a:r>
              <a:rPr lang="it-IT" sz="1400" kern="1200" dirty="0">
                <a:solidFill>
                  <a:schemeClr val="tx1"/>
                </a:solidFill>
              </a:rPr>
              <a:t>)</a:t>
            </a:r>
            <a:endParaRPr lang="en-US" sz="1400" kern="1200" dirty="0">
              <a:solidFill>
                <a:schemeClr val="tx1"/>
              </a:solidFill>
            </a:endParaRPr>
          </a:p>
        </p:txBody>
      </p:sp>
      <p:sp>
        <p:nvSpPr>
          <p:cNvPr id="12" name="Freeform 11"/>
          <p:cNvSpPr/>
          <p:nvPr/>
        </p:nvSpPr>
        <p:spPr>
          <a:xfrm>
            <a:off x="8785383" y="1876948"/>
            <a:ext cx="1491133" cy="912710"/>
          </a:xfrm>
          <a:custGeom>
            <a:avLst/>
            <a:gdLst>
              <a:gd name="connsiteX0" fmla="*/ 0 w 1348768"/>
              <a:gd name="connsiteY0" fmla="*/ 91271 h 912710"/>
              <a:gd name="connsiteX1" fmla="*/ 91271 w 1348768"/>
              <a:gd name="connsiteY1" fmla="*/ 0 h 912710"/>
              <a:gd name="connsiteX2" fmla="*/ 1257497 w 1348768"/>
              <a:gd name="connsiteY2" fmla="*/ 0 h 912710"/>
              <a:gd name="connsiteX3" fmla="*/ 1348768 w 1348768"/>
              <a:gd name="connsiteY3" fmla="*/ 91271 h 912710"/>
              <a:gd name="connsiteX4" fmla="*/ 1348768 w 1348768"/>
              <a:gd name="connsiteY4" fmla="*/ 821439 h 912710"/>
              <a:gd name="connsiteX5" fmla="*/ 1257497 w 1348768"/>
              <a:gd name="connsiteY5" fmla="*/ 912710 h 912710"/>
              <a:gd name="connsiteX6" fmla="*/ 91271 w 1348768"/>
              <a:gd name="connsiteY6" fmla="*/ 912710 h 912710"/>
              <a:gd name="connsiteX7" fmla="*/ 0 w 1348768"/>
              <a:gd name="connsiteY7" fmla="*/ 821439 h 912710"/>
              <a:gd name="connsiteX8" fmla="*/ 0 w 1348768"/>
              <a:gd name="connsiteY8" fmla="*/ 91271 h 9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768" h="912710">
                <a:moveTo>
                  <a:pt x="0" y="91271"/>
                </a:moveTo>
                <a:cubicBezTo>
                  <a:pt x="0" y="40863"/>
                  <a:pt x="40863" y="0"/>
                  <a:pt x="91271" y="0"/>
                </a:cubicBezTo>
                <a:lnTo>
                  <a:pt x="1257497" y="0"/>
                </a:lnTo>
                <a:cubicBezTo>
                  <a:pt x="1307905" y="0"/>
                  <a:pt x="1348768" y="40863"/>
                  <a:pt x="1348768" y="91271"/>
                </a:cubicBezTo>
                <a:lnTo>
                  <a:pt x="1348768" y="821439"/>
                </a:lnTo>
                <a:cubicBezTo>
                  <a:pt x="1348768" y="871847"/>
                  <a:pt x="1307905" y="912710"/>
                  <a:pt x="1257497" y="912710"/>
                </a:cubicBezTo>
                <a:lnTo>
                  <a:pt x="91271" y="912710"/>
                </a:lnTo>
                <a:cubicBezTo>
                  <a:pt x="40863" y="912710"/>
                  <a:pt x="0" y="871847"/>
                  <a:pt x="0" y="821439"/>
                </a:cubicBezTo>
                <a:lnTo>
                  <a:pt x="0" y="91271"/>
                </a:lnTo>
                <a:close/>
              </a:path>
            </a:pathLst>
          </a:cu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32" tIns="102932" rIns="102932" bIns="102932" numCol="1" spcCol="1270" anchor="ctr" anchorCtr="0">
            <a:noAutofit/>
          </a:bodyPr>
          <a:lstStyle/>
          <a:p>
            <a:pPr lvl="0" algn="ctr" defTabSz="889000">
              <a:lnSpc>
                <a:spcPct val="90000"/>
              </a:lnSpc>
              <a:spcBef>
                <a:spcPct val="0"/>
              </a:spcBef>
              <a:spcAft>
                <a:spcPct val="35000"/>
              </a:spcAft>
            </a:pPr>
            <a:r>
              <a:rPr lang="ru-RU" sz="1400" dirty="0">
                <a:solidFill>
                  <a:schemeClr val="tx1"/>
                </a:solidFill>
              </a:rPr>
              <a:t>О</a:t>
            </a:r>
            <a:r>
              <a:rPr lang="ru-RU" sz="1400" kern="1200" dirty="0">
                <a:solidFill>
                  <a:schemeClr val="tx1"/>
                </a:solidFill>
              </a:rPr>
              <a:t>бщее уведомление о закупках</a:t>
            </a:r>
            <a:endParaRPr lang="en-US" sz="1400" kern="1200" dirty="0">
              <a:solidFill>
                <a:schemeClr val="tx1"/>
              </a:solidFill>
            </a:endParaRPr>
          </a:p>
        </p:txBody>
      </p:sp>
      <p:pic>
        <p:nvPicPr>
          <p:cNvPr id="3" name="Picture 2"/>
          <p:cNvPicPr>
            <a:picLocks noChangeAspect="1"/>
          </p:cNvPicPr>
          <p:nvPr/>
        </p:nvPicPr>
        <p:blipFill>
          <a:blip r:embed="rId4"/>
          <a:stretch>
            <a:fillRect/>
          </a:stretch>
        </p:blipFill>
        <p:spPr>
          <a:xfrm>
            <a:off x="1120344" y="2122699"/>
            <a:ext cx="2358135" cy="2156009"/>
          </a:xfrm>
          <a:prstGeom prst="rect">
            <a:avLst/>
          </a:prstGeom>
        </p:spPr>
      </p:pic>
      <p:cxnSp>
        <p:nvCxnSpPr>
          <p:cNvPr id="14" name="Straight Arrow Connector 13"/>
          <p:cNvCxnSpPr/>
          <p:nvPr/>
        </p:nvCxnSpPr>
        <p:spPr>
          <a:xfrm flipV="1">
            <a:off x="3599519" y="2366573"/>
            <a:ext cx="1207387"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3623280" y="2869221"/>
            <a:ext cx="1320824" cy="104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3587119" y="3295222"/>
            <a:ext cx="1333224" cy="45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3556049" y="3657903"/>
            <a:ext cx="1364294" cy="443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3556049" y="3824277"/>
            <a:ext cx="1230202" cy="454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Freeform 7">
            <a:extLst>
              <a:ext uri="{FF2B5EF4-FFF2-40B4-BE49-F238E27FC236}">
                <a16:creationId xmlns:a16="http://schemas.microsoft.com/office/drawing/2014/main" id="{5A0A6CD0-3208-0431-5C31-94D2978D91B9}"/>
              </a:ext>
            </a:extLst>
          </p:cNvPr>
          <p:cNvSpPr/>
          <p:nvPr/>
        </p:nvSpPr>
        <p:spPr>
          <a:xfrm>
            <a:off x="1670742" y="4278708"/>
            <a:ext cx="1596084" cy="912710"/>
          </a:xfrm>
          <a:custGeom>
            <a:avLst/>
            <a:gdLst>
              <a:gd name="connsiteX0" fmla="*/ 0 w 1348768"/>
              <a:gd name="connsiteY0" fmla="*/ 91271 h 912710"/>
              <a:gd name="connsiteX1" fmla="*/ 91271 w 1348768"/>
              <a:gd name="connsiteY1" fmla="*/ 0 h 912710"/>
              <a:gd name="connsiteX2" fmla="*/ 1257497 w 1348768"/>
              <a:gd name="connsiteY2" fmla="*/ 0 h 912710"/>
              <a:gd name="connsiteX3" fmla="*/ 1348768 w 1348768"/>
              <a:gd name="connsiteY3" fmla="*/ 91271 h 912710"/>
              <a:gd name="connsiteX4" fmla="*/ 1348768 w 1348768"/>
              <a:gd name="connsiteY4" fmla="*/ 821439 h 912710"/>
              <a:gd name="connsiteX5" fmla="*/ 1257497 w 1348768"/>
              <a:gd name="connsiteY5" fmla="*/ 912710 h 912710"/>
              <a:gd name="connsiteX6" fmla="*/ 91271 w 1348768"/>
              <a:gd name="connsiteY6" fmla="*/ 912710 h 912710"/>
              <a:gd name="connsiteX7" fmla="*/ 0 w 1348768"/>
              <a:gd name="connsiteY7" fmla="*/ 821439 h 912710"/>
              <a:gd name="connsiteX8" fmla="*/ 0 w 1348768"/>
              <a:gd name="connsiteY8" fmla="*/ 91271 h 9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768" h="912710">
                <a:moveTo>
                  <a:pt x="0" y="91271"/>
                </a:moveTo>
                <a:cubicBezTo>
                  <a:pt x="0" y="40863"/>
                  <a:pt x="40863" y="0"/>
                  <a:pt x="91271" y="0"/>
                </a:cubicBezTo>
                <a:lnTo>
                  <a:pt x="1257497" y="0"/>
                </a:lnTo>
                <a:cubicBezTo>
                  <a:pt x="1307905" y="0"/>
                  <a:pt x="1348768" y="40863"/>
                  <a:pt x="1348768" y="91271"/>
                </a:cubicBezTo>
                <a:lnTo>
                  <a:pt x="1348768" y="821439"/>
                </a:lnTo>
                <a:cubicBezTo>
                  <a:pt x="1348768" y="871847"/>
                  <a:pt x="1307905" y="912710"/>
                  <a:pt x="1257497" y="912710"/>
                </a:cubicBezTo>
                <a:lnTo>
                  <a:pt x="91271" y="912710"/>
                </a:lnTo>
                <a:cubicBezTo>
                  <a:pt x="40863" y="912710"/>
                  <a:pt x="0" y="871847"/>
                  <a:pt x="0" y="821439"/>
                </a:cubicBezTo>
                <a:lnTo>
                  <a:pt x="0" y="91271"/>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32" tIns="102932" rIns="102932" bIns="102932" numCol="1" spcCol="1270" anchor="ctr" anchorCtr="0">
            <a:noAutofit/>
          </a:bodyPr>
          <a:lstStyle/>
          <a:p>
            <a:pPr lvl="0" algn="ctr" defTabSz="889000">
              <a:lnSpc>
                <a:spcPct val="90000"/>
              </a:lnSpc>
              <a:spcBef>
                <a:spcPct val="0"/>
              </a:spcBef>
              <a:spcAft>
                <a:spcPct val="35000"/>
              </a:spcAft>
            </a:pPr>
            <a:r>
              <a:rPr lang="ru-RU" sz="1600" dirty="0">
                <a:solidFill>
                  <a:schemeClr val="tx1"/>
                </a:solidFill>
              </a:rPr>
              <a:t>Закупочная документация</a:t>
            </a:r>
            <a:endParaRPr lang="en-US" sz="1600" kern="1200" dirty="0">
              <a:solidFill>
                <a:schemeClr val="tx1"/>
              </a:solidFill>
            </a:endParaRPr>
          </a:p>
        </p:txBody>
      </p:sp>
    </p:spTree>
    <p:custDataLst>
      <p:tags r:id="rId1"/>
    </p:custDataLst>
    <p:extLst>
      <p:ext uri="{BB962C8B-B14F-4D97-AF65-F5344CB8AC3E}">
        <p14:creationId xmlns:p14="http://schemas.microsoft.com/office/powerpoint/2010/main" val="21032744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Arrow Connector 47"/>
          <p:cNvCxnSpPr/>
          <p:nvPr/>
        </p:nvCxnSpPr>
        <p:spPr>
          <a:xfrm>
            <a:off x="8785811" y="3309188"/>
            <a:ext cx="436594" cy="7197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30" name="Diagram 29"/>
          <p:cNvGraphicFramePr/>
          <p:nvPr>
            <p:extLst>
              <p:ext uri="{D42A27DB-BD31-4B8C-83A1-F6EECF244321}">
                <p14:modId xmlns:p14="http://schemas.microsoft.com/office/powerpoint/2010/main" val="98978719"/>
              </p:ext>
            </p:extLst>
          </p:nvPr>
        </p:nvGraphicFramePr>
        <p:xfrm>
          <a:off x="5208270" y="2471248"/>
          <a:ext cx="5387340" cy="1091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2" name="Diagram 31"/>
          <p:cNvGraphicFramePr/>
          <p:nvPr>
            <p:extLst>
              <p:ext uri="{D42A27DB-BD31-4B8C-83A1-F6EECF244321}">
                <p14:modId xmlns:p14="http://schemas.microsoft.com/office/powerpoint/2010/main" val="521474599"/>
              </p:ext>
            </p:extLst>
          </p:nvPr>
        </p:nvGraphicFramePr>
        <p:xfrm>
          <a:off x="262890" y="1537798"/>
          <a:ext cx="11681460" cy="13654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3" name="Diagram 32"/>
          <p:cNvGraphicFramePr/>
          <p:nvPr>
            <p:extLst>
              <p:ext uri="{D42A27DB-BD31-4B8C-83A1-F6EECF244321}">
                <p14:modId xmlns:p14="http://schemas.microsoft.com/office/powerpoint/2010/main" val="885985732"/>
              </p:ext>
            </p:extLst>
          </p:nvPr>
        </p:nvGraphicFramePr>
        <p:xfrm>
          <a:off x="5773843" y="3381027"/>
          <a:ext cx="3078865" cy="180317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41" name="Straight Connector 40"/>
          <p:cNvCxnSpPr/>
          <p:nvPr/>
        </p:nvCxnSpPr>
        <p:spPr>
          <a:xfrm flipH="1">
            <a:off x="10572750" y="3291840"/>
            <a:ext cx="228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280105" y="3965263"/>
            <a:ext cx="1522277" cy="1923881"/>
            <a:chOff x="8742895" y="3908451"/>
            <a:chExt cx="1522277" cy="1923881"/>
          </a:xfrm>
        </p:grpSpPr>
        <p:sp>
          <p:nvSpPr>
            <p:cNvPr id="43" name="TextBox 42"/>
            <p:cNvSpPr txBox="1"/>
            <p:nvPr/>
          </p:nvSpPr>
          <p:spPr>
            <a:xfrm>
              <a:off x="8812530" y="3908451"/>
              <a:ext cx="1390124" cy="369332"/>
            </a:xfrm>
            <a:prstGeom prst="rect">
              <a:avLst/>
            </a:prstGeom>
            <a:solidFill>
              <a:srgbClr val="A2EAE4"/>
            </a:solidFill>
            <a:ln>
              <a:solidFill>
                <a:schemeClr val="accent1"/>
              </a:solidFill>
            </a:ln>
          </p:spPr>
          <p:txBody>
            <a:bodyPr wrap="none" rtlCol="0">
              <a:spAutoFit/>
            </a:bodyPr>
            <a:lstStyle/>
            <a:p>
              <a:r>
                <a:rPr lang="ru-RU" dirty="0"/>
                <a:t>Подписание</a:t>
              </a:r>
              <a:endParaRPr lang="en-GB" dirty="0"/>
            </a:p>
          </p:txBody>
        </p:sp>
        <p:sp>
          <p:nvSpPr>
            <p:cNvPr id="44" name="TextBox 43"/>
            <p:cNvSpPr txBox="1"/>
            <p:nvPr/>
          </p:nvSpPr>
          <p:spPr>
            <a:xfrm>
              <a:off x="8742895" y="4435934"/>
              <a:ext cx="1335558" cy="369332"/>
            </a:xfrm>
            <a:prstGeom prst="rect">
              <a:avLst/>
            </a:prstGeom>
            <a:solidFill>
              <a:srgbClr val="A2EAE4"/>
            </a:solidFill>
            <a:ln>
              <a:solidFill>
                <a:schemeClr val="accent1"/>
              </a:solidFill>
            </a:ln>
          </p:spPr>
          <p:txBody>
            <a:bodyPr wrap="none" rtlCol="0">
              <a:spAutoFit/>
            </a:bodyPr>
            <a:lstStyle/>
            <a:p>
              <a:r>
                <a:rPr lang="ru-RU" dirty="0"/>
                <a:t>Реализация</a:t>
              </a:r>
              <a:endParaRPr lang="en-GB" dirty="0"/>
            </a:p>
          </p:txBody>
        </p:sp>
        <p:sp>
          <p:nvSpPr>
            <p:cNvPr id="45" name="TextBox 44"/>
            <p:cNvSpPr txBox="1"/>
            <p:nvPr/>
          </p:nvSpPr>
          <p:spPr>
            <a:xfrm>
              <a:off x="9070452" y="4949467"/>
              <a:ext cx="489236" cy="369332"/>
            </a:xfrm>
            <a:prstGeom prst="rect">
              <a:avLst/>
            </a:prstGeom>
            <a:solidFill>
              <a:srgbClr val="A2EAE4"/>
            </a:solidFill>
            <a:ln>
              <a:solidFill>
                <a:schemeClr val="accent1"/>
              </a:solidFill>
            </a:ln>
          </p:spPr>
          <p:txBody>
            <a:bodyPr wrap="none" rtlCol="0">
              <a:spAutoFit/>
            </a:bodyPr>
            <a:lstStyle/>
            <a:p>
              <a:r>
                <a:rPr lang="ru-RU" dirty="0"/>
                <a:t>СЧ</a:t>
              </a:r>
              <a:r>
                <a:rPr lang="it-IT" dirty="0"/>
                <a:t> </a:t>
              </a:r>
              <a:endParaRPr lang="en-GB" dirty="0"/>
            </a:p>
          </p:txBody>
        </p:sp>
        <p:sp>
          <p:nvSpPr>
            <p:cNvPr id="46" name="TextBox 45"/>
            <p:cNvSpPr txBox="1"/>
            <p:nvPr/>
          </p:nvSpPr>
          <p:spPr>
            <a:xfrm>
              <a:off x="8812530" y="5463000"/>
              <a:ext cx="1452642" cy="369332"/>
            </a:xfrm>
            <a:prstGeom prst="rect">
              <a:avLst/>
            </a:prstGeom>
            <a:solidFill>
              <a:srgbClr val="A2EAE4"/>
            </a:solidFill>
            <a:ln>
              <a:solidFill>
                <a:schemeClr val="accent1"/>
              </a:solidFill>
            </a:ln>
          </p:spPr>
          <p:txBody>
            <a:bodyPr wrap="none" rtlCol="0">
              <a:spAutoFit/>
            </a:bodyPr>
            <a:lstStyle/>
            <a:p>
              <a:r>
                <a:rPr lang="ru-RU" dirty="0"/>
                <a:t>Завершение</a:t>
              </a:r>
              <a:r>
                <a:rPr lang="it-IT" dirty="0"/>
                <a:t> </a:t>
              </a:r>
              <a:endParaRPr lang="en-GB" dirty="0"/>
            </a:p>
          </p:txBody>
        </p:sp>
      </p:grpSp>
      <p:pic>
        <p:nvPicPr>
          <p:cNvPr id="52" name="Picture 51"/>
          <p:cNvPicPr>
            <a:picLocks noChangeAspect="1"/>
          </p:cNvPicPr>
          <p:nvPr/>
        </p:nvPicPr>
        <p:blipFill>
          <a:blip r:embed="rId19"/>
          <a:stretch>
            <a:fillRect/>
          </a:stretch>
        </p:blipFill>
        <p:spPr>
          <a:xfrm>
            <a:off x="9583326" y="2174061"/>
            <a:ext cx="1381981" cy="615350"/>
          </a:xfrm>
          <a:prstGeom prst="rect">
            <a:avLst/>
          </a:prstGeom>
        </p:spPr>
      </p:pic>
      <p:grpSp>
        <p:nvGrpSpPr>
          <p:cNvPr id="53" name="Group 52"/>
          <p:cNvGrpSpPr/>
          <p:nvPr/>
        </p:nvGrpSpPr>
        <p:grpSpPr>
          <a:xfrm>
            <a:off x="4838573" y="2226429"/>
            <a:ext cx="678761" cy="510614"/>
            <a:chOff x="5288337" y="1376611"/>
            <a:chExt cx="682007" cy="602943"/>
          </a:xfrm>
        </p:grpSpPr>
        <p:pic>
          <p:nvPicPr>
            <p:cNvPr id="54"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88337" y="1376611"/>
              <a:ext cx="682007" cy="60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41394" y="1560408"/>
              <a:ext cx="302571" cy="23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9"/>
            <p:cNvSpPr txBox="1">
              <a:spLocks noChangeArrowheads="1"/>
            </p:cNvSpPr>
            <p:nvPr/>
          </p:nvSpPr>
          <p:spPr bwMode="auto">
            <a:xfrm>
              <a:off x="5357731" y="1530846"/>
              <a:ext cx="3410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eaLnBrk="1" hangingPunct="1">
                <a:spcBef>
                  <a:spcPct val="0"/>
                </a:spcBef>
                <a:buClrTx/>
                <a:buSzTx/>
                <a:buNone/>
              </a:pPr>
              <a:r>
                <a:rPr lang="en-US" altLang="en-US" sz="1350" b="1" dirty="0">
                  <a:solidFill>
                    <a:srgbClr val="00B050"/>
                  </a:solidFill>
                  <a:latin typeface="Calibri" panose="020F0502020204030204" pitchFamily="34" charset="0"/>
                  <a:cs typeface="Calibri" panose="020F0502020204030204" pitchFamily="34" charset="0"/>
                </a:rPr>
                <a:t>n</a:t>
              </a:r>
            </a:p>
          </p:txBody>
        </p:sp>
      </p:grpSp>
      <p:graphicFrame>
        <p:nvGraphicFramePr>
          <p:cNvPr id="61" name="Diagram 60"/>
          <p:cNvGraphicFramePr/>
          <p:nvPr>
            <p:extLst>
              <p:ext uri="{D42A27DB-BD31-4B8C-83A1-F6EECF244321}">
                <p14:modId xmlns:p14="http://schemas.microsoft.com/office/powerpoint/2010/main" val="3268406361"/>
              </p:ext>
            </p:extLst>
          </p:nvPr>
        </p:nvGraphicFramePr>
        <p:xfrm>
          <a:off x="542798" y="2750635"/>
          <a:ext cx="2139065" cy="54120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62" name="Group 61"/>
          <p:cNvGrpSpPr/>
          <p:nvPr/>
        </p:nvGrpSpPr>
        <p:grpSpPr>
          <a:xfrm>
            <a:off x="3206346" y="2789440"/>
            <a:ext cx="1043328" cy="521664"/>
            <a:chOff x="1707110" y="144"/>
            <a:chExt cx="1043328" cy="521664"/>
          </a:xfrm>
          <a:solidFill>
            <a:srgbClr val="9FF397"/>
          </a:solidFill>
        </p:grpSpPr>
        <p:sp>
          <p:nvSpPr>
            <p:cNvPr id="63" name="Rectangle 62"/>
            <p:cNvSpPr/>
            <p:nvPr/>
          </p:nvSpPr>
          <p:spPr>
            <a:xfrm>
              <a:off x="1707110" y="144"/>
              <a:ext cx="1043328" cy="521664"/>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TextBox 63"/>
            <p:cNvSpPr txBox="1"/>
            <p:nvPr/>
          </p:nvSpPr>
          <p:spPr>
            <a:xfrm>
              <a:off x="1707110" y="144"/>
              <a:ext cx="1043328" cy="521664"/>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ru-RU" sz="1300" b="1" kern="1200" dirty="0">
                  <a:solidFill>
                    <a:schemeClr val="tx1"/>
                  </a:solidFill>
                </a:rPr>
                <a:t>Эскизный проект</a:t>
              </a:r>
              <a:endParaRPr lang="en-GB" sz="1300" b="1" kern="1200" dirty="0">
                <a:solidFill>
                  <a:schemeClr val="tx1"/>
                </a:solidFill>
              </a:endParaRPr>
            </a:p>
          </p:txBody>
        </p:sp>
      </p:grpSp>
    </p:spTree>
    <p:custDataLst>
      <p:tags r:id="rId1"/>
    </p:custDataLst>
    <p:extLst>
      <p:ext uri="{BB962C8B-B14F-4D97-AF65-F5344CB8AC3E}">
        <p14:creationId xmlns:p14="http://schemas.microsoft.com/office/powerpoint/2010/main" val="1421994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638" y="216434"/>
            <a:ext cx="9471048" cy="1177992"/>
          </a:xfrm>
        </p:spPr>
        <p:txBody>
          <a:bodyPr>
            <a:normAutofit fontScale="90000"/>
          </a:bodyPr>
          <a:lstStyle/>
          <a:p>
            <a:r>
              <a:rPr lang="ru-RU" dirty="0"/>
              <a:t>Содержание конкурсной документации</a:t>
            </a:r>
            <a:endParaRPr lang="en-GB" dirty="0"/>
          </a:p>
        </p:txBody>
      </p:sp>
      <p:sp>
        <p:nvSpPr>
          <p:cNvPr id="3" name="Content Placeholder 2"/>
          <p:cNvSpPr>
            <a:spLocks noGrp="1"/>
          </p:cNvSpPr>
          <p:nvPr>
            <p:ph idx="1"/>
          </p:nvPr>
        </p:nvSpPr>
        <p:spPr>
          <a:xfrm>
            <a:off x="5185792" y="1631057"/>
            <a:ext cx="6178894" cy="4156175"/>
          </a:xfrm>
        </p:spPr>
        <p:txBody>
          <a:bodyPr>
            <a:normAutofit lnSpcReduction="10000"/>
          </a:bodyPr>
          <a:lstStyle/>
          <a:p>
            <a:pPr>
              <a:buFont typeface="Wingdings" panose="05000000000000000000" pitchFamily="2" charset="2"/>
              <a:buChar char="ü"/>
            </a:pPr>
            <a:r>
              <a:rPr lang="ru-RU" sz="2000" dirty="0">
                <a:latin typeface="+mn-lt"/>
              </a:rPr>
              <a:t>Приглашение к участию в торгах</a:t>
            </a:r>
            <a:endParaRPr lang="it-IT" sz="2000" dirty="0">
              <a:latin typeface="+mn-lt"/>
            </a:endParaRPr>
          </a:p>
          <a:p>
            <a:pPr>
              <a:buFont typeface="Wingdings" panose="05000000000000000000" pitchFamily="2" charset="2"/>
              <a:buChar char="ü"/>
            </a:pPr>
            <a:r>
              <a:rPr lang="ru-RU" sz="2000" dirty="0">
                <a:latin typeface="+mn-lt"/>
              </a:rPr>
              <a:t>Инструкции для участников торгов</a:t>
            </a:r>
            <a:r>
              <a:rPr lang="it-IT" sz="2000" dirty="0">
                <a:latin typeface="+mn-lt"/>
              </a:rPr>
              <a:t> (</a:t>
            </a:r>
            <a:r>
              <a:rPr lang="ru-RU" sz="2000" dirty="0">
                <a:latin typeface="+mn-lt"/>
              </a:rPr>
              <a:t>ИЧТ</a:t>
            </a:r>
            <a:r>
              <a:rPr lang="it-IT" sz="2000" dirty="0">
                <a:latin typeface="+mn-lt"/>
              </a:rPr>
              <a:t>)</a:t>
            </a:r>
          </a:p>
          <a:p>
            <a:pPr>
              <a:buFont typeface="Wingdings" panose="05000000000000000000" pitchFamily="2" charset="2"/>
              <a:buChar char="ü"/>
            </a:pPr>
            <a:r>
              <a:rPr lang="ru-RU" sz="2000" dirty="0">
                <a:latin typeface="+mn-lt"/>
              </a:rPr>
              <a:t>Форма заявки</a:t>
            </a:r>
            <a:endParaRPr lang="it-IT" sz="2000" dirty="0">
              <a:latin typeface="+mn-lt"/>
            </a:endParaRPr>
          </a:p>
          <a:p>
            <a:pPr>
              <a:buFont typeface="Wingdings" panose="05000000000000000000" pitchFamily="2" charset="2"/>
              <a:buChar char="ü"/>
            </a:pPr>
            <a:r>
              <a:rPr lang="ru-RU" sz="2000" dirty="0">
                <a:latin typeface="+mn-lt"/>
              </a:rPr>
              <a:t>Форма договора</a:t>
            </a:r>
            <a:endParaRPr lang="it-IT" sz="2000" dirty="0">
              <a:latin typeface="+mn-lt"/>
            </a:endParaRPr>
          </a:p>
          <a:p>
            <a:pPr>
              <a:buFont typeface="Wingdings" panose="05000000000000000000" pitchFamily="2" charset="2"/>
              <a:buChar char="ü"/>
            </a:pPr>
            <a:r>
              <a:rPr lang="ru-RU" sz="2000" dirty="0">
                <a:latin typeface="+mn-lt"/>
              </a:rPr>
              <a:t>Условия договора</a:t>
            </a:r>
            <a:r>
              <a:rPr lang="it-IT" sz="2000" dirty="0">
                <a:latin typeface="+mn-lt"/>
              </a:rPr>
              <a:t>: </a:t>
            </a:r>
            <a:r>
              <a:rPr lang="ru-RU" sz="2000" dirty="0">
                <a:latin typeface="+mn-lt"/>
              </a:rPr>
              <a:t>общие условия и</a:t>
            </a:r>
            <a:r>
              <a:rPr lang="it-IT" sz="2000" dirty="0">
                <a:latin typeface="+mn-lt"/>
              </a:rPr>
              <a:t> </a:t>
            </a:r>
            <a:r>
              <a:rPr lang="ru-RU" sz="2000" dirty="0">
                <a:latin typeface="+mn-lt"/>
              </a:rPr>
              <a:t>особые условия</a:t>
            </a:r>
            <a:endParaRPr lang="it-IT" sz="2000" dirty="0">
              <a:latin typeface="+mn-lt"/>
            </a:endParaRPr>
          </a:p>
          <a:p>
            <a:pPr>
              <a:buFont typeface="Wingdings" panose="05000000000000000000" pitchFamily="2" charset="2"/>
              <a:buChar char="ü"/>
            </a:pPr>
            <a:r>
              <a:rPr lang="ru-RU" sz="2000" dirty="0">
                <a:latin typeface="+mn-lt"/>
              </a:rPr>
              <a:t>Технические спецификации</a:t>
            </a:r>
            <a:endParaRPr lang="it-IT" sz="2000" dirty="0">
              <a:latin typeface="+mn-lt"/>
            </a:endParaRPr>
          </a:p>
          <a:p>
            <a:pPr>
              <a:buFont typeface="Wingdings" panose="05000000000000000000" pitchFamily="2" charset="2"/>
              <a:buChar char="ü"/>
            </a:pPr>
            <a:r>
              <a:rPr lang="ru-RU" sz="2000" dirty="0">
                <a:latin typeface="+mn-lt"/>
              </a:rPr>
              <a:t>Чертежи</a:t>
            </a:r>
            <a:endParaRPr lang="it-IT" sz="2000" dirty="0">
              <a:latin typeface="+mn-lt"/>
            </a:endParaRPr>
          </a:p>
          <a:p>
            <a:pPr>
              <a:buFont typeface="Wingdings" panose="05000000000000000000" pitchFamily="2" charset="2"/>
              <a:buChar char="ü"/>
            </a:pPr>
            <a:r>
              <a:rPr lang="ru-RU" sz="2000" dirty="0">
                <a:latin typeface="+mn-lt"/>
              </a:rPr>
              <a:t>Прейскурант</a:t>
            </a:r>
            <a:endParaRPr lang="it-IT" sz="2000" dirty="0">
              <a:latin typeface="+mn-lt"/>
            </a:endParaRPr>
          </a:p>
          <a:p>
            <a:pPr>
              <a:buFont typeface="Wingdings" panose="05000000000000000000" pitchFamily="2" charset="2"/>
              <a:buChar char="ü"/>
            </a:pPr>
            <a:r>
              <a:rPr lang="ru-RU" sz="2000" dirty="0">
                <a:latin typeface="+mn-lt"/>
              </a:rPr>
              <a:t>Сроки поставки</a:t>
            </a:r>
            <a:endParaRPr lang="it-IT" sz="2000" dirty="0">
              <a:latin typeface="+mn-lt"/>
            </a:endParaRPr>
          </a:p>
          <a:p>
            <a:pPr>
              <a:buFont typeface="Wingdings" panose="05000000000000000000" pitchFamily="2" charset="2"/>
              <a:buChar char="ü"/>
            </a:pPr>
            <a:r>
              <a:rPr lang="ru-RU" sz="2000" dirty="0">
                <a:latin typeface="+mn-lt"/>
              </a:rPr>
              <a:t>Приложения</a:t>
            </a:r>
            <a:r>
              <a:rPr lang="it-IT" sz="2000" dirty="0">
                <a:latin typeface="+mn-lt"/>
              </a:rPr>
              <a:t>, </a:t>
            </a:r>
            <a:r>
              <a:rPr lang="ru-RU" sz="2000" dirty="0"/>
              <a:t>вкл. формы залогового обязательства и гарантий</a:t>
            </a:r>
            <a:r>
              <a:rPr lang="it-IT" sz="2000" dirty="0"/>
              <a:t> </a:t>
            </a:r>
          </a:p>
          <a:p>
            <a:endParaRPr lang="it-IT" sz="2000" dirty="0"/>
          </a:p>
          <a:p>
            <a:endParaRPr lang="it-IT" sz="2000" dirty="0"/>
          </a:p>
          <a:p>
            <a:endParaRPr lang="it-IT" sz="2000" dirty="0"/>
          </a:p>
          <a:p>
            <a:endParaRPr lang="en-GB"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62" y="2092098"/>
            <a:ext cx="3995737" cy="3002417"/>
          </a:xfrm>
          <a:prstGeom prst="rect">
            <a:avLst/>
          </a:prstGeom>
        </p:spPr>
      </p:pic>
    </p:spTree>
    <p:custDataLst>
      <p:tags r:id="rId1"/>
    </p:custDataLst>
    <p:extLst>
      <p:ext uri="{BB962C8B-B14F-4D97-AF65-F5344CB8AC3E}">
        <p14:creationId xmlns:p14="http://schemas.microsoft.com/office/powerpoint/2010/main" val="801209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2153266" y="381000"/>
            <a:ext cx="9163664" cy="1064341"/>
          </a:xfrm>
        </p:spPr>
        <p:txBody>
          <a:bodyPr vert="horz" lIns="91440" tIns="45720" rIns="91440" bIns="45720" rtlCol="0" anchor="ctr">
            <a:noAutofit/>
          </a:bodyPr>
          <a:lstStyle/>
          <a:p>
            <a:r>
              <a:rPr lang="ru-RU" altLang="en-US" dirty="0"/>
              <a:t>КОНКУРСНАЯ ДОКУМЕНТАЦИЯ</a:t>
            </a:r>
            <a:br>
              <a:rPr lang="en-US" altLang="en-US" dirty="0"/>
            </a:br>
            <a:r>
              <a:rPr lang="en-US" altLang="en-US" dirty="0"/>
              <a:t>(</a:t>
            </a:r>
            <a:r>
              <a:rPr lang="ru-RU" altLang="en-US" dirty="0"/>
              <a:t>Параграфы</a:t>
            </a:r>
            <a:r>
              <a:rPr lang="en-US" altLang="en-US" dirty="0"/>
              <a:t> 2.24 </a:t>
            </a:r>
            <a:r>
              <a:rPr lang="ru-RU" altLang="en-US" dirty="0"/>
              <a:t>и</a:t>
            </a:r>
            <a:r>
              <a:rPr lang="en-US" altLang="en-US" dirty="0"/>
              <a:t> 2.25)</a:t>
            </a:r>
          </a:p>
        </p:txBody>
      </p:sp>
      <p:sp>
        <p:nvSpPr>
          <p:cNvPr id="9222" name="Rectangle 3"/>
          <p:cNvSpPr>
            <a:spLocks noGrp="1"/>
          </p:cNvSpPr>
          <p:nvPr>
            <p:ph idx="4294967295"/>
          </p:nvPr>
        </p:nvSpPr>
        <p:spPr>
          <a:xfrm>
            <a:off x="5352586" y="1929161"/>
            <a:ext cx="5514809" cy="41702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lnSpc>
                <a:spcPct val="110000"/>
              </a:lnSpc>
              <a:spcBef>
                <a:spcPct val="0"/>
              </a:spcBef>
              <a:buNone/>
            </a:pPr>
            <a:r>
              <a:rPr lang="ru-RU" altLang="en-US" sz="2000" dirty="0"/>
              <a:t>В конкурсной документации (КД) предоставлена вся информация, необходимая для потенциального участника, чтобы подготовить соответствующую требованиям заявку.</a:t>
            </a:r>
            <a:r>
              <a:rPr lang="en-US" altLang="en-US" sz="2000" dirty="0"/>
              <a:t> </a:t>
            </a:r>
            <a:endParaRPr lang="ru-RU" altLang="en-US" sz="2000" dirty="0"/>
          </a:p>
          <a:p>
            <a:pPr marL="0" indent="0">
              <a:lnSpc>
                <a:spcPct val="110000"/>
              </a:lnSpc>
              <a:spcBef>
                <a:spcPct val="0"/>
              </a:spcBef>
              <a:buNone/>
            </a:pPr>
            <a:r>
              <a:rPr lang="ru-RU" altLang="en-US" sz="2000" dirty="0"/>
              <a:t>Оплата – если она взимается – за покупку конкурсной документации должна покрывать только расходы на печать и почтовые расходы.</a:t>
            </a:r>
            <a:endParaRPr lang="en-US" altLang="en-US" sz="2000" dirty="0"/>
          </a:p>
          <a:p>
            <a:pPr marL="0" indent="0">
              <a:spcBef>
                <a:spcPct val="0"/>
              </a:spcBef>
              <a:spcAft>
                <a:spcPts val="2325"/>
              </a:spcAft>
              <a:buNone/>
            </a:pPr>
            <a:endParaRPr lang="ru-RU" altLang="en-US" sz="2000" dirty="0"/>
          </a:p>
          <a:p>
            <a:pPr marL="0" indent="0">
              <a:spcBef>
                <a:spcPct val="0"/>
              </a:spcBef>
              <a:spcAft>
                <a:spcPts val="2325"/>
              </a:spcAft>
              <a:buNone/>
            </a:pPr>
            <a:r>
              <a:rPr lang="ru-RU" altLang="en-US" sz="2000" dirty="0"/>
              <a:t>Использование безопасной электронной системы, подходящей для ИБР, разрешено для распределения КД, и других действий, указанных в документах в КД.</a:t>
            </a:r>
            <a:endParaRPr lang="en-US" altLang="en-US" sz="2000" dirty="0"/>
          </a:p>
        </p:txBody>
      </p:sp>
      <p:sp>
        <p:nvSpPr>
          <p:cNvPr id="5" name="TextBox 1"/>
          <p:cNvSpPr txBox="1">
            <a:spLocks noChangeArrowheads="1"/>
          </p:cNvSpPr>
          <p:nvPr/>
        </p:nvSpPr>
        <p:spPr bwMode="auto">
          <a:xfrm>
            <a:off x="5948218" y="4365349"/>
            <a:ext cx="3756651" cy="369332"/>
          </a:xfrm>
          <a:prstGeom prst="rect">
            <a:avLst/>
          </a:prstGeom>
          <a:solidFill>
            <a:srgbClr val="FFFF99"/>
          </a:solidFill>
          <a:ln w="9525">
            <a:solidFill>
              <a:schemeClr val="accent2"/>
            </a:solidFill>
            <a:miter lim="800000"/>
            <a:headEnd/>
            <a:tailEnd/>
          </a:ln>
        </p:spPr>
        <p:txBody>
          <a:bodyPr wrap="square">
            <a:spAutoFit/>
          </a:bodyPr>
          <a:lstStyle>
            <a:lvl1pPr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eaLnBrk="1" hangingPunct="1">
              <a:spcBef>
                <a:spcPct val="0"/>
              </a:spcBef>
              <a:buClrTx/>
              <a:buSzTx/>
              <a:buNone/>
            </a:pPr>
            <a:r>
              <a:rPr lang="en-US" altLang="en-US" sz="1800" dirty="0">
                <a:latin typeface="Calibri" panose="020F0502020204030204" pitchFamily="34" charset="0"/>
                <a:cs typeface="Calibri" panose="020F0502020204030204" pitchFamily="34" charset="0"/>
              </a:rPr>
              <a:t>50-300</a:t>
            </a:r>
            <a:r>
              <a:rPr lang="ru-RU" altLang="en-US" sz="1800" dirty="0">
                <a:latin typeface="Calibri" panose="020F0502020204030204" pitchFamily="34" charset="0"/>
                <a:cs typeface="Calibri" panose="020F0502020204030204" pitchFamily="34" charset="0"/>
              </a:rPr>
              <a:t> долл. США</a:t>
            </a:r>
            <a:r>
              <a:rPr lang="en-US" altLang="en-US" sz="1800" dirty="0">
                <a:latin typeface="Calibri" panose="020F0502020204030204" pitchFamily="34" charset="0"/>
                <a:cs typeface="Calibri" panose="020F0502020204030204" pitchFamily="34" charset="0"/>
              </a:rPr>
              <a:t> (</a:t>
            </a:r>
            <a:r>
              <a:rPr lang="ru-RU" altLang="en-US" sz="1800" dirty="0">
                <a:latin typeface="Calibri" panose="020F0502020204030204" pitchFamily="34" charset="0"/>
                <a:cs typeface="Calibri" panose="020F0502020204030204" pitchFamily="34" charset="0"/>
              </a:rPr>
              <a:t>или </a:t>
            </a:r>
            <a:r>
              <a:rPr lang="ru-RU" altLang="en-US" sz="1800" dirty="0" err="1">
                <a:latin typeface="Calibri" panose="020F0502020204030204" pitchFamily="34" charset="0"/>
                <a:cs typeface="Calibri" panose="020F0502020204030204" pitchFamily="34" charset="0"/>
              </a:rPr>
              <a:t>эквив</a:t>
            </a:r>
            <a:r>
              <a:rPr lang="ru-RU" altLang="en-US" sz="1800" dirty="0">
                <a:latin typeface="Calibri" panose="020F0502020204030204" pitchFamily="34" charset="0"/>
                <a:cs typeface="Calibri" panose="020F0502020204030204" pitchFamily="34" charset="0"/>
              </a:rPr>
              <a:t>.)</a:t>
            </a:r>
            <a:endParaRPr lang="en-US" altLang="en-US" sz="18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049" y="2460185"/>
            <a:ext cx="3795398" cy="2357142"/>
          </a:xfrm>
          <a:prstGeom prst="rect">
            <a:avLst/>
          </a:prstGeom>
        </p:spPr>
      </p:pic>
    </p:spTree>
    <p:custDataLst>
      <p:tags r:id="rId1"/>
    </p:custDataLst>
    <p:extLst>
      <p:ext uri="{BB962C8B-B14F-4D97-AF65-F5344CB8AC3E}">
        <p14:creationId xmlns:p14="http://schemas.microsoft.com/office/powerpoint/2010/main" val="265148210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1799303" y="540773"/>
            <a:ext cx="9891251" cy="602227"/>
          </a:xfrm>
        </p:spPr>
        <p:txBody>
          <a:bodyPr vert="horz" lIns="91440" tIns="45720" rIns="91440" bIns="45720" rtlCol="0" anchor="ctr">
            <a:noAutofit/>
          </a:bodyPr>
          <a:lstStyle/>
          <a:p>
            <a:r>
              <a:rPr lang="ru-RU" altLang="en-US" dirty="0"/>
              <a:t>КОНКУРСНАЯ ДОКУМЕНТАЦИЯ</a:t>
            </a:r>
            <a:br>
              <a:rPr lang="en-US" altLang="en-US" dirty="0"/>
            </a:br>
            <a:r>
              <a:rPr lang="en-US" altLang="en-US" dirty="0"/>
              <a:t>(</a:t>
            </a:r>
            <a:r>
              <a:rPr lang="ru-RU" altLang="en-US" dirty="0"/>
              <a:t>параграф</a:t>
            </a:r>
            <a:r>
              <a:rPr lang="en-US" altLang="en-US" dirty="0"/>
              <a:t> 2.27)</a:t>
            </a:r>
          </a:p>
        </p:txBody>
      </p:sp>
      <p:sp>
        <p:nvSpPr>
          <p:cNvPr id="10246" name="Rectangle 3"/>
          <p:cNvSpPr>
            <a:spLocks noGrp="1"/>
          </p:cNvSpPr>
          <p:nvPr>
            <p:ph idx="1"/>
          </p:nvPr>
        </p:nvSpPr>
        <p:spPr>
          <a:xfrm>
            <a:off x="1612489" y="1632154"/>
            <a:ext cx="10078065" cy="1322919"/>
          </a:xfrm>
          <a:ln w="9525">
            <a:noFill/>
            <a:miter lim="800000"/>
            <a:headEnd/>
            <a:tailEnd/>
          </a:ln>
          <a:extLst>
            <a:ext uri="{909E8E84-426E-40DD-AFC4-6F175D3DCCD1}">
              <a14:hiddenFill xmlns:a14="http://schemas.microsoft.com/office/drawing/2010/main">
                <a:solidFill>
                  <a:srgbClr val="FFFFFF"/>
                </a:solidFill>
              </a14:hiddenFill>
            </a:ext>
          </a:extLst>
        </p:spPr>
        <p:txBody>
          <a:bodyPr>
            <a:normAutofit lnSpcReduction="10000"/>
          </a:bodyPr>
          <a:lstStyle/>
          <a:p>
            <a:pPr marL="0" indent="0" algn="just">
              <a:spcBef>
                <a:spcPct val="0"/>
              </a:spcBef>
              <a:spcAft>
                <a:spcPts val="1200"/>
              </a:spcAft>
              <a:buNone/>
            </a:pPr>
            <a:r>
              <a:rPr lang="ru-RU" altLang="en-US" sz="2000" dirty="0">
                <a:solidFill>
                  <a:schemeClr val="tx1">
                    <a:lumMod val="95000"/>
                    <a:lumOff val="5000"/>
                  </a:schemeClr>
                </a:solidFill>
                <a:latin typeface="+mn-lt"/>
              </a:rPr>
              <a:t>Бенефициары должны использовать соответствующую типовую конкурсную документацию, выпущенную ИБР с минимальными изменениями, приемлемыми для ИБР, по мере необходимости для решения вопросов, специфичных для конкретного проекта.</a:t>
            </a:r>
            <a:r>
              <a:rPr lang="en-US" altLang="en-US" sz="2000" dirty="0">
                <a:solidFill>
                  <a:schemeClr val="tx1">
                    <a:lumMod val="95000"/>
                    <a:lumOff val="5000"/>
                  </a:schemeClr>
                </a:solidFill>
                <a:latin typeface="+mn-lt"/>
              </a:rPr>
              <a:t> </a:t>
            </a:r>
          </a:p>
          <a:p>
            <a:pPr marL="0" indent="0" algn="ctr">
              <a:spcBef>
                <a:spcPct val="0"/>
              </a:spcBef>
              <a:spcAft>
                <a:spcPts val="1200"/>
              </a:spcAft>
              <a:buNone/>
            </a:pPr>
            <a:r>
              <a:rPr lang="ru-RU" altLang="en-US" sz="2000" dirty="0">
                <a:solidFill>
                  <a:schemeClr val="tx1">
                    <a:lumMod val="95000"/>
                    <a:lumOff val="5000"/>
                  </a:schemeClr>
                </a:solidFill>
                <a:latin typeface="+mn-lt"/>
              </a:rPr>
              <a:t>Любые такие изменения введены через:</a:t>
            </a:r>
            <a:endParaRPr lang="en-US" altLang="en-US" sz="2000" dirty="0">
              <a:solidFill>
                <a:schemeClr val="tx1">
                  <a:lumMod val="95000"/>
                  <a:lumOff val="5000"/>
                </a:schemeClr>
              </a:solidFill>
              <a:latin typeface="+mn-lt"/>
            </a:endParaRPr>
          </a:p>
        </p:txBody>
      </p:sp>
      <p:graphicFrame>
        <p:nvGraphicFramePr>
          <p:cNvPr id="4" name="Diagram 3"/>
          <p:cNvGraphicFramePr/>
          <p:nvPr>
            <p:extLst>
              <p:ext uri="{D42A27DB-BD31-4B8C-83A1-F6EECF244321}">
                <p14:modId xmlns:p14="http://schemas.microsoft.com/office/powerpoint/2010/main" val="525258308"/>
              </p:ext>
            </p:extLst>
          </p:nvPr>
        </p:nvGraphicFramePr>
        <p:xfrm>
          <a:off x="1962615" y="2937544"/>
          <a:ext cx="8486078" cy="151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12489" y="4564856"/>
            <a:ext cx="9857678" cy="1015663"/>
          </a:xfrm>
          <a:prstGeom prst="rect">
            <a:avLst/>
          </a:prstGeom>
        </p:spPr>
        <p:txBody>
          <a:bodyPr wrap="square">
            <a:spAutoFit/>
          </a:bodyPr>
          <a:lstStyle/>
          <a:p>
            <a:pPr marL="142875" lvl="1" indent="0" algn="just">
              <a:spcAft>
                <a:spcPts val="450"/>
              </a:spcAft>
              <a:buNone/>
            </a:pPr>
            <a:r>
              <a:rPr lang="ru-RU" altLang="en-US" sz="2000" dirty="0">
                <a:solidFill>
                  <a:schemeClr val="tx1">
                    <a:lumMod val="95000"/>
                    <a:lumOff val="5000"/>
                  </a:schemeClr>
                </a:solidFill>
              </a:rPr>
              <a:t>Если ИБР не выпустил соответствующую КД, бенефициары должны использовать другие признанные международные документы, условия договора и формы договора, при необходимости, с соответствующими изменениями, и приемлемые для ИБР.</a:t>
            </a:r>
            <a:endParaRPr lang="en-US" altLang="en-US" sz="2000" dirty="0">
              <a:solidFill>
                <a:schemeClr val="tx1">
                  <a:lumMod val="95000"/>
                  <a:lumOff val="5000"/>
                </a:schemeClr>
              </a:solidFill>
            </a:endParaRPr>
          </a:p>
        </p:txBody>
      </p:sp>
    </p:spTree>
    <p:custDataLst>
      <p:tags r:id="rId1"/>
    </p:custDataLst>
    <p:extLst>
      <p:ext uri="{BB962C8B-B14F-4D97-AF65-F5344CB8AC3E}">
        <p14:creationId xmlns:p14="http://schemas.microsoft.com/office/powerpoint/2010/main" val="1338213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1943100" y="669638"/>
            <a:ext cx="8305799" cy="1066800"/>
          </a:xfrm>
        </p:spPr>
        <p:txBody>
          <a:bodyPr vert="horz" lIns="91440" tIns="45720" rIns="91440" bIns="45720" rtlCol="0" anchor="ctr">
            <a:noAutofit/>
          </a:bodyPr>
          <a:lstStyle/>
          <a:p>
            <a:r>
              <a:rPr lang="ru-RU" altLang="en-US" dirty="0"/>
              <a:t>СРОК ДЕЙСТВИЯ ЗАЯВОК </a:t>
            </a:r>
            <a:r>
              <a:rPr lang="en-US" altLang="en-US" dirty="0"/>
              <a:t>(</a:t>
            </a:r>
            <a:r>
              <a:rPr lang="ru-RU" altLang="en-US" dirty="0"/>
              <a:t>параграф</a:t>
            </a:r>
            <a:r>
              <a:rPr lang="en-US" altLang="en-US" dirty="0"/>
              <a:t> 2.36)</a:t>
            </a:r>
          </a:p>
        </p:txBody>
      </p:sp>
      <p:sp>
        <p:nvSpPr>
          <p:cNvPr id="11270" name="Rectangle 3"/>
          <p:cNvSpPr>
            <a:spLocks noGrp="1"/>
          </p:cNvSpPr>
          <p:nvPr>
            <p:ph idx="1"/>
          </p:nvPr>
        </p:nvSpPr>
        <p:spPr>
          <a:xfrm>
            <a:off x="1349773" y="1997927"/>
            <a:ext cx="3701730" cy="323199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lgn="just">
              <a:spcBef>
                <a:spcPct val="0"/>
              </a:spcBef>
              <a:spcAft>
                <a:spcPts val="2175"/>
              </a:spcAft>
              <a:buNone/>
            </a:pPr>
            <a:r>
              <a:rPr lang="ru-RU" altLang="en-US" sz="2000" dirty="0">
                <a:latin typeface="+mn-lt"/>
              </a:rPr>
              <a:t>Участники должны представить заявки, действительные на период, указанный в КД, чтобы бенефициар мог завершить сравнение и оценку заявок и получить необходимые разрешения от ИБР и, возможно, других со-сотрудников, чтобы можно было разослать уведомление о присуждение договора в течение этого периода.</a:t>
            </a:r>
            <a:endParaRPr lang="en-GB" altLang="en-US" sz="2000" dirty="0">
              <a:latin typeface="+mn-lt"/>
            </a:endParaRPr>
          </a:p>
        </p:txBody>
      </p:sp>
      <p:sp>
        <p:nvSpPr>
          <p:cNvPr id="2" name="Rectangle 1"/>
          <p:cNvSpPr/>
          <p:nvPr/>
        </p:nvSpPr>
        <p:spPr>
          <a:xfrm>
            <a:off x="5467815" y="2390590"/>
            <a:ext cx="6096000" cy="1323439"/>
          </a:xfrm>
          <a:prstGeom prst="rect">
            <a:avLst/>
          </a:prstGeom>
        </p:spPr>
        <p:txBody>
          <a:bodyPr>
            <a:spAutoFit/>
          </a:bodyPr>
          <a:lstStyle/>
          <a:p>
            <a:pPr algn="ctr">
              <a:spcBef>
                <a:spcPct val="0"/>
              </a:spcBef>
              <a:spcAft>
                <a:spcPts val="2175"/>
              </a:spcAft>
            </a:pPr>
            <a:r>
              <a:rPr lang="ru-RU" altLang="en-US" sz="2000" dirty="0"/>
              <a:t>Срок действия обычно должен составлять от девяноста (</a:t>
            </a:r>
            <a:r>
              <a:rPr lang="ru-RU" altLang="en-US" sz="2000" dirty="0">
                <a:solidFill>
                  <a:srgbClr val="FF0000"/>
                </a:solidFill>
              </a:rPr>
              <a:t>90</a:t>
            </a:r>
            <a:r>
              <a:rPr lang="ru-RU" altLang="en-US" sz="2000" dirty="0"/>
              <a:t>) и сто двадцати (</a:t>
            </a:r>
            <a:r>
              <a:rPr lang="ru-RU" altLang="en-US" sz="2000" dirty="0">
                <a:solidFill>
                  <a:srgbClr val="FF0000"/>
                </a:solidFill>
              </a:rPr>
              <a:t>120</a:t>
            </a:r>
            <a:r>
              <a:rPr lang="ru-RU" altLang="en-US" sz="2000" dirty="0"/>
              <a:t>) </a:t>
            </a:r>
            <a:r>
              <a:rPr lang="ru-RU" altLang="en-US" sz="2000" dirty="0">
                <a:solidFill>
                  <a:srgbClr val="FF0000"/>
                </a:solidFill>
              </a:rPr>
              <a:t>дней</a:t>
            </a:r>
            <a:r>
              <a:rPr lang="ru-RU" altLang="en-US" sz="2000" dirty="0"/>
              <a:t> и может составлять до </a:t>
            </a:r>
            <a:r>
              <a:rPr lang="ru-RU" altLang="en-US" sz="2000" dirty="0">
                <a:solidFill>
                  <a:srgbClr val="FF0000"/>
                </a:solidFill>
              </a:rPr>
              <a:t>ста восьмидесяти (180) дней </a:t>
            </a:r>
            <a:r>
              <a:rPr lang="ru-RU" altLang="en-US" sz="2000" dirty="0"/>
              <a:t>для заявок на большой объем сложных работ</a:t>
            </a:r>
            <a:endParaRPr lang="en-US" altLang="en-US" sz="2000" dirty="0"/>
          </a:p>
        </p:txBody>
      </p:sp>
    </p:spTree>
    <p:custDataLst>
      <p:tags r:id="rId1"/>
    </p:custDataLst>
    <p:extLst>
      <p:ext uri="{BB962C8B-B14F-4D97-AF65-F5344CB8AC3E}">
        <p14:creationId xmlns:p14="http://schemas.microsoft.com/office/powerpoint/2010/main" val="152404203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829734" y="381001"/>
            <a:ext cx="11067092" cy="838200"/>
          </a:xfrm>
        </p:spPr>
        <p:txBody>
          <a:bodyPr vert="horz" lIns="91440" tIns="45720" rIns="91440" bIns="45720" rtlCol="0" anchor="ctr">
            <a:noAutofit/>
          </a:bodyPr>
          <a:lstStyle/>
          <a:p>
            <a:r>
              <a:rPr lang="ru-RU" altLang="en-US" sz="3600" dirty="0">
                <a:solidFill>
                  <a:srgbClr val="FF0000"/>
                </a:solidFill>
              </a:rPr>
              <a:t>ЗАЛОГ КОНКУРСНЫХ ПРЕДЛОЖЕНИЙ</a:t>
            </a:r>
            <a:r>
              <a:rPr lang="en-US" altLang="en-US" dirty="0"/>
              <a:t>(</a:t>
            </a:r>
            <a:r>
              <a:rPr lang="ru-RU" altLang="en-US" dirty="0"/>
              <a:t>параграф</a:t>
            </a:r>
            <a:r>
              <a:rPr lang="en-US" altLang="en-US" dirty="0"/>
              <a:t> 2.37)</a:t>
            </a:r>
          </a:p>
        </p:txBody>
      </p:sp>
      <p:sp>
        <p:nvSpPr>
          <p:cNvPr id="11270" name="Rectangle 3"/>
          <p:cNvSpPr>
            <a:spLocks noGrp="1"/>
          </p:cNvSpPr>
          <p:nvPr>
            <p:ph idx="4294967295"/>
          </p:nvPr>
        </p:nvSpPr>
        <p:spPr>
          <a:xfrm>
            <a:off x="1036682" y="1380067"/>
            <a:ext cx="4963886" cy="441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just">
              <a:lnSpc>
                <a:spcPct val="100000"/>
              </a:lnSpc>
              <a:spcBef>
                <a:spcPct val="0"/>
              </a:spcBef>
              <a:buNone/>
            </a:pPr>
            <a:r>
              <a:rPr lang="ru-RU" altLang="en-US" sz="2000" b="1" dirty="0">
                <a:solidFill>
                  <a:srgbClr val="00B0F0"/>
                </a:solidFill>
              </a:rPr>
              <a:t>Залог конкурсного предложения должено быть составлено по форме с указанием суммы, содержащейся в КД, и обычно составляет от (1) до трех (3) процентов от стоимости по договору</a:t>
            </a:r>
            <a:endParaRPr lang="en-GB" altLang="en-US" sz="2000" b="1" dirty="0">
              <a:solidFill>
                <a:srgbClr val="00B0F0"/>
              </a:solidFill>
            </a:endParaRPr>
          </a:p>
          <a:p>
            <a:pPr marL="0" indent="0" algn="ctr">
              <a:lnSpc>
                <a:spcPct val="100000"/>
              </a:lnSpc>
              <a:spcBef>
                <a:spcPct val="0"/>
              </a:spcBef>
              <a:buNone/>
            </a:pPr>
            <a:r>
              <a:rPr lang="it-IT" altLang="en-US" sz="2000" b="1" dirty="0">
                <a:solidFill>
                  <a:srgbClr val="00B0F0"/>
                </a:solidFill>
              </a:rPr>
              <a:t>1-3 %</a:t>
            </a:r>
            <a:endParaRPr lang="en-GB" altLang="en-US" sz="2000" b="1" dirty="0">
              <a:solidFill>
                <a:srgbClr val="00B0F0"/>
              </a:solidFill>
            </a:endParaRPr>
          </a:p>
          <a:p>
            <a:pPr marL="0" indent="0" algn="just">
              <a:lnSpc>
                <a:spcPct val="100000"/>
              </a:lnSpc>
              <a:spcBef>
                <a:spcPct val="0"/>
              </a:spcBef>
              <a:buNone/>
            </a:pPr>
            <a:r>
              <a:rPr lang="ru-RU" altLang="en-US" sz="2000" dirty="0"/>
              <a:t>и должно быть выпущено </a:t>
            </a:r>
            <a:r>
              <a:rPr lang="ru-RU" altLang="en-US" sz="2000" dirty="0">
                <a:solidFill>
                  <a:srgbClr val="0070C0"/>
                </a:solidFill>
              </a:rPr>
              <a:t>авторитетным банком или финансовым учреждением</a:t>
            </a:r>
            <a:r>
              <a:rPr lang="ru-RU" altLang="en-US" sz="2000" dirty="0"/>
              <a:t>. Если такое учреждение находится за пределами страны бенефициара, оно должно иметь соответствующее финансовое учреждение, расположенное в стране бенефициара, чтобы обеспечить его осуществление.</a:t>
            </a:r>
            <a:r>
              <a:rPr lang="en-GB" altLang="en-US" sz="2000" dirty="0"/>
              <a:t> </a:t>
            </a:r>
            <a:endParaRPr lang="en-GB" altLang="en-US" sz="2000" b="1" dirty="0">
              <a:solidFill>
                <a:schemeClr val="accent1">
                  <a:lumMod val="75000"/>
                </a:schemeClr>
              </a:solidFill>
            </a:endParaRPr>
          </a:p>
        </p:txBody>
      </p:sp>
      <p:sp>
        <p:nvSpPr>
          <p:cNvPr id="2" name="Rectangle 1"/>
          <p:cNvSpPr/>
          <p:nvPr/>
        </p:nvSpPr>
        <p:spPr>
          <a:xfrm>
            <a:off x="8410553" y="4376191"/>
            <a:ext cx="3486272" cy="1631216"/>
          </a:xfrm>
          <a:prstGeom prst="rect">
            <a:avLst/>
          </a:prstGeom>
          <a:noFill/>
          <a:ln>
            <a:solidFill>
              <a:schemeClr val="tx1"/>
            </a:solidFill>
          </a:ln>
        </p:spPr>
        <p:txBody>
          <a:bodyPr wrap="square">
            <a:spAutoFit/>
          </a:bodyPr>
          <a:lstStyle/>
          <a:p>
            <a:pPr algn="ctr">
              <a:spcBef>
                <a:spcPct val="0"/>
              </a:spcBef>
              <a:spcAft>
                <a:spcPts val="2175"/>
              </a:spcAft>
            </a:pPr>
            <a:r>
              <a:rPr lang="ru-RU" altLang="en-US" sz="2000" dirty="0"/>
              <a:t>В случае работы сверх объёма договора залог конкурсного предложения может быть отменено по усмотрению ИБР</a:t>
            </a:r>
            <a:r>
              <a:rPr lang="en-GB" altLang="en-US" sz="2000" dirty="0"/>
              <a:t>. </a:t>
            </a:r>
          </a:p>
        </p:txBody>
      </p:sp>
      <p:sp>
        <p:nvSpPr>
          <p:cNvPr id="3" name="Rectangle 2"/>
          <p:cNvSpPr/>
          <p:nvPr/>
        </p:nvSpPr>
        <p:spPr>
          <a:xfrm>
            <a:off x="8133348" y="1666201"/>
            <a:ext cx="3946358" cy="1938992"/>
          </a:xfrm>
          <a:prstGeom prst="rect">
            <a:avLst/>
          </a:prstGeom>
        </p:spPr>
        <p:txBody>
          <a:bodyPr wrap="square">
            <a:spAutoFit/>
          </a:bodyPr>
          <a:lstStyle/>
          <a:p>
            <a:pPr>
              <a:spcBef>
                <a:spcPct val="0"/>
              </a:spcBef>
              <a:spcAft>
                <a:spcPts val="2175"/>
              </a:spcAft>
            </a:pPr>
            <a:r>
              <a:rPr lang="ru-RU" altLang="en-US" sz="2000" b="1" dirty="0">
                <a:solidFill>
                  <a:schemeClr val="accent1">
                    <a:lumMod val="75000"/>
                  </a:schemeClr>
                </a:solidFill>
              </a:rPr>
              <a:t>Вместо залога конкурсного предложения бенефициар может потребовать, чтобы участники торгов подписывали декларацию о залоге конкурсного предложения </a:t>
            </a:r>
            <a:endParaRPr lang="en-GB" altLang="en-US" sz="2000" b="1" dirty="0">
              <a:solidFill>
                <a:schemeClr val="accent1">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812" y="2872013"/>
            <a:ext cx="1343932" cy="1340757"/>
          </a:xfrm>
          <a:prstGeom prst="rect">
            <a:avLst/>
          </a:prstGeom>
        </p:spPr>
      </p:pic>
    </p:spTree>
    <p:custDataLst>
      <p:tags r:id="rId1"/>
    </p:custDataLst>
    <p:extLst>
      <p:ext uri="{BB962C8B-B14F-4D97-AF65-F5344CB8AC3E}">
        <p14:creationId xmlns:p14="http://schemas.microsoft.com/office/powerpoint/2010/main" val="271048903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3999" y="1689794"/>
            <a:ext cx="10322560" cy="755812"/>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defRPr/>
            </a:pPr>
            <a:r>
              <a:rPr lang="en-US" sz="1800" dirty="0"/>
              <a:t>1. </a:t>
            </a:r>
            <a:r>
              <a:rPr lang="ru-RU" sz="1800" dirty="0"/>
              <a:t>Вы указали залог конкурсного предложения в размере 2 % от цены заявки. Один из участников торгов представляет залог, округленное до 40 000 долларов США, что составляет  1,986 % от цены заявки.</a:t>
            </a:r>
            <a:endParaRPr lang="en-US" sz="1800" dirty="0"/>
          </a:p>
        </p:txBody>
      </p:sp>
      <p:sp>
        <p:nvSpPr>
          <p:cNvPr id="6" name="Title 1"/>
          <p:cNvSpPr txBox="1">
            <a:spLocks/>
          </p:cNvSpPr>
          <p:nvPr/>
        </p:nvSpPr>
        <p:spPr>
          <a:xfrm>
            <a:off x="3773949" y="319468"/>
            <a:ext cx="6894052" cy="837820"/>
          </a:xfrm>
          <a:prstGeom prst="rect">
            <a:avLst/>
          </a:prstGeom>
        </p:spPr>
        <p:txBody>
          <a:bodyPr vert="horz" lIns="91440" tIns="45720" rIns="91440" bIns="45720" rtlCol="0" anchor="ctr">
            <a:noAutofit/>
          </a:bodyPr>
          <a:lstStyle>
            <a:lvl1pPr algn="ctr">
              <a:lnSpc>
                <a:spcPct val="90000"/>
              </a:lnSpc>
              <a:spcBef>
                <a:spcPct val="0"/>
              </a:spcBef>
              <a:buNone/>
              <a:defRPr sz="4400">
                <a:solidFill>
                  <a:srgbClr val="002060"/>
                </a:solidFill>
                <a:latin typeface="+mj-lt"/>
                <a:ea typeface="+mj-ea"/>
                <a:cs typeface="+mj-cs"/>
              </a:defRPr>
            </a:lvl1pPr>
          </a:lstStyle>
          <a:p>
            <a:r>
              <a:rPr lang="ru-RU" dirty="0"/>
              <a:t>Что делать</a:t>
            </a:r>
            <a:r>
              <a:rPr lang="en-US" dirty="0"/>
              <a:t>?</a:t>
            </a:r>
          </a:p>
        </p:txBody>
      </p:sp>
      <p:sp>
        <p:nvSpPr>
          <p:cNvPr id="7" name="Content Placeholder 2"/>
          <p:cNvSpPr txBox="1">
            <a:spLocks/>
          </p:cNvSpPr>
          <p:nvPr/>
        </p:nvSpPr>
        <p:spPr>
          <a:xfrm>
            <a:off x="1523999" y="2598639"/>
            <a:ext cx="10322560" cy="102629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lstStyle/>
          <a:p>
            <a:pPr algn="just">
              <a:tabLst>
                <a:tab pos="92075" algn="l"/>
              </a:tabLst>
              <a:defRPr/>
            </a:pPr>
            <a:r>
              <a:rPr lang="en-US" sz="2000" dirty="0"/>
              <a:t>2. </a:t>
            </a:r>
            <a:r>
              <a:rPr lang="ru-RU" sz="2000" dirty="0"/>
              <a:t>  </a:t>
            </a:r>
            <a:r>
              <a:rPr lang="ru-RU" dirty="0"/>
              <a:t>Другой участник торгов предоставляет залог, за которым следует другой шаблон, в котором право покупателя на обеспечение соответствует достижению консенсуса участника торгов.</a:t>
            </a:r>
            <a:endParaRPr lang="en-US" dirty="0"/>
          </a:p>
        </p:txBody>
      </p:sp>
      <p:sp>
        <p:nvSpPr>
          <p:cNvPr id="5" name="TextBox 4"/>
          <p:cNvSpPr txBox="1"/>
          <p:nvPr/>
        </p:nvSpPr>
        <p:spPr>
          <a:xfrm>
            <a:off x="1995949" y="380587"/>
            <a:ext cx="1778000" cy="715581"/>
          </a:xfrm>
          <a:prstGeom prst="rect">
            <a:avLst/>
          </a:prstGeom>
          <a:solidFill>
            <a:schemeClr val="bg1"/>
          </a:solidFill>
          <a:ln>
            <a:solidFill>
              <a:schemeClr val="tx1">
                <a:lumMod val="50000"/>
                <a:lumOff val="50000"/>
              </a:schemeClr>
            </a:solidFill>
          </a:ln>
        </p:spPr>
        <p:txBody>
          <a:bodyPr vert="horz" lIns="91440" tIns="45720" rIns="91440" bIns="45720" rtlCol="0" anchor="ctr">
            <a:noAutofit/>
          </a:bodyPr>
          <a:lstStyle>
            <a:defPPr>
              <a:defRPr lang="it-IT"/>
            </a:defPPr>
            <a:lvl1pPr algn="ctr">
              <a:lnSpc>
                <a:spcPct val="90000"/>
              </a:lnSpc>
              <a:spcBef>
                <a:spcPct val="0"/>
              </a:spcBef>
              <a:buNone/>
              <a:defRPr sz="4400">
                <a:solidFill>
                  <a:srgbClr val="002060"/>
                </a:solidFill>
                <a:latin typeface="+mj-lt"/>
                <a:ea typeface="+mj-ea"/>
                <a:cs typeface="+mj-cs"/>
              </a:defRPr>
            </a:lvl1pPr>
          </a:lstStyle>
          <a:p>
            <a:r>
              <a:rPr lang="ru-RU" dirty="0" err="1">
                <a:sym typeface="Wingdings"/>
              </a:rPr>
              <a:t>Упр</a:t>
            </a:r>
            <a:r>
              <a:rPr lang="en-US" dirty="0">
                <a:sym typeface="Wingdings"/>
              </a:rPr>
              <a:t>. 9</a:t>
            </a:r>
            <a:endParaRPr lang="en-US" dirty="0"/>
          </a:p>
        </p:txBody>
      </p:sp>
      <p:sp>
        <p:nvSpPr>
          <p:cNvPr id="8" name="Content Placeholder 2"/>
          <p:cNvSpPr txBox="1">
            <a:spLocks/>
          </p:cNvSpPr>
          <p:nvPr/>
        </p:nvSpPr>
        <p:spPr>
          <a:xfrm>
            <a:off x="1523999" y="3776444"/>
            <a:ext cx="10322560" cy="59433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514350" indent="-514350" algn="just">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r>
              <a:rPr lang="en-US" dirty="0"/>
              <a:t>3.  </a:t>
            </a:r>
            <a:r>
              <a:rPr lang="ru-RU" dirty="0"/>
              <a:t>Третий участник торгов представляет банковский чек на ту же сумму от имени Государственного казначейства.</a:t>
            </a:r>
            <a:r>
              <a:rPr lang="en-US" dirty="0"/>
              <a:t> </a:t>
            </a:r>
          </a:p>
        </p:txBody>
      </p:sp>
      <p:sp>
        <p:nvSpPr>
          <p:cNvPr id="9" name="Content Placeholder 2"/>
          <p:cNvSpPr txBox="1">
            <a:spLocks/>
          </p:cNvSpPr>
          <p:nvPr/>
        </p:nvSpPr>
        <p:spPr>
          <a:xfrm>
            <a:off x="1524000" y="4497871"/>
            <a:ext cx="10322560" cy="57943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lstStyle>
            <a:defPPr>
              <a:defRPr lang="it-IT"/>
            </a:defPPr>
            <a:lvl1pPr marL="514350" indent="-514350">
              <a:spcBef>
                <a:spcPct val="20000"/>
              </a:spcBef>
              <a:defRPr sz="2000"/>
            </a:lvl1pPr>
          </a:lstStyle>
          <a:p>
            <a:pPr marL="0" indent="0"/>
            <a:r>
              <a:rPr lang="en-US" dirty="0"/>
              <a:t>4</a:t>
            </a:r>
            <a:r>
              <a:rPr lang="ru-RU" dirty="0"/>
              <a:t>.    Четвертый участник торгов </a:t>
            </a:r>
            <a:r>
              <a:rPr lang="ru-RU" sz="1800" dirty="0"/>
              <a:t>вносит залог в размере </a:t>
            </a:r>
            <a:r>
              <a:rPr lang="ru-RU" dirty="0"/>
              <a:t>10% от его цены заявки.</a:t>
            </a:r>
            <a:endParaRPr lang="en-US" dirty="0"/>
          </a:p>
        </p:txBody>
      </p:sp>
      <p:sp>
        <p:nvSpPr>
          <p:cNvPr id="10" name="Content Placeholder 2"/>
          <p:cNvSpPr txBox="1">
            <a:spLocks/>
          </p:cNvSpPr>
          <p:nvPr/>
        </p:nvSpPr>
        <p:spPr>
          <a:xfrm>
            <a:off x="1524000" y="5216612"/>
            <a:ext cx="10322559" cy="56094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defPPr>
              <a:defRPr lang="it-IT"/>
            </a:defPPr>
            <a:lvl1pPr marL="514350" indent="-514350" algn="just">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r>
              <a:rPr lang="en-US" dirty="0"/>
              <a:t>5. </a:t>
            </a:r>
            <a:r>
              <a:rPr lang="ru-RU" dirty="0"/>
              <a:t>Пятый участник торгов представляет ценную бумагу, срок действия которой истекает через 1 день.</a:t>
            </a:r>
            <a:endParaRPr lang="en-US" dirty="0"/>
          </a:p>
        </p:txBody>
      </p:sp>
    </p:spTree>
    <p:custDataLst>
      <p:tags r:id="rId1"/>
    </p:custDataLst>
    <p:extLst>
      <p:ext uri="{BB962C8B-B14F-4D97-AF65-F5344CB8AC3E}">
        <p14:creationId xmlns:p14="http://schemas.microsoft.com/office/powerpoint/2010/main" val="3417010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 calcmode="lin" valueType="num">
                                      <p:cBhvr additive="base">
                                        <p:cTn id="3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bg/>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additive="base">
                                        <p:cTn id="4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anim calcmode="lin" valueType="num">
                                      <p:cBhvr additive="base">
                                        <p:cTn id="47"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
                                            <p:bg/>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uiExpand="1" build="p" animBg="1"/>
      <p:bldP spid="8" grpId="0" uiExpand="1" build="p" animBg="1"/>
      <p:bldP spid="9" grpId="0" uiExpand="1" build="p" animBg="1"/>
      <p:bldP spid="10" grpId="0" uiExpand="1" build="p"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7"/>
            <a:ext cx="9471048" cy="951850"/>
          </a:xfrm>
        </p:spPr>
        <p:txBody>
          <a:bodyPr vert="horz" lIns="91440" tIns="45720" rIns="91440" bIns="45720" rtlCol="0" anchor="ctr">
            <a:noAutofit/>
          </a:bodyPr>
          <a:lstStyle/>
          <a:p>
            <a:r>
              <a:rPr lang="ru-RU" dirty="0"/>
              <a:t>Язык</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19747459"/>
              </p:ext>
            </p:extLst>
          </p:nvPr>
        </p:nvGraphicFramePr>
        <p:xfrm>
          <a:off x="934720" y="1960879"/>
          <a:ext cx="11031138" cy="2382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102429" y="4624979"/>
            <a:ext cx="6096000" cy="120032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txBody>
          <a:bodyPr>
            <a:spAutoFit/>
          </a:bodyPr>
          <a:lstStyle/>
          <a:p>
            <a:pPr marL="284163" indent="0">
              <a:buNone/>
            </a:pPr>
            <a:r>
              <a:rPr lang="ru-RU" dirty="0"/>
              <a:t>Только в случае НКТ конкурсная документация может быть подготовлена на </a:t>
            </a:r>
            <a:r>
              <a:rPr lang="ru-RU" u="sng" dirty="0"/>
              <a:t>местном языке</a:t>
            </a:r>
            <a:r>
              <a:rPr lang="ru-RU" dirty="0"/>
              <a:t>, но ИБР должен быть снабжен заверенным переводом на один из его рабочих языков.</a:t>
            </a:r>
            <a:endParaRPr lang="en-GB" dirty="0"/>
          </a:p>
        </p:txBody>
      </p:sp>
    </p:spTree>
    <p:custDataLst>
      <p:tags r:id="rId1"/>
    </p:custDataLst>
    <p:extLst>
      <p:ext uri="{BB962C8B-B14F-4D97-AF65-F5344CB8AC3E}">
        <p14:creationId xmlns:p14="http://schemas.microsoft.com/office/powerpoint/2010/main" val="19489063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247" y="316512"/>
            <a:ext cx="9471048" cy="864551"/>
          </a:xfrm>
        </p:spPr>
        <p:txBody>
          <a:bodyPr/>
          <a:lstStyle/>
          <a:p>
            <a:r>
              <a:rPr lang="ru-RU" dirty="0"/>
              <a:t>Новые руководящие принципы НКТ</a:t>
            </a:r>
            <a:endParaRPr lang="en-GB" dirty="0"/>
          </a:p>
        </p:txBody>
      </p:sp>
      <p:sp>
        <p:nvSpPr>
          <p:cNvPr id="3" name="Content Placeholder 2"/>
          <p:cNvSpPr>
            <a:spLocks noGrp="1"/>
          </p:cNvSpPr>
          <p:nvPr>
            <p:ph idx="1"/>
          </p:nvPr>
        </p:nvSpPr>
        <p:spPr>
          <a:xfrm>
            <a:off x="1219199" y="1661906"/>
            <a:ext cx="10273145" cy="3028081"/>
          </a:xfrm>
        </p:spPr>
        <p:txBody>
          <a:bodyPr>
            <a:normAutofit/>
          </a:bodyPr>
          <a:lstStyle/>
          <a:p>
            <a:pPr marL="0" indent="0" algn="ctr">
              <a:buNone/>
            </a:pPr>
            <a:r>
              <a:rPr lang="ru-RU" sz="3600" i="1" dirty="0"/>
              <a:t>Согласно новым Руководящим принципам, в ходе НКТ также разрешается участие </a:t>
            </a:r>
            <a:r>
              <a:rPr lang="ru-RU" sz="3600" b="1" i="1" dirty="0"/>
              <a:t>иностранных фирм </a:t>
            </a:r>
            <a:r>
              <a:rPr lang="ru-RU" sz="3600" i="1" dirty="0"/>
              <a:t>в соответствующем процессе закупок, если они примут те же условия, что и отечественные/национальные фирмы.</a:t>
            </a:r>
            <a:endParaRPr lang="en-US" sz="3600" dirty="0"/>
          </a:p>
          <a:p>
            <a:endParaRPr lang="en-GB" dirty="0"/>
          </a:p>
        </p:txBody>
      </p:sp>
      <p:sp>
        <p:nvSpPr>
          <p:cNvPr id="4" name="Action Button: Information 3">
            <a:hlinkClick r:id="" action="ppaction://noaction" highlightClick="1"/>
          </p:cNvPr>
          <p:cNvSpPr/>
          <p:nvPr/>
        </p:nvSpPr>
        <p:spPr>
          <a:xfrm>
            <a:off x="255639" y="2382849"/>
            <a:ext cx="1052050" cy="109777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43467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ru-RU" dirty="0"/>
              <a:t>Публикация и объявления</a:t>
            </a:r>
            <a:r>
              <a:rPr lang="en-US" dirty="0"/>
              <a:t> </a:t>
            </a:r>
            <a:endParaRPr lang="en-GB" dirty="0"/>
          </a:p>
        </p:txBody>
      </p:sp>
      <p:sp>
        <p:nvSpPr>
          <p:cNvPr id="4" name="Content Placeholder 3"/>
          <p:cNvSpPr>
            <a:spLocks noGrp="1"/>
          </p:cNvSpPr>
          <p:nvPr>
            <p:ph idx="1"/>
          </p:nvPr>
        </p:nvSpPr>
        <p:spPr>
          <a:xfrm>
            <a:off x="1995949" y="1543665"/>
            <a:ext cx="9448800" cy="1885335"/>
          </a:xfrm>
        </p:spPr>
        <p:txBody>
          <a:bodyPr>
            <a:noAutofit/>
          </a:bodyPr>
          <a:lstStyle/>
          <a:p>
            <a:pPr marL="0" indent="0">
              <a:buNone/>
            </a:pPr>
            <a:r>
              <a:rPr lang="ru-RU" sz="2000" u="sng" dirty="0"/>
              <a:t>Это требование изменилось  - если раньше необходимо было размещать в газетах, признанных на международном уровне, то сейчас можно размещать в интернет-источниках СМИ</a:t>
            </a:r>
            <a:endParaRPr lang="en-GB" sz="2000" u="sng" dirty="0"/>
          </a:p>
          <a:p>
            <a:pPr marL="0" indent="0">
              <a:buNone/>
            </a:pPr>
            <a:endParaRPr lang="en-GB" sz="2000" u="sng" dirty="0"/>
          </a:p>
          <a:p>
            <a:pPr marL="0" indent="0">
              <a:buNone/>
            </a:pPr>
            <a:r>
              <a:rPr lang="ru-RU" sz="2000" dirty="0"/>
              <a:t>Новые требования предусматривают объявления в виде соответствующего уведомления о закупке и т.д.).</a:t>
            </a:r>
            <a:r>
              <a:rPr lang="en-GB" sz="2000" dirty="0"/>
              <a:t> </a:t>
            </a:r>
          </a:p>
          <a:p>
            <a:pPr marL="0" indent="0" algn="ctr">
              <a:buNone/>
            </a:pPr>
            <a:r>
              <a:rPr lang="ru-RU" sz="2000" dirty="0"/>
              <a:t>Необходимые интернет-ресурсы</a:t>
            </a:r>
            <a:r>
              <a:rPr lang="en-GB" sz="2000" dirty="0"/>
              <a:t>:</a:t>
            </a:r>
          </a:p>
        </p:txBody>
      </p:sp>
      <p:grpSp>
        <p:nvGrpSpPr>
          <p:cNvPr id="5" name="Group 22"/>
          <p:cNvGrpSpPr>
            <a:grpSpLocks/>
          </p:cNvGrpSpPr>
          <p:nvPr/>
        </p:nvGrpSpPr>
        <p:grpSpPr bwMode="auto">
          <a:xfrm>
            <a:off x="355599" y="2631113"/>
            <a:ext cx="1640350" cy="572690"/>
            <a:chOff x="9207702" y="2818002"/>
            <a:chExt cx="1927659" cy="762605"/>
          </a:xfrm>
        </p:grpSpPr>
        <p:grpSp>
          <p:nvGrpSpPr>
            <p:cNvPr id="6" name="Group 17"/>
            <p:cNvGrpSpPr/>
            <p:nvPr/>
          </p:nvGrpSpPr>
          <p:grpSpPr>
            <a:xfrm>
              <a:off x="9606066" y="2818002"/>
              <a:ext cx="1529295" cy="762605"/>
              <a:chOff x="4635501" y="7936"/>
              <a:chExt cx="1998922" cy="1423988"/>
            </a:xfrm>
            <a:effectLst>
              <a:outerShdw blurRad="215900" dist="317500" dir="9840000" sx="90000" sy="90000" algn="tr" rotWithShape="0">
                <a:prstClr val="black">
                  <a:alpha val="31000"/>
                </a:prstClr>
              </a:outerShdw>
            </a:effectLst>
          </p:grpSpPr>
          <p:sp>
            <p:nvSpPr>
              <p:cNvPr id="8" name="Freeform 6"/>
              <p:cNvSpPr>
                <a:spLocks/>
              </p:cNvSpPr>
              <p:nvPr/>
            </p:nvSpPr>
            <p:spPr bwMode="auto">
              <a:xfrm>
                <a:off x="4637091" y="7936"/>
                <a:ext cx="1997332" cy="1423988"/>
              </a:xfrm>
              <a:custGeom>
                <a:avLst/>
                <a:gdLst/>
                <a:ahLst/>
                <a:cxnLst>
                  <a:cxn ang="0">
                    <a:pos x="1839" y="0"/>
                  </a:cxn>
                  <a:cxn ang="0">
                    <a:pos x="1839" y="897"/>
                  </a:cxn>
                  <a:cxn ang="0">
                    <a:pos x="133" y="893"/>
                  </a:cxn>
                  <a:cxn ang="0">
                    <a:pos x="131" y="893"/>
                  </a:cxn>
                  <a:cxn ang="0">
                    <a:pos x="130" y="892"/>
                  </a:cxn>
                  <a:cxn ang="0">
                    <a:pos x="127" y="892"/>
                  </a:cxn>
                  <a:cxn ang="0">
                    <a:pos x="119" y="889"/>
                  </a:cxn>
                  <a:cxn ang="0">
                    <a:pos x="112" y="885"/>
                  </a:cxn>
                  <a:cxn ang="0">
                    <a:pos x="105" y="881"/>
                  </a:cxn>
                  <a:cxn ang="0">
                    <a:pos x="98" y="875"/>
                  </a:cxn>
                  <a:cxn ang="0">
                    <a:pos x="93" y="868"/>
                  </a:cxn>
                  <a:cxn ang="0">
                    <a:pos x="89" y="860"/>
                  </a:cxn>
                  <a:cxn ang="0">
                    <a:pos x="87" y="838"/>
                  </a:cxn>
                  <a:cxn ang="0">
                    <a:pos x="85" y="816"/>
                  </a:cxn>
                  <a:cxn ang="0">
                    <a:pos x="87" y="813"/>
                  </a:cxn>
                  <a:cxn ang="0">
                    <a:pos x="89" y="811"/>
                  </a:cxn>
                  <a:cxn ang="0">
                    <a:pos x="89" y="805"/>
                  </a:cxn>
                  <a:cxn ang="0">
                    <a:pos x="84" y="766"/>
                  </a:cxn>
                  <a:cxn ang="0">
                    <a:pos x="80" y="728"/>
                  </a:cxn>
                  <a:cxn ang="0">
                    <a:pos x="75" y="663"/>
                  </a:cxn>
                  <a:cxn ang="0">
                    <a:pos x="70" y="596"/>
                  </a:cxn>
                  <a:cxn ang="0">
                    <a:pos x="63" y="530"/>
                  </a:cxn>
                  <a:cxn ang="0">
                    <a:pos x="34" y="329"/>
                  </a:cxn>
                  <a:cxn ang="0">
                    <a:pos x="34" y="325"/>
                  </a:cxn>
                  <a:cxn ang="0">
                    <a:pos x="33" y="320"/>
                  </a:cxn>
                  <a:cxn ang="0">
                    <a:pos x="33" y="314"/>
                  </a:cxn>
                  <a:cxn ang="0">
                    <a:pos x="25" y="257"/>
                  </a:cxn>
                  <a:cxn ang="0">
                    <a:pos x="20" y="233"/>
                  </a:cxn>
                  <a:cxn ang="0">
                    <a:pos x="13" y="181"/>
                  </a:cxn>
                  <a:cxn ang="0">
                    <a:pos x="8" y="129"/>
                  </a:cxn>
                  <a:cxn ang="0">
                    <a:pos x="4" y="80"/>
                  </a:cxn>
                  <a:cxn ang="0">
                    <a:pos x="1" y="33"/>
                  </a:cxn>
                  <a:cxn ang="0">
                    <a:pos x="0" y="2"/>
                  </a:cxn>
                  <a:cxn ang="0">
                    <a:pos x="1839" y="0"/>
                  </a:cxn>
                </a:cxnLst>
                <a:rect l="0" t="0" r="r" b="b"/>
                <a:pathLst>
                  <a:path w="1839" h="897">
                    <a:moveTo>
                      <a:pt x="1839" y="0"/>
                    </a:moveTo>
                    <a:lnTo>
                      <a:pt x="1839" y="897"/>
                    </a:lnTo>
                    <a:lnTo>
                      <a:pt x="133" y="893"/>
                    </a:lnTo>
                    <a:lnTo>
                      <a:pt x="131" y="893"/>
                    </a:lnTo>
                    <a:lnTo>
                      <a:pt x="130" y="892"/>
                    </a:lnTo>
                    <a:lnTo>
                      <a:pt x="127" y="892"/>
                    </a:lnTo>
                    <a:lnTo>
                      <a:pt x="119" y="889"/>
                    </a:lnTo>
                    <a:lnTo>
                      <a:pt x="112" y="885"/>
                    </a:lnTo>
                    <a:lnTo>
                      <a:pt x="105" y="881"/>
                    </a:lnTo>
                    <a:lnTo>
                      <a:pt x="98" y="875"/>
                    </a:lnTo>
                    <a:lnTo>
                      <a:pt x="93" y="868"/>
                    </a:lnTo>
                    <a:lnTo>
                      <a:pt x="89" y="860"/>
                    </a:lnTo>
                    <a:lnTo>
                      <a:pt x="87" y="838"/>
                    </a:lnTo>
                    <a:lnTo>
                      <a:pt x="85" y="816"/>
                    </a:lnTo>
                    <a:lnTo>
                      <a:pt x="87" y="813"/>
                    </a:lnTo>
                    <a:lnTo>
                      <a:pt x="89" y="811"/>
                    </a:lnTo>
                    <a:lnTo>
                      <a:pt x="89" y="805"/>
                    </a:lnTo>
                    <a:lnTo>
                      <a:pt x="84" y="766"/>
                    </a:lnTo>
                    <a:lnTo>
                      <a:pt x="80" y="728"/>
                    </a:lnTo>
                    <a:lnTo>
                      <a:pt x="75" y="663"/>
                    </a:lnTo>
                    <a:lnTo>
                      <a:pt x="70" y="596"/>
                    </a:lnTo>
                    <a:lnTo>
                      <a:pt x="63" y="530"/>
                    </a:lnTo>
                    <a:lnTo>
                      <a:pt x="34" y="329"/>
                    </a:lnTo>
                    <a:lnTo>
                      <a:pt x="34" y="325"/>
                    </a:lnTo>
                    <a:lnTo>
                      <a:pt x="33" y="320"/>
                    </a:lnTo>
                    <a:lnTo>
                      <a:pt x="33" y="314"/>
                    </a:lnTo>
                    <a:lnTo>
                      <a:pt x="25" y="257"/>
                    </a:lnTo>
                    <a:lnTo>
                      <a:pt x="20" y="233"/>
                    </a:lnTo>
                    <a:lnTo>
                      <a:pt x="13" y="181"/>
                    </a:lnTo>
                    <a:lnTo>
                      <a:pt x="8" y="129"/>
                    </a:lnTo>
                    <a:lnTo>
                      <a:pt x="4" y="80"/>
                    </a:lnTo>
                    <a:lnTo>
                      <a:pt x="1" y="33"/>
                    </a:lnTo>
                    <a:lnTo>
                      <a:pt x="0" y="2"/>
                    </a:lnTo>
                    <a:lnTo>
                      <a:pt x="1839" y="0"/>
                    </a:lnTo>
                    <a:close/>
                  </a:path>
                </a:pathLst>
              </a:custGeom>
              <a:gradFill flip="none" rotWithShape="1">
                <a:gsLst>
                  <a:gs pos="0">
                    <a:srgbClr val="A20000"/>
                  </a:gs>
                  <a:gs pos="50000">
                    <a:srgbClr val="C00000"/>
                  </a:gs>
                  <a:gs pos="100000">
                    <a:srgbClr val="F60000"/>
                  </a:gs>
                </a:gsLst>
                <a:lin ang="10800000" scaled="1"/>
                <a:tileRect/>
              </a:gradFill>
              <a:ln w="0">
                <a:noFill/>
                <a:prstDash val="solid"/>
                <a:round/>
                <a:headEnd/>
                <a:tailEnd/>
              </a:ln>
            </p:spPr>
            <p:txBody>
              <a:bodyPr/>
              <a:lstStyle/>
              <a:p>
                <a:pPr defTabSz="914240">
                  <a:defRPr/>
                </a:pPr>
                <a:endParaRPr lang="en-US" kern="0" dirty="0">
                  <a:solidFill>
                    <a:prstClr val="black"/>
                  </a:solidFill>
                </a:endParaRPr>
              </a:p>
            </p:txBody>
          </p:sp>
          <p:sp>
            <p:nvSpPr>
              <p:cNvPr id="9" name="Freeform 7"/>
              <p:cNvSpPr>
                <a:spLocks noEditPoints="1"/>
              </p:cNvSpPr>
              <p:nvPr/>
            </p:nvSpPr>
            <p:spPr bwMode="auto">
              <a:xfrm>
                <a:off x="4635501" y="14288"/>
                <a:ext cx="247650" cy="1411288"/>
              </a:xfrm>
              <a:custGeom>
                <a:avLst/>
                <a:gdLst/>
                <a:ahLst/>
                <a:cxnLst>
                  <a:cxn ang="0">
                    <a:pos x="130" y="888"/>
                  </a:cxn>
                  <a:cxn ang="0">
                    <a:pos x="132" y="888"/>
                  </a:cxn>
                  <a:cxn ang="0">
                    <a:pos x="134" y="889"/>
                  </a:cxn>
                  <a:cxn ang="0">
                    <a:pos x="130" y="888"/>
                  </a:cxn>
                  <a:cxn ang="0">
                    <a:pos x="0" y="0"/>
                  </a:cxn>
                  <a:cxn ang="0">
                    <a:pos x="156" y="779"/>
                  </a:cxn>
                  <a:cxn ang="0">
                    <a:pos x="132" y="796"/>
                  </a:cxn>
                  <a:cxn ang="0">
                    <a:pos x="114" y="812"/>
                  </a:cxn>
                  <a:cxn ang="0">
                    <a:pos x="102" y="826"/>
                  </a:cxn>
                  <a:cxn ang="0">
                    <a:pos x="96" y="839"/>
                  </a:cxn>
                  <a:cxn ang="0">
                    <a:pos x="93" y="850"/>
                  </a:cxn>
                  <a:cxn ang="0">
                    <a:pos x="94" y="859"/>
                  </a:cxn>
                  <a:cxn ang="0">
                    <a:pos x="97" y="867"/>
                  </a:cxn>
                  <a:cxn ang="0">
                    <a:pos x="102" y="873"/>
                  </a:cxn>
                  <a:cxn ang="0">
                    <a:pos x="110" y="879"/>
                  </a:cxn>
                  <a:cxn ang="0">
                    <a:pos x="117" y="883"/>
                  </a:cxn>
                  <a:cxn ang="0">
                    <a:pos x="130" y="888"/>
                  </a:cxn>
                  <a:cxn ang="0">
                    <a:pos x="127" y="888"/>
                  </a:cxn>
                  <a:cxn ang="0">
                    <a:pos x="124" y="886"/>
                  </a:cxn>
                  <a:cxn ang="0">
                    <a:pos x="123" y="886"/>
                  </a:cxn>
                  <a:cxn ang="0">
                    <a:pos x="109" y="881"/>
                  </a:cxn>
                  <a:cxn ang="0">
                    <a:pos x="98" y="873"/>
                  </a:cxn>
                  <a:cxn ang="0">
                    <a:pos x="92" y="864"/>
                  </a:cxn>
                  <a:cxn ang="0">
                    <a:pos x="89" y="855"/>
                  </a:cxn>
                  <a:cxn ang="0">
                    <a:pos x="81" y="821"/>
                  </a:cxn>
                  <a:cxn ang="0">
                    <a:pos x="73" y="780"/>
                  </a:cxn>
                  <a:cxn ang="0">
                    <a:pos x="67" y="736"/>
                  </a:cxn>
                  <a:cxn ang="0">
                    <a:pos x="60" y="687"/>
                  </a:cxn>
                  <a:cxn ang="0">
                    <a:pos x="54" y="636"/>
                  </a:cxn>
                  <a:cxn ang="0">
                    <a:pos x="47" y="583"/>
                  </a:cxn>
                  <a:cxn ang="0">
                    <a:pos x="40" y="526"/>
                  </a:cxn>
                  <a:cxn ang="0">
                    <a:pos x="25" y="358"/>
                  </a:cxn>
                  <a:cxn ang="0">
                    <a:pos x="21" y="303"/>
                  </a:cxn>
                  <a:cxn ang="0">
                    <a:pos x="17" y="250"/>
                  </a:cxn>
                  <a:cxn ang="0">
                    <a:pos x="13" y="200"/>
                  </a:cxn>
                  <a:cxn ang="0">
                    <a:pos x="10" y="155"/>
                  </a:cxn>
                  <a:cxn ang="0">
                    <a:pos x="6" y="114"/>
                  </a:cxn>
                  <a:cxn ang="0">
                    <a:pos x="5" y="77"/>
                  </a:cxn>
                  <a:cxn ang="0">
                    <a:pos x="2" y="47"/>
                  </a:cxn>
                  <a:cxn ang="0">
                    <a:pos x="1" y="24"/>
                  </a:cxn>
                  <a:cxn ang="0">
                    <a:pos x="0" y="8"/>
                  </a:cxn>
                  <a:cxn ang="0">
                    <a:pos x="0" y="0"/>
                  </a:cxn>
                </a:cxnLst>
                <a:rect l="0" t="0" r="r" b="b"/>
                <a:pathLst>
                  <a:path w="156" h="889">
                    <a:moveTo>
                      <a:pt x="130" y="888"/>
                    </a:moveTo>
                    <a:lnTo>
                      <a:pt x="132" y="888"/>
                    </a:lnTo>
                    <a:lnTo>
                      <a:pt x="134" y="889"/>
                    </a:lnTo>
                    <a:lnTo>
                      <a:pt x="130" y="888"/>
                    </a:lnTo>
                    <a:close/>
                    <a:moveTo>
                      <a:pt x="0" y="0"/>
                    </a:moveTo>
                    <a:lnTo>
                      <a:pt x="156" y="779"/>
                    </a:lnTo>
                    <a:lnTo>
                      <a:pt x="132" y="796"/>
                    </a:lnTo>
                    <a:lnTo>
                      <a:pt x="114" y="812"/>
                    </a:lnTo>
                    <a:lnTo>
                      <a:pt x="102" y="826"/>
                    </a:lnTo>
                    <a:lnTo>
                      <a:pt x="96" y="839"/>
                    </a:lnTo>
                    <a:lnTo>
                      <a:pt x="93" y="850"/>
                    </a:lnTo>
                    <a:lnTo>
                      <a:pt x="94" y="859"/>
                    </a:lnTo>
                    <a:lnTo>
                      <a:pt x="97" y="867"/>
                    </a:lnTo>
                    <a:lnTo>
                      <a:pt x="102" y="873"/>
                    </a:lnTo>
                    <a:lnTo>
                      <a:pt x="110" y="879"/>
                    </a:lnTo>
                    <a:lnTo>
                      <a:pt x="117" y="883"/>
                    </a:lnTo>
                    <a:lnTo>
                      <a:pt x="130" y="888"/>
                    </a:lnTo>
                    <a:lnTo>
                      <a:pt x="127" y="888"/>
                    </a:lnTo>
                    <a:lnTo>
                      <a:pt x="124" y="886"/>
                    </a:lnTo>
                    <a:lnTo>
                      <a:pt x="123" y="886"/>
                    </a:lnTo>
                    <a:lnTo>
                      <a:pt x="109" y="881"/>
                    </a:lnTo>
                    <a:lnTo>
                      <a:pt x="98" y="873"/>
                    </a:lnTo>
                    <a:lnTo>
                      <a:pt x="92" y="864"/>
                    </a:lnTo>
                    <a:lnTo>
                      <a:pt x="89" y="855"/>
                    </a:lnTo>
                    <a:lnTo>
                      <a:pt x="81" y="821"/>
                    </a:lnTo>
                    <a:lnTo>
                      <a:pt x="73" y="780"/>
                    </a:lnTo>
                    <a:lnTo>
                      <a:pt x="67" y="736"/>
                    </a:lnTo>
                    <a:lnTo>
                      <a:pt x="60" y="687"/>
                    </a:lnTo>
                    <a:lnTo>
                      <a:pt x="54" y="636"/>
                    </a:lnTo>
                    <a:lnTo>
                      <a:pt x="47" y="583"/>
                    </a:lnTo>
                    <a:lnTo>
                      <a:pt x="40" y="526"/>
                    </a:lnTo>
                    <a:lnTo>
                      <a:pt x="25" y="358"/>
                    </a:lnTo>
                    <a:lnTo>
                      <a:pt x="21" y="303"/>
                    </a:lnTo>
                    <a:lnTo>
                      <a:pt x="17" y="250"/>
                    </a:lnTo>
                    <a:lnTo>
                      <a:pt x="13" y="200"/>
                    </a:lnTo>
                    <a:lnTo>
                      <a:pt x="10" y="155"/>
                    </a:lnTo>
                    <a:lnTo>
                      <a:pt x="6" y="114"/>
                    </a:lnTo>
                    <a:lnTo>
                      <a:pt x="5" y="77"/>
                    </a:lnTo>
                    <a:lnTo>
                      <a:pt x="2" y="47"/>
                    </a:lnTo>
                    <a:lnTo>
                      <a:pt x="1" y="24"/>
                    </a:lnTo>
                    <a:lnTo>
                      <a:pt x="0" y="8"/>
                    </a:lnTo>
                    <a:lnTo>
                      <a:pt x="0" y="0"/>
                    </a:lnTo>
                    <a:close/>
                  </a:path>
                </a:pathLst>
              </a:custGeom>
              <a:gradFill flip="none" rotWithShape="1">
                <a:gsLst>
                  <a:gs pos="0">
                    <a:srgbClr val="A20000"/>
                  </a:gs>
                  <a:gs pos="50000">
                    <a:srgbClr val="C00000"/>
                  </a:gs>
                  <a:gs pos="100000">
                    <a:srgbClr val="F60000"/>
                  </a:gs>
                </a:gsLst>
                <a:lin ang="10800000" scaled="1"/>
                <a:tileRect/>
              </a:gradFill>
              <a:ln w="0">
                <a:noFill/>
                <a:prstDash val="solid"/>
                <a:round/>
                <a:headEnd/>
                <a:tailEnd/>
              </a:ln>
            </p:spPr>
            <p:txBody>
              <a:bodyPr/>
              <a:lstStyle/>
              <a:p>
                <a:pPr defTabSz="914240">
                  <a:defRPr/>
                </a:pPr>
                <a:endParaRPr lang="en-US" kern="0" dirty="0">
                  <a:solidFill>
                    <a:prstClr val="black"/>
                  </a:solidFill>
                </a:endParaRPr>
              </a:p>
            </p:txBody>
          </p:sp>
        </p:grpSp>
        <p:sp>
          <p:nvSpPr>
            <p:cNvPr id="7" name="TextBox 6"/>
            <p:cNvSpPr txBox="1"/>
            <p:nvPr/>
          </p:nvSpPr>
          <p:spPr>
            <a:xfrm>
              <a:off x="9207702" y="2892518"/>
              <a:ext cx="1916559" cy="614762"/>
            </a:xfrm>
            <a:prstGeom prst="rect">
              <a:avLst/>
            </a:prstGeom>
            <a:noFill/>
          </p:spPr>
          <p:txBody>
            <a:bodyPr wrap="square">
              <a:spAutoFit/>
            </a:bodyPr>
            <a:lstStyle/>
            <a:p>
              <a:pPr algn="r" defTabSz="914240">
                <a:defRPr/>
              </a:pPr>
              <a:r>
                <a:rPr lang="ru-RU" sz="1200" b="1" kern="0" dirty="0">
                  <a:solidFill>
                    <a:prstClr val="white"/>
                  </a:solidFill>
                  <a:cs typeface="Arial" pitchFamily="34" charset="0"/>
                </a:rPr>
                <a:t>НОВОЕ </a:t>
              </a:r>
            </a:p>
            <a:p>
              <a:pPr algn="r" defTabSz="914240">
                <a:defRPr/>
              </a:pPr>
              <a:r>
                <a:rPr lang="ru-RU" sz="1200" b="1" kern="0" dirty="0">
                  <a:solidFill>
                    <a:prstClr val="white"/>
                  </a:solidFill>
                  <a:cs typeface="Arial" pitchFamily="34" charset="0"/>
                </a:rPr>
                <a:t>ТРЕБОВАНИЕ</a:t>
              </a:r>
              <a:endParaRPr lang="en-US" sz="1200" b="1" kern="0" dirty="0">
                <a:solidFill>
                  <a:prstClr val="white"/>
                </a:solidFill>
              </a:endParaRPr>
            </a:p>
          </p:txBody>
        </p:sp>
      </p:grpSp>
      <p:graphicFrame>
        <p:nvGraphicFramePr>
          <p:cNvPr id="11" name="Diagram 10"/>
          <p:cNvGraphicFramePr/>
          <p:nvPr>
            <p:extLst>
              <p:ext uri="{D42A27DB-BD31-4B8C-83A1-F6EECF244321}">
                <p14:modId xmlns:p14="http://schemas.microsoft.com/office/powerpoint/2010/main" val="1652491576"/>
              </p:ext>
            </p:extLst>
          </p:nvPr>
        </p:nvGraphicFramePr>
        <p:xfrm>
          <a:off x="525779" y="3771938"/>
          <a:ext cx="10828021" cy="2320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47370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1988573" y="447955"/>
            <a:ext cx="9471048" cy="864551"/>
          </a:xfrm>
        </p:spPr>
        <p:txBody>
          <a:bodyPr>
            <a:noAutofit/>
          </a:bodyPr>
          <a:lstStyle/>
          <a:p>
            <a:r>
              <a:rPr lang="ru-RU" altLang="en-US" dirty="0"/>
              <a:t>Ясность конкурсной документации</a:t>
            </a:r>
            <a:br>
              <a:rPr lang="en-US" altLang="en-US" dirty="0"/>
            </a:br>
            <a:endParaRPr lang="en-US" dirty="0"/>
          </a:p>
        </p:txBody>
      </p:sp>
      <p:sp>
        <p:nvSpPr>
          <p:cNvPr id="5" name="Rectangle 2"/>
          <p:cNvSpPr txBox="1">
            <a:spLocks/>
          </p:cNvSpPr>
          <p:nvPr/>
        </p:nvSpPr>
        <p:spPr>
          <a:xfrm>
            <a:off x="1995949" y="404967"/>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p>
        </p:txBody>
      </p:sp>
      <p:sp>
        <p:nvSpPr>
          <p:cNvPr id="3" name="Rectangle 2"/>
          <p:cNvSpPr/>
          <p:nvPr/>
        </p:nvSpPr>
        <p:spPr>
          <a:xfrm>
            <a:off x="2445959" y="1753587"/>
            <a:ext cx="9566787" cy="707886"/>
          </a:xfrm>
          <a:prstGeom prst="rect">
            <a:avLst/>
          </a:prstGeom>
        </p:spPr>
        <p:txBody>
          <a:bodyPr wrap="square">
            <a:spAutoFit/>
          </a:bodyPr>
          <a:lstStyle/>
          <a:p>
            <a:pPr>
              <a:spcBef>
                <a:spcPct val="0"/>
              </a:spcBef>
              <a:spcAft>
                <a:spcPts val="1950"/>
              </a:spcAft>
            </a:pPr>
            <a:r>
              <a:rPr lang="ru-RU" altLang="en-US" sz="2000" dirty="0"/>
              <a:t>Конкурсная документация должна быть сформулирована таким образом, чтобы она поощряла конкуренцию на международном уровне.</a:t>
            </a:r>
            <a:endParaRPr lang="en-US" altLang="en-US" sz="2000" dirty="0"/>
          </a:p>
        </p:txBody>
      </p:sp>
      <p:sp>
        <p:nvSpPr>
          <p:cNvPr id="6" name="Rectangle 5"/>
          <p:cNvSpPr/>
          <p:nvPr/>
        </p:nvSpPr>
        <p:spPr>
          <a:xfrm>
            <a:off x="837420" y="3554660"/>
            <a:ext cx="2010709" cy="1631216"/>
          </a:xfrm>
          <a:prstGeom prst="rect">
            <a:avLst/>
          </a:prstGeom>
        </p:spPr>
        <p:txBody>
          <a:bodyPr wrap="square">
            <a:spAutoFit/>
          </a:bodyPr>
          <a:lstStyle/>
          <a:p>
            <a:pPr algn="ctr">
              <a:spcBef>
                <a:spcPct val="0"/>
              </a:spcBef>
              <a:spcAft>
                <a:spcPts val="1950"/>
              </a:spcAft>
            </a:pPr>
            <a:r>
              <a:rPr lang="ru-RU" altLang="en-US" sz="2000" dirty="0"/>
              <a:t>В конкурсной документации должно быть четко и точно указано</a:t>
            </a:r>
            <a:r>
              <a:rPr lang="en-US" altLang="en-US" sz="2000" dirty="0"/>
              <a:t> </a:t>
            </a:r>
          </a:p>
        </p:txBody>
      </p:sp>
      <p:grpSp>
        <p:nvGrpSpPr>
          <p:cNvPr id="24" name="Group 23"/>
          <p:cNvGrpSpPr/>
          <p:nvPr/>
        </p:nvGrpSpPr>
        <p:grpSpPr>
          <a:xfrm>
            <a:off x="3105016" y="2894579"/>
            <a:ext cx="8928282" cy="2680805"/>
            <a:chOff x="3105016" y="2894579"/>
            <a:chExt cx="8928282" cy="2680805"/>
          </a:xfrm>
        </p:grpSpPr>
        <p:sp>
          <p:nvSpPr>
            <p:cNvPr id="8" name="Freeform 7"/>
            <p:cNvSpPr/>
            <p:nvPr/>
          </p:nvSpPr>
          <p:spPr>
            <a:xfrm>
              <a:off x="3105016" y="2894579"/>
              <a:ext cx="1548000"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altLang="en-US" sz="2000" kern="1200" dirty="0">
                  <a:solidFill>
                    <a:schemeClr val="tx1"/>
                  </a:solidFill>
                </a:rPr>
                <a:t>1</a:t>
              </a:r>
            </a:p>
          </p:txBody>
        </p:sp>
        <p:sp>
          <p:nvSpPr>
            <p:cNvPr id="9" name="Rectangle 8"/>
            <p:cNvSpPr/>
            <p:nvPr/>
          </p:nvSpPr>
          <p:spPr>
            <a:xfrm>
              <a:off x="3119215" y="3614579"/>
              <a:ext cx="1555773" cy="1960803"/>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4898976" y="2894579"/>
              <a:ext cx="1548000"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altLang="en-US" sz="2000" dirty="0">
                  <a:solidFill>
                    <a:schemeClr val="tx1"/>
                  </a:solidFill>
                </a:rPr>
                <a:t>2</a:t>
              </a:r>
              <a:endParaRPr lang="en-US" altLang="en-US" sz="2000" kern="1200" dirty="0">
                <a:solidFill>
                  <a:schemeClr val="tx1"/>
                </a:solidFill>
              </a:endParaRPr>
            </a:p>
          </p:txBody>
        </p:sp>
        <p:sp>
          <p:nvSpPr>
            <p:cNvPr id="11" name="Rectangle 10"/>
            <p:cNvSpPr/>
            <p:nvPr/>
          </p:nvSpPr>
          <p:spPr>
            <a:xfrm>
              <a:off x="4895090" y="3614580"/>
              <a:ext cx="1555773" cy="1960803"/>
            </a:xfrm>
            <a:prstGeom prst="rect">
              <a:avLst/>
            </a:prstGeom>
          </p:spPr>
          <p:style>
            <a:lnRef idx="2">
              <a:schemeClr val="accent5">
                <a:tint val="40000"/>
                <a:alpha val="90000"/>
                <a:hueOff val="-1684941"/>
                <a:satOff val="-5708"/>
                <a:lumOff val="-732"/>
                <a:alphaOff val="0"/>
              </a:schemeClr>
            </a:lnRef>
            <a:fillRef idx="1">
              <a:schemeClr val="accent5">
                <a:tint val="40000"/>
                <a:alpha val="90000"/>
                <a:hueOff val="-1684941"/>
                <a:satOff val="-5708"/>
                <a:lumOff val="-732"/>
                <a:alphaOff val="0"/>
              </a:schemeClr>
            </a:fillRef>
            <a:effectRef idx="0">
              <a:schemeClr val="accent5">
                <a:tint val="40000"/>
                <a:alpha val="90000"/>
                <a:hueOff val="-1684941"/>
                <a:satOff val="-5708"/>
                <a:lumOff val="-732"/>
                <a:alphaOff val="0"/>
              </a:schemeClr>
            </a:effectRef>
            <a:fontRef idx="minor">
              <a:schemeClr val="dk1">
                <a:hueOff val="0"/>
                <a:satOff val="0"/>
                <a:lumOff val="0"/>
                <a:alphaOff val="0"/>
              </a:schemeClr>
            </a:fontRef>
          </p:style>
        </p:sp>
        <p:sp>
          <p:nvSpPr>
            <p:cNvPr id="12" name="Freeform 11"/>
            <p:cNvSpPr/>
            <p:nvPr/>
          </p:nvSpPr>
          <p:spPr>
            <a:xfrm>
              <a:off x="6719470" y="2894579"/>
              <a:ext cx="1548000" cy="720000"/>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altLang="en-US" sz="2000" kern="1200" dirty="0">
                  <a:solidFill>
                    <a:schemeClr val="tx1"/>
                  </a:solidFill>
                </a:rPr>
                <a:t>3</a:t>
              </a:r>
            </a:p>
          </p:txBody>
        </p:sp>
        <p:sp>
          <p:nvSpPr>
            <p:cNvPr id="13" name="Rectangle 12"/>
            <p:cNvSpPr/>
            <p:nvPr/>
          </p:nvSpPr>
          <p:spPr>
            <a:xfrm>
              <a:off x="6724097" y="3614580"/>
              <a:ext cx="1555773" cy="1960803"/>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14" name="Freeform 13"/>
            <p:cNvSpPr/>
            <p:nvPr/>
          </p:nvSpPr>
          <p:spPr>
            <a:xfrm>
              <a:off x="8417096" y="2894579"/>
              <a:ext cx="1548000"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5068907"/>
                <a:satOff val="-13064"/>
                <a:lumOff val="-8824"/>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altLang="en-US" sz="2000" kern="1200" dirty="0">
                  <a:solidFill>
                    <a:schemeClr val="tx1"/>
                  </a:solidFill>
                </a:rPr>
                <a:t>4</a:t>
              </a:r>
            </a:p>
          </p:txBody>
        </p:sp>
        <p:sp>
          <p:nvSpPr>
            <p:cNvPr id="15" name="Rectangle 14"/>
            <p:cNvSpPr/>
            <p:nvPr/>
          </p:nvSpPr>
          <p:spPr>
            <a:xfrm>
              <a:off x="8423779" y="3614581"/>
              <a:ext cx="1555773" cy="1960803"/>
            </a:xfrm>
            <a:prstGeom prst="rect">
              <a:avLst/>
            </a:prstGeom>
          </p:spPr>
          <p:style>
            <a:lnRef idx="2">
              <a:schemeClr val="accent5">
                <a:tint val="40000"/>
                <a:alpha val="90000"/>
                <a:hueOff val="-5054821"/>
                <a:satOff val="-17124"/>
                <a:lumOff val="-2196"/>
                <a:alphaOff val="0"/>
              </a:schemeClr>
            </a:lnRef>
            <a:fillRef idx="1">
              <a:schemeClr val="accent5">
                <a:tint val="40000"/>
                <a:alpha val="90000"/>
                <a:hueOff val="-5054821"/>
                <a:satOff val="-17124"/>
                <a:lumOff val="-2196"/>
                <a:alphaOff val="0"/>
              </a:schemeClr>
            </a:fillRef>
            <a:effectRef idx="0">
              <a:schemeClr val="accent5">
                <a:tint val="40000"/>
                <a:alpha val="90000"/>
                <a:hueOff val="-5054821"/>
                <a:satOff val="-17124"/>
                <a:lumOff val="-2196"/>
                <a:alphaOff val="0"/>
              </a:schemeClr>
            </a:effectRef>
            <a:fontRef idx="minor">
              <a:schemeClr val="dk1">
                <a:hueOff val="0"/>
                <a:satOff val="0"/>
                <a:lumOff val="0"/>
                <a:alphaOff val="0"/>
              </a:schemeClr>
            </a:fontRef>
          </p:style>
        </p:sp>
        <p:sp>
          <p:nvSpPr>
            <p:cNvPr id="16" name="Freeform 15"/>
            <p:cNvSpPr/>
            <p:nvPr/>
          </p:nvSpPr>
          <p:spPr>
            <a:xfrm>
              <a:off x="10186274" y="2894579"/>
              <a:ext cx="1826472"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altLang="en-US" sz="2000" kern="1200" dirty="0">
                  <a:solidFill>
                    <a:schemeClr val="tx1"/>
                  </a:solidFill>
                </a:rPr>
                <a:t>5</a:t>
              </a:r>
            </a:p>
          </p:txBody>
        </p:sp>
        <p:sp>
          <p:nvSpPr>
            <p:cNvPr id="17" name="Rectangle 16"/>
            <p:cNvSpPr/>
            <p:nvPr/>
          </p:nvSpPr>
          <p:spPr>
            <a:xfrm>
              <a:off x="10197360" y="3614580"/>
              <a:ext cx="1826472" cy="1960803"/>
            </a:xfrm>
            <a:prstGeom prst="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sp>
          <p:nvSpPr>
            <p:cNvPr id="18" name="Rectangle 17"/>
            <p:cNvSpPr/>
            <p:nvPr/>
          </p:nvSpPr>
          <p:spPr>
            <a:xfrm>
              <a:off x="4912410" y="3995446"/>
              <a:ext cx="1484184" cy="840230"/>
            </a:xfrm>
            <a:prstGeom prst="rect">
              <a:avLst/>
            </a:prstGeom>
          </p:spPr>
          <p:txBody>
            <a:bodyPr wrap="square">
              <a:spAutoFit/>
            </a:bodyPr>
            <a:lstStyle/>
            <a:p>
              <a:pPr lvl="0" algn="ctr" defTabSz="711200">
                <a:lnSpc>
                  <a:spcPct val="90000"/>
                </a:lnSpc>
                <a:spcBef>
                  <a:spcPct val="0"/>
                </a:spcBef>
                <a:spcAft>
                  <a:spcPct val="35000"/>
                </a:spcAft>
              </a:pPr>
              <a:r>
                <a:rPr lang="ru-RU" altLang="en-US" dirty="0"/>
                <a:t>Товары должны поставляться</a:t>
              </a:r>
              <a:endParaRPr lang="en-US" altLang="en-US" dirty="0"/>
            </a:p>
          </p:txBody>
        </p:sp>
        <p:sp>
          <p:nvSpPr>
            <p:cNvPr id="19" name="Rectangle 18"/>
            <p:cNvSpPr/>
            <p:nvPr/>
          </p:nvSpPr>
          <p:spPr>
            <a:xfrm>
              <a:off x="3253232" y="3910808"/>
              <a:ext cx="1287740" cy="1089529"/>
            </a:xfrm>
            <a:prstGeom prst="rect">
              <a:avLst/>
            </a:prstGeom>
          </p:spPr>
          <p:txBody>
            <a:bodyPr wrap="square">
              <a:spAutoFit/>
            </a:bodyPr>
            <a:lstStyle/>
            <a:p>
              <a:pPr lvl="0" algn="ctr" defTabSz="711200">
                <a:lnSpc>
                  <a:spcPct val="90000"/>
                </a:lnSpc>
                <a:spcBef>
                  <a:spcPct val="0"/>
                </a:spcBef>
                <a:spcAft>
                  <a:spcPct val="35000"/>
                </a:spcAft>
              </a:pPr>
              <a:r>
                <a:rPr lang="ru-RU" altLang="en-US" dirty="0"/>
                <a:t>Работа должна выполняться</a:t>
              </a:r>
              <a:endParaRPr lang="en-US" altLang="en-US" dirty="0"/>
            </a:p>
          </p:txBody>
        </p:sp>
        <p:sp>
          <p:nvSpPr>
            <p:cNvPr id="20" name="Rectangle 19"/>
            <p:cNvSpPr/>
            <p:nvPr/>
          </p:nvSpPr>
          <p:spPr>
            <a:xfrm>
              <a:off x="6753395" y="4063147"/>
              <a:ext cx="1489525" cy="1015663"/>
            </a:xfrm>
            <a:prstGeom prst="rect">
              <a:avLst/>
            </a:prstGeom>
          </p:spPr>
          <p:txBody>
            <a:bodyPr wrap="square">
              <a:spAutoFit/>
            </a:bodyPr>
            <a:lstStyle/>
            <a:p>
              <a:pPr lvl="0" algn="ctr" defTabSz="711200">
                <a:spcBef>
                  <a:spcPct val="0"/>
                </a:spcBef>
              </a:pPr>
              <a:r>
                <a:rPr lang="ru-RU" altLang="en-US" sz="2000" dirty="0"/>
                <a:t>Место поставки/</a:t>
              </a:r>
            </a:p>
            <a:p>
              <a:pPr lvl="0" algn="ctr" defTabSz="711200">
                <a:spcBef>
                  <a:spcPct val="0"/>
                </a:spcBef>
              </a:pPr>
              <a:r>
                <a:rPr lang="ru-RU" altLang="en-US" sz="2000" dirty="0"/>
                <a:t>монтажа</a:t>
              </a:r>
              <a:endParaRPr lang="en-US" altLang="en-US" sz="2000" dirty="0"/>
            </a:p>
          </p:txBody>
        </p:sp>
        <p:sp>
          <p:nvSpPr>
            <p:cNvPr id="21" name="Rectangle 20"/>
            <p:cNvSpPr/>
            <p:nvPr/>
          </p:nvSpPr>
          <p:spPr>
            <a:xfrm>
              <a:off x="8521763" y="3772309"/>
              <a:ext cx="1443333" cy="1186479"/>
            </a:xfrm>
            <a:prstGeom prst="rect">
              <a:avLst/>
            </a:prstGeom>
          </p:spPr>
          <p:txBody>
            <a:bodyPr wrap="square">
              <a:spAutoFit/>
            </a:bodyPr>
            <a:lstStyle/>
            <a:p>
              <a:pPr lvl="0" algn="ctr" defTabSz="711200">
                <a:lnSpc>
                  <a:spcPct val="90000"/>
                </a:lnSpc>
                <a:spcBef>
                  <a:spcPct val="0"/>
                </a:spcBef>
                <a:spcAft>
                  <a:spcPct val="35000"/>
                </a:spcAft>
              </a:pPr>
              <a:r>
                <a:rPr lang="ru-RU" altLang="en-US" dirty="0"/>
                <a:t>График поставки/</a:t>
              </a:r>
            </a:p>
            <a:p>
              <a:pPr lvl="0" algn="ctr" defTabSz="711200">
                <a:lnSpc>
                  <a:spcPct val="90000"/>
                </a:lnSpc>
                <a:spcBef>
                  <a:spcPct val="0"/>
                </a:spcBef>
                <a:spcAft>
                  <a:spcPct val="35000"/>
                </a:spcAft>
              </a:pPr>
              <a:r>
                <a:rPr lang="ru-RU" altLang="en-US" dirty="0"/>
                <a:t>завершения работ</a:t>
              </a:r>
              <a:endParaRPr lang="en-US" altLang="en-US" dirty="0"/>
            </a:p>
          </p:txBody>
        </p:sp>
        <p:sp>
          <p:nvSpPr>
            <p:cNvPr id="23" name="Rectangle 22"/>
            <p:cNvSpPr/>
            <p:nvPr/>
          </p:nvSpPr>
          <p:spPr>
            <a:xfrm>
              <a:off x="10267296" y="3563011"/>
              <a:ext cx="1766002" cy="1600438"/>
            </a:xfrm>
            <a:prstGeom prst="rect">
              <a:avLst/>
            </a:prstGeom>
          </p:spPr>
          <p:txBody>
            <a:bodyPr wrap="square">
              <a:spAutoFit/>
            </a:bodyPr>
            <a:lstStyle/>
            <a:p>
              <a:r>
                <a:rPr lang="ru-RU" altLang="en-US" sz="1400" dirty="0"/>
                <a:t>Технические требования /гарантии/ обслуживание, а также любые другие соответствующие условия</a:t>
              </a:r>
              <a:endParaRPr lang="en-GB" sz="1400" dirty="0"/>
            </a:p>
          </p:txBody>
        </p:sp>
      </p:grpSp>
    </p:spTree>
    <p:custDataLst>
      <p:tags r:id="rId1"/>
    </p:custDataLst>
    <p:extLst>
      <p:ext uri="{BB962C8B-B14F-4D97-AF65-F5344CB8AC3E}">
        <p14:creationId xmlns:p14="http://schemas.microsoft.com/office/powerpoint/2010/main" val="1862691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74994696"/>
              </p:ext>
            </p:extLst>
          </p:nvPr>
        </p:nvGraphicFramePr>
        <p:xfrm>
          <a:off x="316501" y="1510917"/>
          <a:ext cx="11875499" cy="3242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txBox="1">
            <a:spLocks/>
          </p:cNvSpPr>
          <p:nvPr/>
        </p:nvSpPr>
        <p:spPr>
          <a:xfrm>
            <a:off x="1995949" y="424632"/>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p>
        </p:txBody>
      </p:sp>
      <p:sp>
        <p:nvSpPr>
          <p:cNvPr id="3" name="Title 2"/>
          <p:cNvSpPr>
            <a:spLocks noGrp="1"/>
          </p:cNvSpPr>
          <p:nvPr>
            <p:ph type="title"/>
          </p:nvPr>
        </p:nvSpPr>
        <p:spPr>
          <a:xfrm>
            <a:off x="1807844" y="682242"/>
            <a:ext cx="9471048" cy="571065"/>
          </a:xfrm>
        </p:spPr>
        <p:txBody>
          <a:bodyPr vert="horz" lIns="91440" tIns="45720" rIns="91440" bIns="45720" rtlCol="0" anchor="ctr">
            <a:noAutofit/>
          </a:bodyPr>
          <a:lstStyle/>
          <a:p>
            <a:r>
              <a:rPr lang="ru-RU" altLang="en-US" dirty="0"/>
              <a:t>Ясность конкурсной документации</a:t>
            </a:r>
            <a:br>
              <a:rPr lang="en-US" altLang="en-US" dirty="0"/>
            </a:br>
            <a:endParaRPr lang="en-GB" dirty="0"/>
          </a:p>
        </p:txBody>
      </p:sp>
      <p:grpSp>
        <p:nvGrpSpPr>
          <p:cNvPr id="7" name="Group 6"/>
          <p:cNvGrpSpPr/>
          <p:nvPr/>
        </p:nvGrpSpPr>
        <p:grpSpPr>
          <a:xfrm>
            <a:off x="609600" y="4027713"/>
            <a:ext cx="10820400" cy="2024743"/>
            <a:chOff x="7029178" y="3844904"/>
            <a:chExt cx="587164" cy="234865"/>
          </a:xfrm>
        </p:grpSpPr>
        <p:sp>
          <p:nvSpPr>
            <p:cNvPr id="8" name="Chevron 7"/>
            <p:cNvSpPr/>
            <p:nvPr/>
          </p:nvSpPr>
          <p:spPr>
            <a:xfrm>
              <a:off x="7029178" y="3844904"/>
              <a:ext cx="587164" cy="234865"/>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Chevron 4"/>
            <p:cNvSpPr txBox="1"/>
            <p:nvPr/>
          </p:nvSpPr>
          <p:spPr>
            <a:xfrm>
              <a:off x="7146611" y="3844904"/>
              <a:ext cx="352299" cy="234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3175" rIns="0" bIns="3175" numCol="1" spcCol="1270" anchor="ctr" anchorCtr="0">
              <a:noAutofit/>
            </a:bodyPr>
            <a:lstStyle/>
            <a:p>
              <a:pPr lvl="0" algn="ctr" defTabSz="222250" rtl="0">
                <a:lnSpc>
                  <a:spcPct val="90000"/>
                </a:lnSpc>
                <a:spcBef>
                  <a:spcPct val="0"/>
                </a:spcBef>
                <a:spcAft>
                  <a:spcPct val="35000"/>
                </a:spcAft>
              </a:pPr>
              <a:r>
                <a:rPr lang="ru-RU" sz="1600" kern="1200" dirty="0"/>
                <a:t>разрешены ли альтернативные заявки, основанные на альтернативных проектах, материалах, графиках завершения или условиях оплаты. </a:t>
              </a:r>
            </a:p>
            <a:p>
              <a:pPr lvl="0" algn="ctr" defTabSz="222250" rtl="0">
                <a:lnSpc>
                  <a:spcPct val="90000"/>
                </a:lnSpc>
                <a:spcBef>
                  <a:spcPct val="0"/>
                </a:spcBef>
                <a:spcAft>
                  <a:spcPct val="35000"/>
                </a:spcAft>
              </a:pPr>
              <a:endParaRPr lang="ru-RU" sz="1600" dirty="0"/>
            </a:p>
            <a:p>
              <a:pPr lvl="0" algn="ctr" defTabSz="222250">
                <a:lnSpc>
                  <a:spcPct val="90000"/>
                </a:lnSpc>
                <a:spcBef>
                  <a:spcPct val="0"/>
                </a:spcBef>
                <a:spcAft>
                  <a:spcPct val="35000"/>
                </a:spcAft>
              </a:pPr>
              <a:r>
                <a:rPr lang="ru-RU" sz="1600" kern="1200" dirty="0"/>
                <a:t>В этом случае в конкурсной документации должны быть четко указаны условия их приемлемости и метод их оценки, а также требование, чтобы товары, оборудование и работы, соответствующие требованиям других </a:t>
              </a:r>
              <a:r>
                <a:rPr lang="ru-RU" sz="1600" dirty="0"/>
                <a:t>стандартов, признанным на международном уровне, </a:t>
              </a:r>
              <a:r>
                <a:rPr lang="ru-RU" sz="1600" kern="1200" dirty="0"/>
                <a:t>были равной или более высокой эквивалентности</a:t>
              </a:r>
              <a:r>
                <a:rPr lang="ru-RU" sz="1950" kern="1200" dirty="0"/>
                <a:t>.</a:t>
              </a:r>
              <a:endParaRPr lang="en-GB" sz="1950" kern="1200" dirty="0"/>
            </a:p>
          </p:txBody>
        </p:sp>
      </p:grpSp>
      <p:sp>
        <p:nvSpPr>
          <p:cNvPr id="6" name="Right Arrow 5"/>
          <p:cNvSpPr/>
          <p:nvPr/>
        </p:nvSpPr>
        <p:spPr>
          <a:xfrm>
            <a:off x="3059216" y="4571972"/>
            <a:ext cx="674914" cy="36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4772755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1838633" y="333403"/>
            <a:ext cx="8541366" cy="1318416"/>
          </a:xfrm>
        </p:spPr>
        <p:txBody>
          <a:bodyPr vert="horz" lIns="91440" tIns="45720" rIns="91440" bIns="45720" rtlCol="0" anchor="ctr">
            <a:noAutofit/>
          </a:bodyPr>
          <a:lstStyle/>
          <a:p>
            <a:r>
              <a:rPr lang="ru-RU" altLang="en-US" dirty="0"/>
              <a:t>Стандарты</a:t>
            </a:r>
            <a:br>
              <a:rPr lang="en-US" altLang="en-US" dirty="0"/>
            </a:br>
            <a:endParaRPr lang="en-US" altLang="en-US" dirty="0"/>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2345702672"/>
              </p:ext>
            </p:extLst>
          </p:nvPr>
        </p:nvGraphicFramePr>
        <p:xfrm>
          <a:off x="1958312" y="1957147"/>
          <a:ext cx="8421687" cy="314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21508160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vert="horz" lIns="91440" tIns="45720" rIns="91440" bIns="45720" rtlCol="0" anchor="ctr">
            <a:normAutofit/>
          </a:bodyPr>
          <a:lstStyle/>
          <a:p>
            <a:r>
              <a:rPr lang="ru-RU" altLang="en-US" dirty="0"/>
              <a:t>Ценообразование</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3499881"/>
              </p:ext>
            </p:extLst>
          </p:nvPr>
        </p:nvGraphicFramePr>
        <p:xfrm>
          <a:off x="446314" y="1730829"/>
          <a:ext cx="11517086" cy="4007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9185865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3158421" y="405581"/>
            <a:ext cx="5709047" cy="838200"/>
          </a:xfrm>
        </p:spPr>
        <p:txBody>
          <a:bodyPr vert="horz" lIns="91440" tIns="45720" rIns="91440" bIns="45720" rtlCol="0" anchor="ctr">
            <a:normAutofit/>
          </a:bodyPr>
          <a:lstStyle/>
          <a:p>
            <a:r>
              <a:rPr lang="ru-RU" altLang="en-US" dirty="0"/>
              <a:t>Ценообразование</a:t>
            </a:r>
            <a:endParaRPr lang="en-US" altLang="en-US" dirty="0"/>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4088052425"/>
              </p:ext>
            </p:extLst>
          </p:nvPr>
        </p:nvGraphicFramePr>
        <p:xfrm>
          <a:off x="1632155" y="2290916"/>
          <a:ext cx="9625779" cy="2821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04055388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ru-RU" altLang="en-US" dirty="0"/>
              <a:t>Корректировка цен</a:t>
            </a:r>
            <a:endParaRPr lang="en-GB" dirty="0"/>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idx="1"/>
            <p:extLst>
              <p:ext uri="{D42A27DB-BD31-4B8C-83A1-F6EECF244321}">
                <p14:modId xmlns:p14="http://schemas.microsoft.com/office/powerpoint/2010/main" val="944332784"/>
              </p:ext>
            </p:extLst>
          </p:nvPr>
        </p:nvGraphicFramePr>
        <p:xfrm>
          <a:off x="1187413" y="1865760"/>
          <a:ext cx="10272713" cy="35431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126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57497041-EE66-4F43-8926-9B2E9E727248}"/>
                                            </p:graphicEl>
                                          </p:spTgt>
                                        </p:tgtEl>
                                        <p:attrNameLst>
                                          <p:attrName>style.visibility</p:attrName>
                                        </p:attrNameLst>
                                      </p:cBhvr>
                                      <p:to>
                                        <p:strVal val="visible"/>
                                      </p:to>
                                    </p:set>
                                    <p:anim calcmode="lin" valueType="num">
                                      <p:cBhvr>
                                        <p:cTn id="7" dur="500" fill="hold"/>
                                        <p:tgtEl>
                                          <p:spTgt spid="4">
                                            <p:graphicEl>
                                              <a:dgm id="{57497041-EE66-4F43-8926-9B2E9E727248}"/>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57497041-EE66-4F43-8926-9B2E9E727248}"/>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57497041-EE66-4F43-8926-9B2E9E727248}"/>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graphicEl>
                                              <a:dgm id="{3E37C939-7DB5-43BF-935B-72FD0117CA83}"/>
                                            </p:graphicEl>
                                          </p:spTgt>
                                        </p:tgtEl>
                                        <p:attrNameLst>
                                          <p:attrName>style.visibility</p:attrName>
                                        </p:attrNameLst>
                                      </p:cBhvr>
                                      <p:to>
                                        <p:strVal val="visible"/>
                                      </p:to>
                                    </p:set>
                                    <p:anim calcmode="lin" valueType="num">
                                      <p:cBhvr>
                                        <p:cTn id="12" dur="500" fill="hold"/>
                                        <p:tgtEl>
                                          <p:spTgt spid="4">
                                            <p:graphicEl>
                                              <a:dgm id="{3E37C939-7DB5-43BF-935B-72FD0117CA83}"/>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3E37C939-7DB5-43BF-935B-72FD0117CA83}"/>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3E37C939-7DB5-43BF-935B-72FD0117CA8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19" dur="5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1A2F9FE5-6893-4937-AFB6-3EA1BB9AB021}"/>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1A2F9FE5-6893-4937-AFB6-3EA1BB9AB021}"/>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24" dur="5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4433689F-B444-490B-BE16-BAC57E636C02}"/>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3168254" y="381001"/>
            <a:ext cx="5709047" cy="838200"/>
          </a:xfrm>
        </p:spPr>
        <p:txBody>
          <a:bodyPr vert="horz" lIns="91440" tIns="45720" rIns="91440" bIns="45720" rtlCol="0" anchor="ctr">
            <a:normAutofit/>
          </a:bodyPr>
          <a:lstStyle/>
          <a:p>
            <a:r>
              <a:rPr lang="ru-RU" altLang="en-US" dirty="0"/>
              <a:t>Корректировка цен</a:t>
            </a:r>
            <a:endParaRPr lang="en-US" alt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207089551"/>
              </p:ext>
            </p:extLst>
          </p:nvPr>
        </p:nvGraphicFramePr>
        <p:xfrm>
          <a:off x="1592826" y="1818968"/>
          <a:ext cx="9566787" cy="413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9394371" y="2698955"/>
            <a:ext cx="1349830" cy="3055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chemeClr val="tx1"/>
                </a:solidFill>
              </a:rPr>
              <a:t>Предпочт</a:t>
            </a:r>
            <a:r>
              <a:rPr lang="ru-RU" sz="2000" dirty="0">
                <a:solidFill>
                  <a:schemeClr val="tx1"/>
                </a:solidFill>
              </a:rPr>
              <a:t>.</a:t>
            </a:r>
            <a:endParaRPr lang="en-GB" sz="2000" dirty="0">
              <a:solidFill>
                <a:schemeClr val="tx1"/>
              </a:solidFill>
            </a:endParaRPr>
          </a:p>
        </p:txBody>
      </p:sp>
    </p:spTree>
    <p:custDataLst>
      <p:tags r:id="rId1"/>
    </p:custDataLst>
    <p:extLst>
      <p:ext uri="{BB962C8B-B14F-4D97-AF65-F5344CB8AC3E}">
        <p14:creationId xmlns:p14="http://schemas.microsoft.com/office/powerpoint/2010/main" val="411782642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txBox="1">
            <a:spLocks noChangeArrowheads="1"/>
          </p:cNvSpPr>
          <p:nvPr/>
        </p:nvSpPr>
        <p:spPr bwMode="auto">
          <a:xfrm>
            <a:off x="5825728" y="5541171"/>
            <a:ext cx="1356122"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nchor="b"/>
          <a:lstStyle>
            <a:lvl1pPr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eaLnBrk="1">
              <a:spcBef>
                <a:spcPct val="0"/>
              </a:spcBef>
              <a:buClrTx/>
              <a:buSzTx/>
              <a:buNone/>
            </a:pPr>
            <a:endParaRPr lang="en-US" altLang="en-US" sz="1500" b="1">
              <a:solidFill>
                <a:srgbClr val="FFFFFF"/>
              </a:solidFill>
              <a:latin typeface="TradeGothic" pitchFamily="34" charset="0"/>
            </a:endParaRPr>
          </a:p>
        </p:txBody>
      </p:sp>
      <p:sp>
        <p:nvSpPr>
          <p:cNvPr id="22531" name="Rectangle 2"/>
          <p:cNvSpPr>
            <a:spLocks noGrp="1"/>
          </p:cNvSpPr>
          <p:nvPr>
            <p:ph type="title"/>
          </p:nvPr>
        </p:nvSpPr>
        <p:spPr>
          <a:xfrm>
            <a:off x="1858297" y="474406"/>
            <a:ext cx="9576619" cy="864394"/>
          </a:xfrm>
        </p:spPr>
        <p:txBody>
          <a:bodyPr vert="horz" lIns="91440" tIns="45720" rIns="91440" bIns="45720" rtlCol="0" anchor="ctr">
            <a:normAutofit fontScale="90000"/>
          </a:bodyPr>
          <a:lstStyle/>
          <a:p>
            <a:r>
              <a:rPr lang="ru-RU" altLang="en-US" dirty="0"/>
              <a:t>Транспортировка и страхование</a:t>
            </a:r>
            <a:br>
              <a:rPr lang="en-US" altLang="en-US" dirty="0"/>
            </a:br>
            <a:r>
              <a:rPr lang="en-US" altLang="en-US" dirty="0"/>
              <a:t>(</a:t>
            </a:r>
            <a:r>
              <a:rPr lang="ru-RU" altLang="en-US" dirty="0"/>
              <a:t>параграф</a:t>
            </a:r>
            <a:r>
              <a:rPr lang="en-US" altLang="en-US" dirty="0"/>
              <a:t> 2.51)</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633244523"/>
              </p:ext>
            </p:extLst>
          </p:nvPr>
        </p:nvGraphicFramePr>
        <p:xfrm>
          <a:off x="1369142" y="1554116"/>
          <a:ext cx="9453716" cy="4232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78140125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18640" y="1206185"/>
            <a:ext cx="9885680" cy="768986"/>
          </a:xfrm>
        </p:spPr>
        <p:style>
          <a:lnRef idx="1">
            <a:schemeClr val="accent5"/>
          </a:lnRef>
          <a:fillRef idx="2">
            <a:schemeClr val="accent5"/>
          </a:fillRef>
          <a:effectRef idx="1">
            <a:schemeClr val="accent5"/>
          </a:effectRef>
          <a:fontRef idx="minor">
            <a:schemeClr val="dk1"/>
          </a:fontRef>
        </p:style>
        <p:txBody>
          <a:bodyPr>
            <a:noAutofit/>
          </a:bodyPr>
          <a:lstStyle/>
          <a:p>
            <a:pPr marL="514350" indent="-514350">
              <a:buFont typeface="+mj-lt"/>
              <a:buAutoNum type="arabicPeriod"/>
              <a:defRPr/>
            </a:pPr>
            <a:r>
              <a:rPr lang="ru-RU" sz="2000" dirty="0"/>
              <a:t>Вы должны приобрести маршрутизатор Cisco, чтобы он был совместим с существующим оборудованием, которое у вас уже имеется.</a:t>
            </a:r>
            <a:endParaRPr lang="en-US" sz="2000" dirty="0"/>
          </a:p>
        </p:txBody>
      </p:sp>
      <p:sp>
        <p:nvSpPr>
          <p:cNvPr id="6" name="Title 1"/>
          <p:cNvSpPr txBox="1">
            <a:spLocks/>
          </p:cNvSpPr>
          <p:nvPr/>
        </p:nvSpPr>
        <p:spPr>
          <a:xfrm>
            <a:off x="3596640" y="265471"/>
            <a:ext cx="7071361" cy="806093"/>
          </a:xfrm>
          <a:prstGeom prst="rect">
            <a:avLst/>
          </a:prstGeom>
        </p:spPr>
        <p:txBody>
          <a:bodyPr vert="horz" lIns="91440" tIns="45720" rIns="91440" bIns="45720" rtlCol="0" anchor="ctr">
            <a:normAutofit fontScale="97500"/>
          </a:bodyPr>
          <a:lstStyle>
            <a:lvl1pPr algn="ctr">
              <a:lnSpc>
                <a:spcPct val="90000"/>
              </a:lnSpc>
              <a:spcBef>
                <a:spcPct val="0"/>
              </a:spcBef>
              <a:buNone/>
              <a:defRPr sz="4400">
                <a:solidFill>
                  <a:srgbClr val="002060"/>
                </a:solidFill>
                <a:latin typeface="+mj-lt"/>
                <a:ea typeface="+mj-ea"/>
                <a:cs typeface="+mj-cs"/>
              </a:defRPr>
            </a:lvl1pPr>
          </a:lstStyle>
          <a:p>
            <a:r>
              <a:rPr lang="ru-RU" dirty="0"/>
              <a:t>Что делать</a:t>
            </a:r>
            <a:r>
              <a:rPr lang="en-US" dirty="0"/>
              <a:t>?</a:t>
            </a:r>
          </a:p>
        </p:txBody>
      </p:sp>
      <p:sp>
        <p:nvSpPr>
          <p:cNvPr id="7" name="Content Placeholder 2"/>
          <p:cNvSpPr txBox="1">
            <a:spLocks/>
          </p:cNvSpPr>
          <p:nvPr/>
        </p:nvSpPr>
        <p:spPr>
          <a:xfrm>
            <a:off x="1818640" y="2129157"/>
            <a:ext cx="9885680" cy="78676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lstStyle/>
          <a:p>
            <a:pPr marL="457200" indent="-457200">
              <a:spcBef>
                <a:spcPct val="20000"/>
              </a:spcBef>
              <a:buFont typeface="+mj-lt"/>
              <a:buAutoNum type="arabicPeriod" startAt="2"/>
              <a:defRPr/>
            </a:pPr>
            <a:r>
              <a:rPr lang="ru-RU" sz="2000" dirty="0"/>
              <a:t>Вы хотите обратиться к стандартам ISO, EN, DIN, BS и т. д., но не имеете опыта в этом и боитесь совершить ошибку.</a:t>
            </a:r>
            <a:endParaRPr lang="en-US" sz="2000" dirty="0"/>
          </a:p>
        </p:txBody>
      </p:sp>
      <p:sp>
        <p:nvSpPr>
          <p:cNvPr id="5" name="TextBox 4"/>
          <p:cNvSpPr txBox="1"/>
          <p:nvPr/>
        </p:nvSpPr>
        <p:spPr>
          <a:xfrm>
            <a:off x="1818640" y="293880"/>
            <a:ext cx="1778000" cy="715581"/>
          </a:xfrm>
          <a:prstGeom prst="rect">
            <a:avLst/>
          </a:prstGeom>
          <a:ln>
            <a:solidFill>
              <a:schemeClr val="bg2">
                <a:lumMod val="75000"/>
              </a:schemeClr>
            </a:solidFill>
          </a:ln>
        </p:spPr>
        <p:txBody>
          <a:bodyPr vert="horz" lIns="91440" tIns="45720" rIns="91440" bIns="45720" rtlCol="0" anchor="ctr">
            <a:normAutofit fontScale="90000"/>
          </a:bodyPr>
          <a:lstStyle>
            <a:defPPr>
              <a:defRPr lang="it-IT"/>
            </a:defPPr>
            <a:lvl1pPr algn="ctr">
              <a:lnSpc>
                <a:spcPct val="90000"/>
              </a:lnSpc>
              <a:spcBef>
                <a:spcPct val="0"/>
              </a:spcBef>
              <a:buNone/>
              <a:defRPr sz="4400">
                <a:solidFill>
                  <a:srgbClr val="002060"/>
                </a:solidFill>
                <a:latin typeface="+mj-lt"/>
                <a:ea typeface="+mj-ea"/>
                <a:cs typeface="+mj-cs"/>
              </a:defRPr>
            </a:lvl1pPr>
          </a:lstStyle>
          <a:p>
            <a:r>
              <a:rPr lang="ru-RU" dirty="0" err="1">
                <a:sym typeface="Wingdings"/>
              </a:rPr>
              <a:t>Упр</a:t>
            </a:r>
            <a:r>
              <a:rPr lang="en-US" dirty="0">
                <a:sym typeface="Wingdings"/>
              </a:rPr>
              <a:t>. 10</a:t>
            </a:r>
          </a:p>
        </p:txBody>
      </p:sp>
      <p:sp>
        <p:nvSpPr>
          <p:cNvPr id="8" name="Content Placeholder 2"/>
          <p:cNvSpPr txBox="1">
            <a:spLocks/>
          </p:cNvSpPr>
          <p:nvPr/>
        </p:nvSpPr>
        <p:spPr>
          <a:xfrm>
            <a:off x="1818640" y="3148727"/>
            <a:ext cx="9885680" cy="82383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514350" indent="-51435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mj-lt"/>
              <a:buAutoNum type="arabicPeriod" startAt="3"/>
            </a:pPr>
            <a:r>
              <a:rPr lang="ru-RU" dirty="0"/>
              <a:t>Продолжительность реализации вашего проекта (согласно заявке) составляет 15 месяцев, но вы уверены, что вам придется продлить срок в связи с возникающими потребностями. Будете ли вы использовать формулу корректировки цен.</a:t>
            </a:r>
            <a:r>
              <a:rPr lang="en-US" dirty="0"/>
              <a:t> </a:t>
            </a:r>
          </a:p>
        </p:txBody>
      </p:sp>
      <p:sp>
        <p:nvSpPr>
          <p:cNvPr id="9" name="Content Placeholder 2"/>
          <p:cNvSpPr txBox="1">
            <a:spLocks/>
          </p:cNvSpPr>
          <p:nvPr/>
        </p:nvSpPr>
        <p:spPr>
          <a:xfrm>
            <a:off x="1818640" y="4192671"/>
            <a:ext cx="9885680" cy="76540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lstStyle>
            <a:defPPr>
              <a:defRPr lang="it-IT"/>
            </a:defPPr>
            <a:lvl1pPr marL="514350" indent="-514350">
              <a:spcBef>
                <a:spcPct val="20000"/>
              </a:spcBef>
              <a:defRPr sz="2000"/>
            </a:lvl1pPr>
          </a:lstStyle>
          <a:p>
            <a:pPr marL="457200" indent="-457200">
              <a:buFont typeface="+mj-lt"/>
              <a:buAutoNum type="arabicPeriod" startAt="4"/>
            </a:pPr>
            <a:r>
              <a:rPr lang="ru-RU" dirty="0"/>
              <a:t>Один из участников торгов отметил противоречие между техническим заданием и техническими данными.</a:t>
            </a:r>
            <a:endParaRPr lang="en-US" dirty="0"/>
          </a:p>
        </p:txBody>
      </p:sp>
      <p:sp>
        <p:nvSpPr>
          <p:cNvPr id="10" name="Content Placeholder 2"/>
          <p:cNvSpPr txBox="1">
            <a:spLocks/>
          </p:cNvSpPr>
          <p:nvPr/>
        </p:nvSpPr>
        <p:spPr>
          <a:xfrm>
            <a:off x="1818640" y="5135372"/>
            <a:ext cx="9885680" cy="787908"/>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defPPr>
              <a:defRPr lang="it-IT"/>
            </a:defPPr>
            <a:lvl1pPr marL="514350" indent="-51435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5"/>
            </a:pPr>
            <a:r>
              <a:rPr lang="ru-RU" dirty="0"/>
              <a:t>Тот же участник торгов написал, что в информационной карте заявки указана продолжительность 15 месяцев, а в ОУД - 20 месяцев.</a:t>
            </a:r>
            <a:endParaRPr lang="en-US" dirty="0"/>
          </a:p>
        </p:txBody>
      </p:sp>
      <p:sp>
        <p:nvSpPr>
          <p:cNvPr id="27659" name="Slide Number Placeholder 3"/>
          <p:cNvSpPr>
            <a:spLocks noGrp="1"/>
          </p:cNvSpPr>
          <p:nvPr>
            <p:ph type="sldNum" sz="quarter" idx="4294967295"/>
          </p:nvPr>
        </p:nvSpPr>
        <p:spPr>
          <a:xfrm>
            <a:off x="9334500" y="6477000"/>
            <a:ext cx="876300" cy="228600"/>
          </a:xfrm>
          <a:noFill/>
        </p:spPr>
        <p:txBody>
          <a:bodyPr/>
          <a:lstStyle>
            <a:lvl1pPr>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17B09A2-90E2-47C4-BEF1-A54347CC3AD1}" type="slidenum">
              <a:rPr lang="en-US" altLang="en-US" sz="1400">
                <a:solidFill>
                  <a:srgbClr val="FEC81F"/>
                </a:solidFill>
              </a:rPr>
              <a:pPr>
                <a:spcBef>
                  <a:spcPct val="0"/>
                </a:spcBef>
                <a:buClrTx/>
                <a:buSzTx/>
                <a:buFontTx/>
                <a:buNone/>
              </a:pPr>
              <a:t>129</a:t>
            </a:fld>
            <a:endParaRPr lang="en-US" altLang="en-US" sz="1400">
              <a:solidFill>
                <a:srgbClr val="FEC81F"/>
              </a:solidFill>
            </a:endParaRPr>
          </a:p>
        </p:txBody>
      </p:sp>
    </p:spTree>
    <p:custDataLst>
      <p:tags r:id="rId1"/>
    </p:custDataLst>
    <p:extLst>
      <p:ext uri="{BB962C8B-B14F-4D97-AF65-F5344CB8AC3E}">
        <p14:creationId xmlns:p14="http://schemas.microsoft.com/office/powerpoint/2010/main" val="1158684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bg/>
                                          </p:spTgt>
                                        </p:tgtEl>
                                        <p:attrNameLst>
                                          <p:attrName>style.visibility</p:attrName>
                                        </p:attrNameLst>
                                      </p:cBhvr>
                                      <p:to>
                                        <p:strVal val="visible"/>
                                      </p:to>
                                    </p:set>
                                    <p:anim calcmode="lin" valueType="num">
                                      <p:cBhvr additive="base">
                                        <p:cTn id="43"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
                                            <p:bg/>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8" grpId="0" uiExpand="1" build="p" animBg="1"/>
      <p:bldP spid="9" grpId="0" animBg="1"/>
      <p:bldP spid="10"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Методы отбора</a:t>
            </a:r>
            <a:endParaRPr lang="en-GB" dirty="0"/>
          </a:p>
        </p:txBody>
      </p:sp>
      <p:sp>
        <p:nvSpPr>
          <p:cNvPr id="3" name="Content Placeholder 2"/>
          <p:cNvSpPr>
            <a:spLocks noGrp="1"/>
          </p:cNvSpPr>
          <p:nvPr>
            <p:ph idx="1"/>
          </p:nvPr>
        </p:nvSpPr>
        <p:spPr>
          <a:xfrm>
            <a:off x="751841" y="1849120"/>
            <a:ext cx="3474720" cy="2123440"/>
          </a:xfrm>
          <a:solidFill>
            <a:srgbClr val="00B0F0"/>
          </a:solidFill>
        </p:spPr>
        <p:txBody>
          <a:bodyPr>
            <a:normAutofit fontScale="55000" lnSpcReduction="20000"/>
          </a:bodyPr>
          <a:lstStyle/>
          <a:p>
            <a:pPr marL="0" indent="0">
              <a:buNone/>
            </a:pPr>
            <a:r>
              <a:rPr lang="ru-RU" sz="2000" b="1" dirty="0"/>
              <a:t>ПРИГЛАШЕНИЕ К УЧАСТИЮ В ТОРГАХ</a:t>
            </a:r>
            <a:r>
              <a:rPr lang="it-IT" sz="2000" b="1" dirty="0"/>
              <a:t>:</a:t>
            </a:r>
          </a:p>
          <a:p>
            <a:r>
              <a:rPr lang="ru-RU" sz="2000" dirty="0"/>
              <a:t>Подход, основанный на конкуренции</a:t>
            </a:r>
            <a:endParaRPr lang="it-IT" sz="2000" dirty="0"/>
          </a:p>
          <a:p>
            <a:r>
              <a:rPr lang="ru-RU" sz="2000" dirty="0"/>
              <a:t>Обычно используются спецификации соответствия</a:t>
            </a:r>
          </a:p>
          <a:p>
            <a:r>
              <a:rPr lang="ru-RU" sz="2000" dirty="0"/>
              <a:t>Реакция рынка в виде выпуска объявления о торгах</a:t>
            </a:r>
            <a:endParaRPr lang="it-IT" sz="2000" dirty="0"/>
          </a:p>
          <a:p>
            <a:r>
              <a:rPr lang="ru-RU" sz="2000" dirty="0"/>
              <a:t>Предложения сравниваются с учетом требований по принципу «прошел или не прошел».</a:t>
            </a:r>
            <a:endParaRPr lang="it-IT" sz="2000" dirty="0"/>
          </a:p>
          <a:p>
            <a:r>
              <a:rPr lang="ru-RU" sz="2000" dirty="0"/>
              <a:t>Присуждение договора соответствующей требованиям заявке с самой низкой ценой</a:t>
            </a:r>
            <a:endParaRPr lang="it-IT" sz="2000" dirty="0"/>
          </a:p>
          <a:p>
            <a:pPr marL="0" indent="0">
              <a:buNone/>
            </a:pPr>
            <a:endParaRPr lang="en-GB" dirty="0"/>
          </a:p>
        </p:txBody>
      </p:sp>
      <p:graphicFrame>
        <p:nvGraphicFramePr>
          <p:cNvPr id="5" name="Diagram 4"/>
          <p:cNvGraphicFramePr/>
          <p:nvPr>
            <p:extLst>
              <p:ext uri="{D42A27DB-BD31-4B8C-83A1-F6EECF244321}">
                <p14:modId xmlns:p14="http://schemas.microsoft.com/office/powerpoint/2010/main" val="2340188042"/>
              </p:ext>
            </p:extLst>
          </p:nvPr>
        </p:nvGraphicFramePr>
        <p:xfrm>
          <a:off x="4372916" y="1200727"/>
          <a:ext cx="4490719" cy="3432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226561" y="3972560"/>
            <a:ext cx="3474720" cy="2585323"/>
          </a:xfrm>
          <a:prstGeom prst="rect">
            <a:avLst/>
          </a:prstGeom>
          <a:solidFill>
            <a:schemeClr val="accent1"/>
          </a:solidFill>
        </p:spPr>
        <p:txBody>
          <a:bodyPr wrap="square" rtlCol="0">
            <a:spAutoFit/>
          </a:bodyPr>
          <a:lstStyle/>
          <a:p>
            <a:r>
              <a:rPr lang="ru-RU" sz="1400" b="1" dirty="0"/>
              <a:t>ЗАПРОС КОТИРОВОК</a:t>
            </a:r>
            <a:r>
              <a:rPr lang="it-IT" sz="1400" b="1" dirty="0"/>
              <a:t>:</a:t>
            </a:r>
          </a:p>
          <a:p>
            <a:endParaRPr lang="it-IT" sz="1400" b="1" dirty="0"/>
          </a:p>
          <a:p>
            <a:pPr marL="285750" indent="-285750">
              <a:buFont typeface="Arial" panose="020B0604020202020204" pitchFamily="34" charset="0"/>
              <a:buChar char="•"/>
            </a:pPr>
            <a:r>
              <a:rPr lang="ru-RU" sz="1400" dirty="0"/>
              <a:t>Подход, основанный на конкуренции</a:t>
            </a:r>
          </a:p>
          <a:p>
            <a:pPr marL="285750" indent="-285750">
              <a:buFont typeface="Arial" panose="020B0604020202020204" pitchFamily="34" charset="0"/>
              <a:buChar char="•"/>
            </a:pPr>
            <a:r>
              <a:rPr lang="ru-RU" sz="1400" dirty="0"/>
              <a:t>Сравнение предложенных цен/котировок</a:t>
            </a:r>
            <a:endParaRPr lang="it-IT" sz="1400" dirty="0"/>
          </a:p>
          <a:p>
            <a:pPr marL="285750" indent="-285750">
              <a:buFont typeface="Arial" panose="020B0604020202020204" pitchFamily="34" charset="0"/>
              <a:buChar char="•"/>
            </a:pPr>
            <a:r>
              <a:rPr lang="ru-RU" sz="1400" dirty="0"/>
              <a:t>Используется при покупке легкодоступных недорогих товаров и услуг.</a:t>
            </a:r>
            <a:endParaRPr lang="it-IT" sz="1400" dirty="0"/>
          </a:p>
          <a:p>
            <a:endParaRPr lang="it-IT" sz="1400" dirty="0"/>
          </a:p>
          <a:p>
            <a:endParaRPr lang="it-IT" dirty="0"/>
          </a:p>
          <a:p>
            <a:endParaRPr lang="en-GB" dirty="0"/>
          </a:p>
        </p:txBody>
      </p:sp>
      <p:sp>
        <p:nvSpPr>
          <p:cNvPr id="7" name="TextBox 6"/>
          <p:cNvSpPr txBox="1"/>
          <p:nvPr/>
        </p:nvSpPr>
        <p:spPr>
          <a:xfrm>
            <a:off x="7650481" y="1379848"/>
            <a:ext cx="3525520" cy="2585323"/>
          </a:xfrm>
          <a:prstGeom prst="rect">
            <a:avLst/>
          </a:prstGeom>
          <a:solidFill>
            <a:schemeClr val="accent2"/>
          </a:solidFill>
        </p:spPr>
        <p:txBody>
          <a:bodyPr wrap="square" rtlCol="0">
            <a:spAutoFit/>
          </a:bodyPr>
          <a:lstStyle/>
          <a:p>
            <a:r>
              <a:rPr lang="ru-RU" sz="1400" b="1" dirty="0"/>
              <a:t>ЗАКУПКА У ЕДИНСТВЕННОГО ИСТОЧНИКА</a:t>
            </a:r>
            <a:r>
              <a:rPr lang="it-IT" sz="1400" b="1" dirty="0"/>
              <a:t>:</a:t>
            </a:r>
          </a:p>
          <a:p>
            <a:endParaRPr lang="it-IT" sz="1400" b="1" dirty="0"/>
          </a:p>
          <a:p>
            <a:pPr marL="285750" indent="-285750">
              <a:buFont typeface="Arial" panose="020B0604020202020204" pitchFamily="34" charset="0"/>
              <a:buChar char="•"/>
            </a:pPr>
            <a:r>
              <a:rPr lang="ru-RU" sz="1400" dirty="0"/>
              <a:t>Подход, основанный не на конкуренции, проведение переговоров только с одной компанией</a:t>
            </a:r>
            <a:endParaRPr lang="it-IT" sz="1400" dirty="0"/>
          </a:p>
          <a:p>
            <a:pPr marL="285750" indent="-285750">
              <a:buFont typeface="Arial" panose="020B0604020202020204" pitchFamily="34" charset="0"/>
              <a:buChar char="•"/>
            </a:pPr>
            <a:r>
              <a:rPr lang="ru-RU" sz="1400" dirty="0"/>
              <a:t>Применяется, когда имеется только одна подходящая компания или когда имеется веская причина обратиться только к одной компании</a:t>
            </a:r>
            <a:endParaRPr lang="it-IT" sz="1400" dirty="0"/>
          </a:p>
          <a:p>
            <a:endParaRPr lang="it-IT" dirty="0"/>
          </a:p>
          <a:p>
            <a:endParaRPr lang="en-GB" dirty="0"/>
          </a:p>
        </p:txBody>
      </p:sp>
    </p:spTree>
    <p:custDataLst>
      <p:tags r:id="rId1"/>
    </p:custDataLst>
    <p:extLst>
      <p:ext uri="{BB962C8B-B14F-4D97-AF65-F5344CB8AC3E}">
        <p14:creationId xmlns:p14="http://schemas.microsoft.com/office/powerpoint/2010/main" val="22422245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3168254" y="457200"/>
            <a:ext cx="5823347" cy="762000"/>
          </a:xfrm>
        </p:spPr>
        <p:txBody>
          <a:bodyPr vert="horz" lIns="91440" tIns="45720" rIns="91440" bIns="45720" rtlCol="0" anchor="ctr">
            <a:normAutofit fontScale="97500"/>
          </a:bodyPr>
          <a:lstStyle/>
          <a:p>
            <a:r>
              <a:rPr lang="ru-RU" altLang="en-US" dirty="0"/>
              <a:t>Валюта торгов</a:t>
            </a:r>
            <a:endParaRPr lang="en-US" altLang="en-US" dirty="0"/>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2976093690"/>
              </p:ext>
            </p:extLst>
          </p:nvPr>
        </p:nvGraphicFramePr>
        <p:xfrm>
          <a:off x="1981200" y="1686560"/>
          <a:ext cx="8920480" cy="3963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04049714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1747520" y="247650"/>
            <a:ext cx="10007599" cy="882650"/>
          </a:xfrm>
        </p:spPr>
        <p:txBody>
          <a:bodyPr vert="horz" lIns="91440" tIns="45720" rIns="91440" bIns="45720" rtlCol="0" anchor="ctr">
            <a:normAutofit fontScale="90000"/>
          </a:bodyPr>
          <a:lstStyle/>
          <a:p>
            <a:r>
              <a:rPr lang="ru-RU" altLang="en-US" dirty="0"/>
              <a:t>Конвертация валют для сравнения заявок</a:t>
            </a:r>
            <a:endParaRPr lang="en-US" altLang="en-US" dirty="0"/>
          </a:p>
        </p:txBody>
      </p:sp>
      <p:sp>
        <p:nvSpPr>
          <p:cNvPr id="30726" name="Text Box 3"/>
          <p:cNvSpPr txBox="1">
            <a:spLocks noChangeArrowheads="1"/>
          </p:cNvSpPr>
          <p:nvPr/>
        </p:nvSpPr>
        <p:spPr bwMode="auto">
          <a:xfrm>
            <a:off x="1856740" y="2012316"/>
            <a:ext cx="30962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973138" indent="-3429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marL="0" indent="0">
              <a:spcBef>
                <a:spcPts val="1300"/>
              </a:spcBef>
              <a:buClr>
                <a:srgbClr val="002060"/>
              </a:buClr>
              <a:buSzPct val="100000"/>
              <a:buNone/>
            </a:pPr>
            <a:r>
              <a:rPr lang="ru-RU" altLang="en-US" sz="2000" dirty="0">
                <a:latin typeface="+mn-lt"/>
              </a:rPr>
              <a:t>В целях сравнения цены заявок должны быть преобразованы в одну валюту, указанную в КД (местная валюта или полностью конвертируемая валюта)</a:t>
            </a:r>
            <a:endParaRPr lang="en-GB" altLang="en-US" sz="2000" dirty="0">
              <a:latin typeface="+mn-lt"/>
            </a:endParaRPr>
          </a:p>
        </p:txBody>
      </p:sp>
      <p:sp>
        <p:nvSpPr>
          <p:cNvPr id="2" name="Rectangle 1"/>
          <p:cNvSpPr/>
          <p:nvPr/>
        </p:nvSpPr>
        <p:spPr>
          <a:xfrm>
            <a:off x="5476311" y="1777061"/>
            <a:ext cx="6096000" cy="1182375"/>
          </a:xfrm>
          <a:prstGeom prst="rect">
            <a:avLst/>
          </a:prstGeom>
        </p:spPr>
        <p:txBody>
          <a:bodyPr>
            <a:spAutoFit/>
          </a:bodyPr>
          <a:lstStyle/>
          <a:p>
            <a:pPr>
              <a:spcBef>
                <a:spcPts val="1300"/>
              </a:spcBef>
              <a:buClr>
                <a:srgbClr val="002060"/>
              </a:buClr>
              <a:buSzPct val="100000"/>
            </a:pPr>
            <a:r>
              <a:rPr lang="ru-RU" altLang="en-US" sz="2000" dirty="0"/>
              <a:t>Источник и дата конвертации: Центральный банк, коммерческий банк, международные газеты.</a:t>
            </a:r>
            <a:endParaRPr lang="en-GB" altLang="en-US" sz="2000" dirty="0"/>
          </a:p>
          <a:p>
            <a:pPr>
              <a:spcBef>
                <a:spcPts val="1300"/>
              </a:spcBef>
              <a:buClr>
                <a:srgbClr val="002060"/>
              </a:buClr>
              <a:buSzPct val="100000"/>
            </a:pPr>
            <a:endParaRPr lang="en-GB" altLang="en-US" sz="2000" dirty="0"/>
          </a:p>
        </p:txBody>
      </p:sp>
      <p:sp>
        <p:nvSpPr>
          <p:cNvPr id="3" name="Right Arrow 2"/>
          <p:cNvSpPr/>
          <p:nvPr/>
        </p:nvSpPr>
        <p:spPr>
          <a:xfrm>
            <a:off x="5834739" y="3587505"/>
            <a:ext cx="391885" cy="23948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5834740" y="5176404"/>
            <a:ext cx="391885" cy="23948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Diagram 4"/>
          <p:cNvGraphicFramePr/>
          <p:nvPr>
            <p:extLst>
              <p:ext uri="{D42A27DB-BD31-4B8C-83A1-F6EECF244321}">
                <p14:modId xmlns:p14="http://schemas.microsoft.com/office/powerpoint/2010/main" val="3892380673"/>
              </p:ext>
            </p:extLst>
          </p:nvPr>
        </p:nvGraphicFramePr>
        <p:xfrm>
          <a:off x="5834739" y="2786706"/>
          <a:ext cx="5082303" cy="316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62703375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1778000" y="402909"/>
            <a:ext cx="9936480" cy="827087"/>
          </a:xfrm>
        </p:spPr>
        <p:txBody>
          <a:bodyPr vert="horz" lIns="91440" tIns="45720" rIns="91440" bIns="45720" rtlCol="0" anchor="ctr">
            <a:normAutofit fontScale="90000"/>
          </a:bodyPr>
          <a:lstStyle/>
          <a:p>
            <a:r>
              <a:rPr lang="ru-RU" altLang="en-US" dirty="0"/>
              <a:t>Валюта, в которой осуществляются платежи</a:t>
            </a:r>
            <a:br>
              <a:rPr lang="en-US" altLang="en-US" dirty="0"/>
            </a:br>
            <a:r>
              <a:rPr lang="en-US" altLang="en-US" dirty="0"/>
              <a:t>(</a:t>
            </a:r>
            <a:r>
              <a:rPr lang="ru-RU" altLang="en-US" dirty="0"/>
              <a:t>параграфы</a:t>
            </a:r>
            <a:r>
              <a:rPr lang="en-US" altLang="en-US" dirty="0"/>
              <a:t> 2.49 </a:t>
            </a:r>
            <a:r>
              <a:rPr lang="ru-RU" altLang="en-US" dirty="0"/>
              <a:t>и</a:t>
            </a:r>
            <a:r>
              <a:rPr lang="en-US" altLang="en-US" dirty="0"/>
              <a:t> 2.50)  </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2408380109"/>
              </p:ext>
            </p:extLst>
          </p:nvPr>
        </p:nvGraphicFramePr>
        <p:xfrm>
          <a:off x="0" y="2139632"/>
          <a:ext cx="12192000" cy="3096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06423507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1803400" y="304800"/>
            <a:ext cx="10083800" cy="1198880"/>
          </a:xfrm>
        </p:spPr>
        <p:txBody>
          <a:bodyPr vert="horz" lIns="91440" tIns="45720" rIns="91440" bIns="45720" rtlCol="0" anchor="ctr">
            <a:noAutofit/>
          </a:bodyPr>
          <a:lstStyle/>
          <a:p>
            <a:r>
              <a:rPr lang="ru-RU" altLang="en-US" dirty="0"/>
              <a:t>Условия и методы оплаты</a:t>
            </a:r>
            <a:br>
              <a:rPr lang="en-US" altLang="en-US" dirty="0"/>
            </a:br>
            <a:endParaRPr lang="en-US" alt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71496140"/>
              </p:ext>
            </p:extLst>
          </p:nvPr>
        </p:nvGraphicFramePr>
        <p:xfrm>
          <a:off x="367862" y="2923103"/>
          <a:ext cx="11119945" cy="2363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ounded Rectangle 4"/>
          <p:cNvSpPr/>
          <p:nvPr/>
        </p:nvSpPr>
        <p:spPr>
          <a:xfrm>
            <a:off x="4594302" y="1629561"/>
            <a:ext cx="2074127" cy="825190"/>
          </a:xfrm>
          <a:prstGeom prst="roundRect">
            <a:avLst/>
          </a:prstGeom>
          <a:solidFill>
            <a:srgbClr val="92D05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ТОВАРЫ</a:t>
            </a:r>
            <a:endParaRPr lang="en-GB" sz="2000" dirty="0">
              <a:solidFill>
                <a:schemeClr val="tx1"/>
              </a:solidFill>
            </a:endParaRPr>
          </a:p>
        </p:txBody>
      </p:sp>
    </p:spTree>
    <p:custDataLst>
      <p:tags r:id="rId1"/>
    </p:custDataLst>
    <p:extLst>
      <p:ext uri="{BB962C8B-B14F-4D97-AF65-F5344CB8AC3E}">
        <p14:creationId xmlns:p14="http://schemas.microsoft.com/office/powerpoint/2010/main" val="190342150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p:cNvSpPr>
          <p:nvPr>
            <p:ph type="title"/>
          </p:nvPr>
        </p:nvSpPr>
        <p:spPr>
          <a:xfrm>
            <a:off x="1971040" y="323849"/>
            <a:ext cx="9397999" cy="1143000"/>
          </a:xfrm>
        </p:spPr>
        <p:txBody>
          <a:bodyPr vert="horz" lIns="91440" tIns="45720" rIns="91440" bIns="45720" rtlCol="0" anchor="ctr">
            <a:normAutofit fontScale="90000"/>
          </a:bodyPr>
          <a:lstStyle/>
          <a:p>
            <a:r>
              <a:rPr lang="ru-RU" altLang="en-US" dirty="0"/>
              <a:t>Альтернативные заявки</a:t>
            </a:r>
            <a:br>
              <a:rPr lang="it-IT" altLang="en-US" dirty="0"/>
            </a:br>
            <a:r>
              <a:rPr lang="it-IT" altLang="en-US" dirty="0"/>
              <a:t>(</a:t>
            </a:r>
            <a:r>
              <a:rPr lang="ru-RU" altLang="en-US" dirty="0"/>
              <a:t>параграф</a:t>
            </a:r>
            <a:r>
              <a:rPr lang="it-IT" altLang="en-US" dirty="0"/>
              <a:t> 2.52)</a:t>
            </a:r>
            <a:endParaRPr lang="en-US" altLang="en-US" dirty="0"/>
          </a:p>
        </p:txBody>
      </p:sp>
      <p:sp>
        <p:nvSpPr>
          <p:cNvPr id="34823" name="Rectangle 3"/>
          <p:cNvSpPr>
            <a:spLocks noGrp="1"/>
          </p:cNvSpPr>
          <p:nvPr>
            <p:ph idx="4294967295"/>
          </p:nvPr>
        </p:nvSpPr>
        <p:spPr>
          <a:xfrm>
            <a:off x="1320913" y="5126103"/>
            <a:ext cx="10048126" cy="66548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spcBef>
                <a:spcPts val="600"/>
              </a:spcBef>
              <a:spcAft>
                <a:spcPts val="1000"/>
              </a:spcAft>
              <a:buNone/>
            </a:pPr>
            <a:r>
              <a:rPr lang="ru-RU" altLang="en-US" sz="2000" dirty="0"/>
              <a:t>Будет рассмотрена только альтернативная заявка, представленная участником торгов, в значительной степени отвечающим требованиям с наименьшей предложенной ценой.</a:t>
            </a:r>
            <a:r>
              <a:rPr lang="it-IT" altLang="en-US" sz="2000" dirty="0"/>
              <a:t>  </a:t>
            </a:r>
          </a:p>
          <a:p>
            <a:pPr algn="ctr">
              <a:spcBef>
                <a:spcPts val="600"/>
              </a:spcBef>
              <a:spcAft>
                <a:spcPts val="1000"/>
              </a:spcAft>
            </a:pPr>
            <a:endParaRPr lang="it-IT" altLang="en-US" sz="2000" dirty="0"/>
          </a:p>
          <a:p>
            <a:pPr marL="0" indent="0" algn="ctr">
              <a:spcBef>
                <a:spcPts val="600"/>
              </a:spcBef>
              <a:spcAft>
                <a:spcPts val="1000"/>
              </a:spcAft>
              <a:buNone/>
            </a:pPr>
            <a:endParaRPr lang="it-IT" altLang="en-US" sz="2000" dirty="0"/>
          </a:p>
        </p:txBody>
      </p:sp>
      <p:sp>
        <p:nvSpPr>
          <p:cNvPr id="2" name="Rectangle 1"/>
          <p:cNvSpPr/>
          <p:nvPr/>
        </p:nvSpPr>
        <p:spPr>
          <a:xfrm>
            <a:off x="490276" y="2158756"/>
            <a:ext cx="4753481" cy="400110"/>
          </a:xfrm>
          <a:prstGeom prst="rect">
            <a:avLst/>
          </a:prstGeom>
        </p:spPr>
        <p:txBody>
          <a:bodyPr wrap="none">
            <a:spAutoFit/>
          </a:bodyPr>
          <a:lstStyle/>
          <a:p>
            <a:r>
              <a:rPr lang="ru-RU" altLang="en-US" sz="2000" dirty="0"/>
              <a:t>Если допускаются альтернативные заявки</a:t>
            </a:r>
            <a:endParaRPr lang="en-GB" sz="2000" dirty="0"/>
          </a:p>
        </p:txBody>
      </p:sp>
      <p:sp>
        <p:nvSpPr>
          <p:cNvPr id="9" name="Rectangle 8"/>
          <p:cNvSpPr/>
          <p:nvPr/>
        </p:nvSpPr>
        <p:spPr>
          <a:xfrm>
            <a:off x="5489360" y="2118795"/>
            <a:ext cx="6096000" cy="1015663"/>
          </a:xfrm>
          <a:prstGeom prst="rect">
            <a:avLst/>
          </a:prstGeom>
        </p:spPr>
        <p:txBody>
          <a:bodyPr>
            <a:spAutoFit/>
          </a:bodyPr>
          <a:lstStyle/>
          <a:p>
            <a:pPr>
              <a:spcBef>
                <a:spcPts val="600"/>
              </a:spcBef>
              <a:spcAft>
                <a:spcPts val="1000"/>
              </a:spcAft>
            </a:pPr>
            <a:r>
              <a:rPr lang="ru-RU" altLang="en-US" sz="2000" dirty="0"/>
              <a:t>В КД должно быть четко указано, как такие заявки должны быть представлены, какие цены должны быть предложены и как они должны быть оценены.</a:t>
            </a:r>
            <a:endParaRPr lang="it-IT" altLang="en-US" sz="2000" dirty="0"/>
          </a:p>
        </p:txBody>
      </p:sp>
      <p:cxnSp>
        <p:nvCxnSpPr>
          <p:cNvPr id="11" name="Straight Arrow Connector 10"/>
          <p:cNvCxnSpPr>
            <a:cxnSpLocks/>
          </p:cNvCxnSpPr>
          <p:nvPr/>
        </p:nvCxnSpPr>
        <p:spPr>
          <a:xfrm flipH="1">
            <a:off x="5104761" y="2395756"/>
            <a:ext cx="384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466771416"/>
              </p:ext>
            </p:extLst>
          </p:nvPr>
        </p:nvGraphicFramePr>
        <p:xfrm>
          <a:off x="2639860" y="3271703"/>
          <a:ext cx="6831981"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7032171" y="3382607"/>
            <a:ext cx="3427397" cy="400110"/>
          </a:xfrm>
          <a:prstGeom prst="rect">
            <a:avLst/>
          </a:prstGeom>
        </p:spPr>
        <p:txBody>
          <a:bodyPr wrap="square">
            <a:spAutoFit/>
          </a:bodyPr>
          <a:lstStyle/>
          <a:p>
            <a:pPr>
              <a:spcBef>
                <a:spcPts val="600"/>
              </a:spcBef>
              <a:spcAft>
                <a:spcPts val="1000"/>
              </a:spcAft>
            </a:pPr>
            <a:endParaRPr lang="it-IT" altLang="en-US" sz="2000" dirty="0"/>
          </a:p>
        </p:txBody>
      </p:sp>
      <p:sp>
        <p:nvSpPr>
          <p:cNvPr id="16" name="Flowchart: Connector 15"/>
          <p:cNvSpPr/>
          <p:nvPr/>
        </p:nvSpPr>
        <p:spPr>
          <a:xfrm>
            <a:off x="3941120" y="3066771"/>
            <a:ext cx="360000" cy="36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endParaRPr lang="en-GB" dirty="0"/>
          </a:p>
        </p:txBody>
      </p:sp>
      <p:sp>
        <p:nvSpPr>
          <p:cNvPr id="19" name="Flowchart: Connector 18"/>
          <p:cNvSpPr/>
          <p:nvPr/>
        </p:nvSpPr>
        <p:spPr>
          <a:xfrm flipH="1">
            <a:off x="7717055" y="3022607"/>
            <a:ext cx="360000" cy="36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Tree>
    <p:custDataLst>
      <p:tags r:id="rId1"/>
    </p:custDataLst>
    <p:extLst>
      <p:ext uri="{BB962C8B-B14F-4D97-AF65-F5344CB8AC3E}">
        <p14:creationId xmlns:p14="http://schemas.microsoft.com/office/powerpoint/2010/main" val="311108289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432" y="211139"/>
            <a:ext cx="9471048" cy="1325563"/>
          </a:xfrm>
        </p:spPr>
        <p:txBody>
          <a:bodyPr vert="horz" lIns="91440" tIns="45720" rIns="91440" bIns="45720" rtlCol="0" anchor="ctr">
            <a:normAutofit/>
          </a:bodyPr>
          <a:lstStyle/>
          <a:p>
            <a:r>
              <a:rPr lang="ru-RU" dirty="0"/>
              <a:t>Параметры конкурсной документации</a:t>
            </a:r>
            <a:endParaRPr lang="en-GB" dirty="0"/>
          </a:p>
        </p:txBody>
      </p:sp>
      <p:sp>
        <p:nvSpPr>
          <p:cNvPr id="12" name="Rectangle 11"/>
          <p:cNvSpPr/>
          <p:nvPr/>
        </p:nvSpPr>
        <p:spPr>
          <a:xfrm>
            <a:off x="6901543" y="1781248"/>
            <a:ext cx="3802215" cy="2246769"/>
          </a:xfrm>
          <a:prstGeom prst="rect">
            <a:avLst/>
          </a:prstGeom>
          <a:ln>
            <a:solidFill>
              <a:schemeClr val="tx1"/>
            </a:solidFill>
          </a:ln>
        </p:spPr>
        <p:txBody>
          <a:bodyPr wrap="square">
            <a:spAutoFit/>
          </a:bodyPr>
          <a:lstStyle/>
          <a:p>
            <a:pPr lvl="0" algn="just"/>
            <a:r>
              <a:rPr lang="ru-RU" sz="2000" dirty="0"/>
              <a:t>Если это разрешено в ИКЗ, участники торгов могут подавать заявки менее чем на 100% от суммы каждого лота и каждого количества в лотах. Цифра разрешенного процента указана в ИКЗ.</a:t>
            </a:r>
            <a:r>
              <a:rPr lang="it-IT" sz="2000" dirty="0"/>
              <a:t>    </a:t>
            </a:r>
            <a:endParaRPr lang="en-GB" sz="2000" dirty="0"/>
          </a:p>
        </p:txBody>
      </p:sp>
      <p:sp>
        <p:nvSpPr>
          <p:cNvPr id="13" name="Rectangle 12"/>
          <p:cNvSpPr/>
          <p:nvPr/>
        </p:nvSpPr>
        <p:spPr>
          <a:xfrm>
            <a:off x="690944" y="1781248"/>
            <a:ext cx="2893028" cy="4093428"/>
          </a:xfrm>
          <a:prstGeom prst="rect">
            <a:avLst/>
          </a:prstGeom>
          <a:ln>
            <a:solidFill>
              <a:schemeClr val="tx1"/>
            </a:solidFill>
          </a:ln>
        </p:spPr>
        <p:txBody>
          <a:bodyPr wrap="square">
            <a:spAutoFit/>
          </a:bodyPr>
          <a:lstStyle/>
          <a:p>
            <a:pPr lvl="0" algn="just"/>
            <a:r>
              <a:rPr lang="ru-RU" sz="2000" dirty="0"/>
              <a:t>Участники торгов должны предоставить список запасных частей, специальных инструментов и т. д., включая доступные источники и текущие цены, необходимые для надлежащего функционирования товаров в течение периода, указанного в ИКЗ.</a:t>
            </a:r>
            <a:endParaRPr lang="en-GB" sz="2000" dirty="0"/>
          </a:p>
        </p:txBody>
      </p:sp>
      <p:sp>
        <p:nvSpPr>
          <p:cNvPr id="14" name="Rectangle 13"/>
          <p:cNvSpPr/>
          <p:nvPr/>
        </p:nvSpPr>
        <p:spPr>
          <a:xfrm>
            <a:off x="3796543" y="5566900"/>
            <a:ext cx="3965272" cy="954107"/>
          </a:xfrm>
          <a:prstGeom prst="rect">
            <a:avLst/>
          </a:prstGeom>
          <a:ln>
            <a:solidFill>
              <a:schemeClr val="tx1"/>
            </a:solidFill>
          </a:ln>
        </p:spPr>
        <p:txBody>
          <a:bodyPr wrap="square">
            <a:spAutoFit/>
          </a:bodyPr>
          <a:lstStyle/>
          <a:p>
            <a:pPr lvl="0"/>
            <a:r>
              <a:rPr lang="ru-RU" sz="1400" dirty="0"/>
              <a:t>Участники торгов должны предоставить документальное подтверждение того, что товар соответствует требованиям технической спецификации.</a:t>
            </a:r>
            <a:endParaRPr lang="en-GB" sz="1400"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90257" y="1792087"/>
            <a:ext cx="2998715" cy="2389414"/>
          </a:xfrm>
          <a:prstGeom prst="rect">
            <a:avLst/>
          </a:prstGeom>
          <a:effectLst>
            <a:outerShdw blurRad="50800" dist="50800" dir="5400000" algn="ctr" rotWithShape="0">
              <a:schemeClr val="bg1"/>
            </a:outerShdw>
          </a:effectLst>
        </p:spPr>
      </p:pic>
    </p:spTree>
    <p:custDataLst>
      <p:tags r:id="rId1"/>
    </p:custDataLst>
    <p:extLst>
      <p:ext uri="{BB962C8B-B14F-4D97-AF65-F5344CB8AC3E}">
        <p14:creationId xmlns:p14="http://schemas.microsoft.com/office/powerpoint/2010/main" val="67781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592" y="211139"/>
            <a:ext cx="9471048" cy="1325563"/>
          </a:xfrm>
        </p:spPr>
        <p:txBody>
          <a:bodyPr vert="horz" lIns="91440" tIns="45720" rIns="91440" bIns="45720" rtlCol="0" anchor="ctr">
            <a:normAutofit/>
          </a:bodyPr>
          <a:lstStyle/>
          <a:p>
            <a:r>
              <a:rPr lang="ru-RU" dirty="0"/>
              <a:t>Параметры конкурсной документации</a:t>
            </a:r>
            <a:endParaRPr lang="en-GB" dirty="0"/>
          </a:p>
        </p:txBody>
      </p:sp>
      <p:sp>
        <p:nvSpPr>
          <p:cNvPr id="3" name="Content Placeholder 2"/>
          <p:cNvSpPr>
            <a:spLocks noGrp="1"/>
          </p:cNvSpPr>
          <p:nvPr>
            <p:ph idx="1"/>
          </p:nvPr>
        </p:nvSpPr>
        <p:spPr>
          <a:xfrm>
            <a:off x="1041266" y="3190490"/>
            <a:ext cx="4113817" cy="2094270"/>
          </a:xfrm>
        </p:spPr>
        <p:txBody>
          <a:bodyPr>
            <a:normAutofit fontScale="92500" lnSpcReduction="10000"/>
          </a:bodyPr>
          <a:lstStyle/>
          <a:p>
            <a:pPr marL="0" indent="0" algn="ctr">
              <a:buNone/>
            </a:pPr>
            <a:r>
              <a:rPr lang="ru-RU" sz="2000" dirty="0">
                <a:latin typeface="+mn-lt"/>
              </a:rPr>
              <a:t>Разрешение от производителя</a:t>
            </a:r>
            <a:endParaRPr lang="it-IT" sz="2000" dirty="0">
              <a:latin typeface="+mn-lt"/>
            </a:endParaRPr>
          </a:p>
          <a:p>
            <a:pPr algn="just">
              <a:buFont typeface="Wingdings" panose="05000000000000000000" pitchFamily="2" charset="2"/>
              <a:buChar char="Ø"/>
            </a:pPr>
            <a:endParaRPr lang="it-IT" sz="2000" dirty="0">
              <a:latin typeface="+mn-lt"/>
            </a:endParaRPr>
          </a:p>
          <a:p>
            <a:pPr marL="0" indent="0" algn="just">
              <a:buNone/>
            </a:pPr>
            <a:endParaRPr lang="it-IT" sz="2000" dirty="0">
              <a:latin typeface="+mn-lt"/>
            </a:endParaRPr>
          </a:p>
          <a:p>
            <a:pPr marL="0" indent="0" algn="just">
              <a:buNone/>
            </a:pPr>
            <a:r>
              <a:rPr lang="ru-RU" sz="2000" dirty="0">
                <a:latin typeface="+mn-lt"/>
              </a:rPr>
              <a:t>доказательства, что участник торгов должным образом уполномочен поставлять эти товары в стране покупателя;</a:t>
            </a:r>
            <a:endParaRPr lang="it-IT" sz="2000" dirty="0">
              <a:latin typeface="+mn-lt"/>
            </a:endParaRPr>
          </a:p>
          <a:p>
            <a:pPr algn="ctr">
              <a:buFont typeface="Wingdings" panose="05000000000000000000" pitchFamily="2" charset="2"/>
              <a:buChar char="Ø"/>
            </a:pPr>
            <a:endParaRPr lang="en-GB" sz="2000" dirty="0">
              <a:latin typeface="+mn-lt"/>
            </a:endParaRPr>
          </a:p>
        </p:txBody>
      </p:sp>
      <p:sp>
        <p:nvSpPr>
          <p:cNvPr id="4" name="Rectangle 3"/>
          <p:cNvSpPr/>
          <p:nvPr/>
        </p:nvSpPr>
        <p:spPr>
          <a:xfrm>
            <a:off x="2020374" y="1204752"/>
            <a:ext cx="8824905" cy="1015663"/>
          </a:xfrm>
          <a:prstGeom prst="rect">
            <a:avLst/>
          </a:prstGeom>
        </p:spPr>
        <p:txBody>
          <a:bodyPr wrap="square">
            <a:spAutoFit/>
          </a:bodyPr>
          <a:lstStyle/>
          <a:p>
            <a:r>
              <a:rPr lang="ru-RU" sz="2000" u="sng" dirty="0"/>
              <a:t>При наличии требования в ИКЗ</a:t>
            </a:r>
            <a:r>
              <a:rPr lang="ru-RU" sz="2000" dirty="0"/>
              <a:t>, участники торгов должны предоставить документальные доказательства, что они квалифицированы для исполнения договора (помимо соответствия критериям квалификации):</a:t>
            </a:r>
            <a:endParaRPr lang="it-IT" sz="2000" dirty="0"/>
          </a:p>
        </p:txBody>
      </p:sp>
      <p:sp>
        <p:nvSpPr>
          <p:cNvPr id="5" name="Rectangle 4"/>
          <p:cNvSpPr/>
          <p:nvPr/>
        </p:nvSpPr>
        <p:spPr>
          <a:xfrm>
            <a:off x="5321483" y="3044297"/>
            <a:ext cx="6096000" cy="1754326"/>
          </a:xfrm>
          <a:prstGeom prst="rect">
            <a:avLst/>
          </a:prstGeom>
          <a:gradFill flip="none" rotWithShape="1">
            <a:gsLst>
              <a:gs pos="0">
                <a:schemeClr val="accent6">
                  <a:lumMod val="5000"/>
                  <a:lumOff val="95000"/>
                </a:schemeClr>
              </a:gs>
              <a:gs pos="70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p:spPr>
        <p:txBody>
          <a:bodyPr vert="horz" lIns="91440" tIns="45720" rIns="91440" bIns="45720" rtlCol="0">
            <a:normAutofit fontScale="92500"/>
          </a:bodyPr>
          <a:lstStyle/>
          <a:p>
            <a:pPr marL="228600" indent="-228600" algn="just">
              <a:lnSpc>
                <a:spcPct val="90000"/>
              </a:lnSpc>
              <a:spcBef>
                <a:spcPts val="1000"/>
              </a:spcBef>
              <a:buFont typeface="Wingdings" panose="05000000000000000000" pitchFamily="2" charset="2"/>
              <a:buChar char="Ø"/>
            </a:pPr>
            <a:r>
              <a:rPr lang="ru-RU" sz="2000" dirty="0"/>
              <a:t>В случае, если потребуется обслуживание продаж, и участник торгов не ведет бизнес в стране покупателя, участник торгов будет представлен агентом в стране, который имеет все необходимые средства и сможет выполнять обязательства по обслуживанию, ремонту и хранению запасных частей.</a:t>
            </a:r>
            <a:endParaRPr lang="en-GB" sz="2000" dirty="0"/>
          </a:p>
        </p:txBody>
      </p:sp>
      <p:cxnSp>
        <p:nvCxnSpPr>
          <p:cNvPr id="7" name="Straight Arrow Connector 6"/>
          <p:cNvCxnSpPr/>
          <p:nvPr/>
        </p:nvCxnSpPr>
        <p:spPr>
          <a:xfrm>
            <a:off x="3224981" y="3460955"/>
            <a:ext cx="0" cy="57027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48879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183776"/>
            <a:ext cx="9471048" cy="1325563"/>
          </a:xfrm>
        </p:spPr>
        <p:txBody>
          <a:bodyPr vert="horz" lIns="91440" tIns="45720" rIns="91440" bIns="45720" rtlCol="0" anchor="ctr">
            <a:normAutofit/>
          </a:bodyPr>
          <a:lstStyle/>
          <a:p>
            <a:r>
              <a:rPr lang="ru-RU" dirty="0"/>
              <a:t>2-этапные торги </a:t>
            </a:r>
            <a:r>
              <a:rPr lang="it-IT" dirty="0"/>
              <a:t>(2.12)</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29938340"/>
              </p:ext>
            </p:extLst>
          </p:nvPr>
        </p:nvGraphicFramePr>
        <p:xfrm>
          <a:off x="1742604" y="1676487"/>
          <a:ext cx="9387840" cy="1257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376518" y="3821219"/>
            <a:ext cx="4395018" cy="203132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2700000" scaled="1"/>
            <a:tileRect/>
          </a:gradFill>
        </p:spPr>
        <p:txBody>
          <a:bodyPr wrap="square">
            <a:spAutoFit/>
          </a:bodyPr>
          <a:lstStyle/>
          <a:p>
            <a:pPr algn="just"/>
            <a:r>
              <a:rPr lang="ru-RU" u="sng" dirty="0"/>
              <a:t>На первом этапе </a:t>
            </a:r>
            <a:r>
              <a:rPr lang="ru-RU" dirty="0"/>
              <a:t>запрашиваются технические предложения без указания цены на основе концептуального проекта или технического задания, по которым бенефициар может запросить разъяснения и потребовать внесение необходимых корректировок</a:t>
            </a:r>
            <a:r>
              <a:rPr lang="en-GB" dirty="0"/>
              <a:t>. </a:t>
            </a:r>
          </a:p>
        </p:txBody>
      </p:sp>
      <p:sp>
        <p:nvSpPr>
          <p:cNvPr id="5" name="Rectangle 4"/>
          <p:cNvSpPr/>
          <p:nvPr/>
        </p:nvSpPr>
        <p:spPr>
          <a:xfrm>
            <a:off x="6574995" y="3821219"/>
            <a:ext cx="4778805" cy="1938992"/>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2700000" scaled="1"/>
            <a:tileRect/>
          </a:gradFill>
        </p:spPr>
        <p:txBody>
          <a:bodyPr wrap="square">
            <a:spAutoFit/>
          </a:bodyPr>
          <a:lstStyle/>
          <a:p>
            <a:pPr algn="just"/>
            <a:r>
              <a:rPr lang="ru-RU" sz="2000" u="sng" dirty="0"/>
              <a:t>На втором этапе </a:t>
            </a:r>
            <a:r>
              <a:rPr lang="ru-RU" sz="2000" dirty="0"/>
              <a:t>бенефициар, сохраняя конфиденциальность более ранних технических предложений, выпускает измененную конкурсную документацию и требует представления окончательных технических предложений с ценой.</a:t>
            </a:r>
            <a:endParaRPr lang="en-GB" sz="2000" dirty="0"/>
          </a:p>
        </p:txBody>
      </p:sp>
      <p:cxnSp>
        <p:nvCxnSpPr>
          <p:cNvPr id="10" name="Straight Arrow Connector 9"/>
          <p:cNvCxnSpPr/>
          <p:nvPr/>
        </p:nvCxnSpPr>
        <p:spPr>
          <a:xfrm>
            <a:off x="6880028" y="2902604"/>
            <a:ext cx="898342" cy="855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58032" y="2949676"/>
            <a:ext cx="769537" cy="855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1369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animBg="1"/>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272" y="274320"/>
            <a:ext cx="9471048" cy="947101"/>
          </a:xfrm>
        </p:spPr>
        <p:txBody>
          <a:bodyPr vert="horz" lIns="91440" tIns="45720" rIns="91440" bIns="45720" rtlCol="0" anchor="ctr">
            <a:normAutofit/>
          </a:bodyPr>
          <a:lstStyle/>
          <a:p>
            <a:r>
              <a:rPr lang="ru-RU" dirty="0"/>
              <a:t>Один или два конверта</a:t>
            </a:r>
            <a:endParaRPr lang="en-GB" dirty="0"/>
          </a:p>
        </p:txBody>
      </p:sp>
      <p:sp>
        <p:nvSpPr>
          <p:cNvPr id="3" name="Content Placeholder 2"/>
          <p:cNvSpPr>
            <a:spLocks noGrp="1"/>
          </p:cNvSpPr>
          <p:nvPr>
            <p:ph idx="1"/>
          </p:nvPr>
        </p:nvSpPr>
        <p:spPr>
          <a:xfrm>
            <a:off x="1248103" y="1674650"/>
            <a:ext cx="9997440" cy="3169920"/>
          </a:xfrm>
        </p:spPr>
        <p:txBody>
          <a:bodyPr>
            <a:noAutofit/>
          </a:bodyPr>
          <a:lstStyle/>
          <a:p>
            <a:pPr marL="0" indent="0">
              <a:buNone/>
            </a:pPr>
            <a:r>
              <a:rPr lang="ru-RU" sz="2000" dirty="0">
                <a:latin typeface="+mn-lt"/>
              </a:rPr>
              <a:t>В отличие от двухэтапных торгов и для обеспечения прозрачности, </a:t>
            </a:r>
            <a:r>
              <a:rPr lang="ru-RU" sz="2000" u="sng" dirty="0">
                <a:latin typeface="+mn-lt"/>
              </a:rPr>
              <a:t>ИБР не использует систему с двумя конвертами (или с тремя конвертами), </a:t>
            </a:r>
            <a:r>
              <a:rPr lang="ru-RU" sz="2000" dirty="0">
                <a:latin typeface="+mn-lt"/>
              </a:rPr>
              <a:t>в которой участники торгов должны представлять в отдельных конвертах: </a:t>
            </a:r>
          </a:p>
          <a:p>
            <a:pPr marL="0" indent="0">
              <a:buNone/>
            </a:pPr>
            <a:r>
              <a:rPr lang="ru-RU" sz="2000" dirty="0">
                <a:latin typeface="+mn-lt"/>
              </a:rPr>
              <a:t>квалификационные и технические предложения, </a:t>
            </a:r>
          </a:p>
          <a:p>
            <a:pPr marL="0" indent="0">
              <a:buNone/>
            </a:pPr>
            <a:r>
              <a:rPr lang="ru-RU" sz="2000" dirty="0">
                <a:latin typeface="+mn-lt"/>
              </a:rPr>
              <a:t>а также ценовые предложения одновременно, </a:t>
            </a:r>
          </a:p>
          <a:p>
            <a:pPr marL="0" indent="0">
              <a:buNone/>
            </a:pPr>
            <a:r>
              <a:rPr lang="ru-RU" sz="2000" dirty="0">
                <a:latin typeface="+mn-lt"/>
              </a:rPr>
              <a:t>но в первую очередь открываются и оцениваются конверты с квалификационными и техническими предложениями, а конверты с ценовыми предложениями открываются и оцениваются после этого.</a:t>
            </a:r>
            <a:r>
              <a:rPr lang="en-GB" sz="2000" dirty="0">
                <a:latin typeface="+mn-lt"/>
              </a:rPr>
              <a:t> </a:t>
            </a:r>
          </a:p>
          <a:p>
            <a:pPr marL="0" indent="0">
              <a:buNone/>
            </a:pPr>
            <a:endParaRPr lang="en-GB" sz="2800" dirty="0">
              <a:latin typeface="+mn-lt"/>
            </a:endParaRPr>
          </a:p>
        </p:txBody>
      </p:sp>
      <p:pic>
        <p:nvPicPr>
          <p:cNvPr id="4" name="Picture 3"/>
          <p:cNvPicPr>
            <a:picLocks noChangeAspect="1"/>
          </p:cNvPicPr>
          <p:nvPr/>
        </p:nvPicPr>
        <p:blipFill>
          <a:blip r:embed="rId4"/>
          <a:stretch>
            <a:fillRect/>
          </a:stretch>
        </p:blipFill>
        <p:spPr>
          <a:xfrm>
            <a:off x="9734170" y="452120"/>
            <a:ext cx="1495591" cy="1120250"/>
          </a:xfrm>
          <a:prstGeom prst="rect">
            <a:avLst/>
          </a:prstGeom>
        </p:spPr>
      </p:pic>
    </p:spTree>
    <p:custDataLst>
      <p:tags r:id="rId1"/>
    </p:custDataLst>
    <p:extLst>
      <p:ext uri="{BB962C8B-B14F-4D97-AF65-F5344CB8AC3E}">
        <p14:creationId xmlns:p14="http://schemas.microsoft.com/office/powerpoint/2010/main" val="364612649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title" idx="4294967295"/>
          </p:nvPr>
        </p:nvSpPr>
        <p:spPr>
          <a:xfrm>
            <a:off x="1037966" y="537187"/>
            <a:ext cx="11727058"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ru-RU" sz="4000" dirty="0"/>
              <a:t>Ключевые изменения в </a:t>
            </a:r>
            <a:r>
              <a:rPr lang="ru-RU" sz="4000" dirty="0" err="1"/>
              <a:t>типвоой</a:t>
            </a:r>
            <a:r>
              <a:rPr lang="ru-RU" sz="4000" dirty="0"/>
              <a:t> конкурсной документации</a:t>
            </a:r>
            <a:endParaRPr lang="en-US" altLang="en-US" sz="4000" dirty="0">
              <a:latin typeface="+mn-lt"/>
            </a:endParaRPr>
          </a:p>
        </p:txBody>
      </p:sp>
      <p:sp>
        <p:nvSpPr>
          <p:cNvPr id="5" name="Freeform 4"/>
          <p:cNvSpPr/>
          <p:nvPr/>
        </p:nvSpPr>
        <p:spPr>
          <a:xfrm>
            <a:off x="3154065" y="1938569"/>
            <a:ext cx="1724401" cy="1724400"/>
          </a:xfrm>
          <a:custGeom>
            <a:avLst/>
            <a:gdLst>
              <a:gd name="connsiteX0" fmla="*/ 0 w 1281742"/>
              <a:gd name="connsiteY0" fmla="*/ 107243 h 1072428"/>
              <a:gd name="connsiteX1" fmla="*/ 107243 w 1281742"/>
              <a:gd name="connsiteY1" fmla="*/ 0 h 1072428"/>
              <a:gd name="connsiteX2" fmla="*/ 1174499 w 1281742"/>
              <a:gd name="connsiteY2" fmla="*/ 0 h 1072428"/>
              <a:gd name="connsiteX3" fmla="*/ 1281742 w 1281742"/>
              <a:gd name="connsiteY3" fmla="*/ 107243 h 1072428"/>
              <a:gd name="connsiteX4" fmla="*/ 1281742 w 1281742"/>
              <a:gd name="connsiteY4" fmla="*/ 965185 h 1072428"/>
              <a:gd name="connsiteX5" fmla="*/ 1174499 w 1281742"/>
              <a:gd name="connsiteY5" fmla="*/ 1072428 h 1072428"/>
              <a:gd name="connsiteX6" fmla="*/ 107243 w 1281742"/>
              <a:gd name="connsiteY6" fmla="*/ 1072428 h 1072428"/>
              <a:gd name="connsiteX7" fmla="*/ 0 w 1281742"/>
              <a:gd name="connsiteY7" fmla="*/ 965185 h 1072428"/>
              <a:gd name="connsiteX8" fmla="*/ 0 w 1281742"/>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742" h="1072428">
                <a:moveTo>
                  <a:pt x="0" y="107243"/>
                </a:moveTo>
                <a:cubicBezTo>
                  <a:pt x="0" y="48014"/>
                  <a:pt x="48014" y="0"/>
                  <a:pt x="107243" y="0"/>
                </a:cubicBezTo>
                <a:lnTo>
                  <a:pt x="1174499" y="0"/>
                </a:lnTo>
                <a:cubicBezTo>
                  <a:pt x="1233728" y="0"/>
                  <a:pt x="1281742" y="48014"/>
                  <a:pt x="1281742" y="107243"/>
                </a:cubicBezTo>
                <a:lnTo>
                  <a:pt x="1281742" y="965185"/>
                </a:lnTo>
                <a:cubicBezTo>
                  <a:pt x="1281742" y="1024414"/>
                  <a:pt x="1233728" y="1072428"/>
                  <a:pt x="1174499" y="1072428"/>
                </a:cubicBezTo>
                <a:lnTo>
                  <a:pt x="107243" y="1072428"/>
                </a:lnTo>
                <a:cubicBezTo>
                  <a:pt x="48014" y="1072428"/>
                  <a:pt x="0" y="1024414"/>
                  <a:pt x="0" y="965185"/>
                </a:cubicBezTo>
                <a:lnTo>
                  <a:pt x="0" y="107243"/>
                </a:lnTo>
                <a:close/>
              </a:path>
            </a:pathLst>
          </a:custGeom>
          <a:ln w="76200">
            <a:solidFill>
              <a:srgbClr val="FFC000"/>
            </a:solidFill>
          </a:ln>
          <a:effectLst>
            <a:glow rad="228600">
              <a:schemeClr val="accent2">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marL="0" lvl="1" algn="ctr" defTabSz="533400">
              <a:lnSpc>
                <a:spcPct val="90000"/>
              </a:lnSpc>
              <a:spcBef>
                <a:spcPct val="0"/>
              </a:spcBef>
              <a:spcAft>
                <a:spcPct val="15000"/>
              </a:spcAft>
            </a:pPr>
            <a:endParaRPr lang="it-IT" sz="2000" dirty="0"/>
          </a:p>
          <a:p>
            <a:pPr marL="0" lvl="1" algn="ctr" defTabSz="533400">
              <a:lnSpc>
                <a:spcPct val="90000"/>
              </a:lnSpc>
              <a:spcBef>
                <a:spcPct val="0"/>
              </a:spcBef>
              <a:spcAft>
                <a:spcPct val="15000"/>
              </a:spcAft>
            </a:pPr>
            <a:r>
              <a:rPr lang="ru-RU" sz="2000" dirty="0"/>
              <a:t>Заявки с аномально низкой  ценой</a:t>
            </a:r>
            <a:endParaRPr lang="it-IT" sz="2000" dirty="0"/>
          </a:p>
          <a:p>
            <a:pPr marL="0" lvl="1" defTabSz="533400">
              <a:lnSpc>
                <a:spcPct val="90000"/>
              </a:lnSpc>
              <a:spcBef>
                <a:spcPct val="0"/>
              </a:spcBef>
              <a:spcAft>
                <a:spcPct val="15000"/>
              </a:spcAft>
            </a:pPr>
            <a:endParaRPr lang="en-GB" dirty="0">
              <a:cs typeface="Calibri" panose="020F0502020204030204" pitchFamily="34" charset="0"/>
            </a:endParaRPr>
          </a:p>
        </p:txBody>
      </p:sp>
      <p:sp>
        <p:nvSpPr>
          <p:cNvPr id="7" name="Freeform 6"/>
          <p:cNvSpPr/>
          <p:nvPr/>
        </p:nvSpPr>
        <p:spPr>
          <a:xfrm>
            <a:off x="5367320" y="1938569"/>
            <a:ext cx="1724401" cy="1724400"/>
          </a:xfrm>
          <a:custGeom>
            <a:avLst/>
            <a:gdLst>
              <a:gd name="connsiteX0" fmla="*/ 0 w 1262778"/>
              <a:gd name="connsiteY0" fmla="*/ 117024 h 1170237"/>
              <a:gd name="connsiteX1" fmla="*/ 117024 w 1262778"/>
              <a:gd name="connsiteY1" fmla="*/ 0 h 1170237"/>
              <a:gd name="connsiteX2" fmla="*/ 1145754 w 1262778"/>
              <a:gd name="connsiteY2" fmla="*/ 0 h 1170237"/>
              <a:gd name="connsiteX3" fmla="*/ 1262778 w 1262778"/>
              <a:gd name="connsiteY3" fmla="*/ 117024 h 1170237"/>
              <a:gd name="connsiteX4" fmla="*/ 1262778 w 1262778"/>
              <a:gd name="connsiteY4" fmla="*/ 1053213 h 1170237"/>
              <a:gd name="connsiteX5" fmla="*/ 1145754 w 1262778"/>
              <a:gd name="connsiteY5" fmla="*/ 1170237 h 1170237"/>
              <a:gd name="connsiteX6" fmla="*/ 117024 w 1262778"/>
              <a:gd name="connsiteY6" fmla="*/ 1170237 h 1170237"/>
              <a:gd name="connsiteX7" fmla="*/ 0 w 1262778"/>
              <a:gd name="connsiteY7" fmla="*/ 1053213 h 1170237"/>
              <a:gd name="connsiteX8" fmla="*/ 0 w 1262778"/>
              <a:gd name="connsiteY8" fmla="*/ 117024 h 1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778" h="1170237">
                <a:moveTo>
                  <a:pt x="0" y="117024"/>
                </a:moveTo>
                <a:cubicBezTo>
                  <a:pt x="0" y="52393"/>
                  <a:pt x="52393" y="0"/>
                  <a:pt x="117024" y="0"/>
                </a:cubicBezTo>
                <a:lnTo>
                  <a:pt x="1145754" y="0"/>
                </a:lnTo>
                <a:cubicBezTo>
                  <a:pt x="1210385" y="0"/>
                  <a:pt x="1262778" y="52393"/>
                  <a:pt x="1262778" y="117024"/>
                </a:cubicBezTo>
                <a:lnTo>
                  <a:pt x="1262778" y="1053213"/>
                </a:lnTo>
                <a:cubicBezTo>
                  <a:pt x="1262778" y="1117844"/>
                  <a:pt x="1210385" y="1170237"/>
                  <a:pt x="1145754" y="1170237"/>
                </a:cubicBezTo>
                <a:lnTo>
                  <a:pt x="117024" y="1170237"/>
                </a:lnTo>
                <a:cubicBezTo>
                  <a:pt x="52393" y="1170237"/>
                  <a:pt x="0" y="1117844"/>
                  <a:pt x="0" y="1053213"/>
                </a:cubicBezTo>
                <a:lnTo>
                  <a:pt x="0" y="117024"/>
                </a:lnTo>
                <a:close/>
              </a:path>
            </a:pathLst>
          </a:custGeom>
          <a:ln w="76200">
            <a:solidFill>
              <a:srgbClr val="00B050"/>
            </a:solidFill>
          </a:ln>
          <a:effectLst>
            <a:glow rad="139700">
              <a:schemeClr val="accent6">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999" tIns="115999" rIns="115999" bIns="115999" numCol="1" spcCol="1270" anchor="ctr" anchorCtr="0">
            <a:noAutofit/>
          </a:bodyPr>
          <a:lstStyle/>
          <a:p>
            <a:pPr algn="ctr"/>
            <a:r>
              <a:rPr lang="ru-RU" sz="1600" dirty="0"/>
              <a:t>Наилучшее и окончательное предложение</a:t>
            </a:r>
            <a:endParaRPr lang="it-IT" sz="1600" dirty="0"/>
          </a:p>
        </p:txBody>
      </p:sp>
      <p:sp>
        <p:nvSpPr>
          <p:cNvPr id="9" name="Freeform 8"/>
          <p:cNvSpPr/>
          <p:nvPr/>
        </p:nvSpPr>
        <p:spPr>
          <a:xfrm>
            <a:off x="7537403" y="1938569"/>
            <a:ext cx="1724401" cy="1724400"/>
          </a:xfrm>
          <a:custGeom>
            <a:avLst/>
            <a:gdLst>
              <a:gd name="connsiteX0" fmla="*/ 0 w 1192391"/>
              <a:gd name="connsiteY0" fmla="*/ 118255 h 1182548"/>
              <a:gd name="connsiteX1" fmla="*/ 118255 w 1192391"/>
              <a:gd name="connsiteY1" fmla="*/ 0 h 1182548"/>
              <a:gd name="connsiteX2" fmla="*/ 1074136 w 1192391"/>
              <a:gd name="connsiteY2" fmla="*/ 0 h 1182548"/>
              <a:gd name="connsiteX3" fmla="*/ 1192391 w 1192391"/>
              <a:gd name="connsiteY3" fmla="*/ 118255 h 1182548"/>
              <a:gd name="connsiteX4" fmla="*/ 1192391 w 1192391"/>
              <a:gd name="connsiteY4" fmla="*/ 1064293 h 1182548"/>
              <a:gd name="connsiteX5" fmla="*/ 1074136 w 1192391"/>
              <a:gd name="connsiteY5" fmla="*/ 1182548 h 1182548"/>
              <a:gd name="connsiteX6" fmla="*/ 118255 w 1192391"/>
              <a:gd name="connsiteY6" fmla="*/ 1182548 h 1182548"/>
              <a:gd name="connsiteX7" fmla="*/ 0 w 1192391"/>
              <a:gd name="connsiteY7" fmla="*/ 1064293 h 1182548"/>
              <a:gd name="connsiteX8" fmla="*/ 0 w 1192391"/>
              <a:gd name="connsiteY8" fmla="*/ 118255 h 118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91" h="1182548">
                <a:moveTo>
                  <a:pt x="0" y="118255"/>
                </a:moveTo>
                <a:cubicBezTo>
                  <a:pt x="0" y="52945"/>
                  <a:pt x="52945" y="0"/>
                  <a:pt x="118255" y="0"/>
                </a:cubicBezTo>
                <a:lnTo>
                  <a:pt x="1074136" y="0"/>
                </a:lnTo>
                <a:cubicBezTo>
                  <a:pt x="1139446" y="0"/>
                  <a:pt x="1192391" y="52945"/>
                  <a:pt x="1192391" y="118255"/>
                </a:cubicBezTo>
                <a:lnTo>
                  <a:pt x="1192391" y="1064293"/>
                </a:lnTo>
                <a:cubicBezTo>
                  <a:pt x="1192391" y="1129603"/>
                  <a:pt x="1139446" y="1182548"/>
                  <a:pt x="1074136" y="1182548"/>
                </a:cubicBezTo>
                <a:lnTo>
                  <a:pt x="118255" y="1182548"/>
                </a:lnTo>
                <a:cubicBezTo>
                  <a:pt x="52945" y="1182548"/>
                  <a:pt x="0" y="1129603"/>
                  <a:pt x="0" y="1064293"/>
                </a:cubicBezTo>
                <a:lnTo>
                  <a:pt x="0" y="118255"/>
                </a:lnTo>
                <a:close/>
              </a:path>
            </a:pathLst>
          </a:custGeom>
          <a:ln w="76200">
            <a:solidFill>
              <a:srgbClr val="FFC000"/>
            </a:solidFill>
          </a:ln>
          <a:effectLst>
            <a:glow rad="228600">
              <a:schemeClr val="accent2">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algn="ctr"/>
            <a:r>
              <a:rPr lang="ru-RU" sz="2000" dirty="0"/>
              <a:t>Переговоры</a:t>
            </a:r>
            <a:endParaRPr lang="it-IT" sz="2000" dirty="0"/>
          </a:p>
        </p:txBody>
      </p:sp>
      <p:sp>
        <p:nvSpPr>
          <p:cNvPr id="10" name="Freeform 9"/>
          <p:cNvSpPr/>
          <p:nvPr/>
        </p:nvSpPr>
        <p:spPr>
          <a:xfrm>
            <a:off x="5367319" y="3993861"/>
            <a:ext cx="1724401" cy="1724400"/>
          </a:xfrm>
          <a:custGeom>
            <a:avLst/>
            <a:gdLst>
              <a:gd name="connsiteX0" fmla="*/ 0 w 2025246"/>
              <a:gd name="connsiteY0" fmla="*/ 107243 h 1072428"/>
              <a:gd name="connsiteX1" fmla="*/ 107243 w 2025246"/>
              <a:gd name="connsiteY1" fmla="*/ 0 h 1072428"/>
              <a:gd name="connsiteX2" fmla="*/ 1918003 w 2025246"/>
              <a:gd name="connsiteY2" fmla="*/ 0 h 1072428"/>
              <a:gd name="connsiteX3" fmla="*/ 2025246 w 2025246"/>
              <a:gd name="connsiteY3" fmla="*/ 107243 h 1072428"/>
              <a:gd name="connsiteX4" fmla="*/ 2025246 w 2025246"/>
              <a:gd name="connsiteY4" fmla="*/ 965185 h 1072428"/>
              <a:gd name="connsiteX5" fmla="*/ 1918003 w 2025246"/>
              <a:gd name="connsiteY5" fmla="*/ 1072428 h 1072428"/>
              <a:gd name="connsiteX6" fmla="*/ 107243 w 2025246"/>
              <a:gd name="connsiteY6" fmla="*/ 1072428 h 1072428"/>
              <a:gd name="connsiteX7" fmla="*/ 0 w 2025246"/>
              <a:gd name="connsiteY7" fmla="*/ 965185 h 1072428"/>
              <a:gd name="connsiteX8" fmla="*/ 0 w 2025246"/>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246" h="1072428">
                <a:moveTo>
                  <a:pt x="0" y="107243"/>
                </a:moveTo>
                <a:cubicBezTo>
                  <a:pt x="0" y="48014"/>
                  <a:pt x="48014" y="0"/>
                  <a:pt x="107243" y="0"/>
                </a:cubicBezTo>
                <a:lnTo>
                  <a:pt x="1918003" y="0"/>
                </a:lnTo>
                <a:cubicBezTo>
                  <a:pt x="1977232" y="0"/>
                  <a:pt x="2025246" y="48014"/>
                  <a:pt x="2025246" y="107243"/>
                </a:cubicBezTo>
                <a:lnTo>
                  <a:pt x="2025246" y="965185"/>
                </a:lnTo>
                <a:cubicBezTo>
                  <a:pt x="2025246" y="1024414"/>
                  <a:pt x="1977232" y="1072428"/>
                  <a:pt x="1918003" y="1072428"/>
                </a:cubicBezTo>
                <a:lnTo>
                  <a:pt x="107243" y="1072428"/>
                </a:lnTo>
                <a:cubicBezTo>
                  <a:pt x="48014" y="1072428"/>
                  <a:pt x="0" y="1024414"/>
                  <a:pt x="0" y="965185"/>
                </a:cubicBezTo>
                <a:lnTo>
                  <a:pt x="0" y="107243"/>
                </a:lnTo>
                <a:close/>
              </a:path>
            </a:pathLst>
          </a:custGeom>
          <a:ln w="76200">
            <a:solidFill>
              <a:srgbClr val="FFC000"/>
            </a:solidFill>
          </a:ln>
          <a:effectLst>
            <a:glow rad="228600">
              <a:schemeClr val="accent2">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algn="ctr"/>
            <a:r>
              <a:rPr lang="ru-RU" sz="2000" dirty="0"/>
              <a:t>Новые критерии оценки</a:t>
            </a:r>
            <a:endParaRPr lang="it-IT" sz="2000" dirty="0"/>
          </a:p>
        </p:txBody>
      </p:sp>
      <p:sp>
        <p:nvSpPr>
          <p:cNvPr id="11" name="Freeform 10"/>
          <p:cNvSpPr/>
          <p:nvPr/>
        </p:nvSpPr>
        <p:spPr>
          <a:xfrm>
            <a:off x="7562776" y="3993861"/>
            <a:ext cx="1724399" cy="1724400"/>
          </a:xfrm>
          <a:custGeom>
            <a:avLst/>
            <a:gdLst>
              <a:gd name="connsiteX0" fmla="*/ 0 w 1287223"/>
              <a:gd name="connsiteY0" fmla="*/ 104664 h 1046641"/>
              <a:gd name="connsiteX1" fmla="*/ 104664 w 1287223"/>
              <a:gd name="connsiteY1" fmla="*/ 0 h 1046641"/>
              <a:gd name="connsiteX2" fmla="*/ 1182559 w 1287223"/>
              <a:gd name="connsiteY2" fmla="*/ 0 h 1046641"/>
              <a:gd name="connsiteX3" fmla="*/ 1287223 w 1287223"/>
              <a:gd name="connsiteY3" fmla="*/ 104664 h 1046641"/>
              <a:gd name="connsiteX4" fmla="*/ 1287223 w 1287223"/>
              <a:gd name="connsiteY4" fmla="*/ 941977 h 1046641"/>
              <a:gd name="connsiteX5" fmla="*/ 1182559 w 1287223"/>
              <a:gd name="connsiteY5" fmla="*/ 1046641 h 1046641"/>
              <a:gd name="connsiteX6" fmla="*/ 104664 w 1287223"/>
              <a:gd name="connsiteY6" fmla="*/ 1046641 h 1046641"/>
              <a:gd name="connsiteX7" fmla="*/ 0 w 1287223"/>
              <a:gd name="connsiteY7" fmla="*/ 941977 h 1046641"/>
              <a:gd name="connsiteX8" fmla="*/ 0 w 1287223"/>
              <a:gd name="connsiteY8" fmla="*/ 104664 h 104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23" h="1046641">
                <a:moveTo>
                  <a:pt x="0" y="104664"/>
                </a:moveTo>
                <a:cubicBezTo>
                  <a:pt x="0" y="46860"/>
                  <a:pt x="46860" y="0"/>
                  <a:pt x="104664" y="0"/>
                </a:cubicBezTo>
                <a:lnTo>
                  <a:pt x="1182559" y="0"/>
                </a:lnTo>
                <a:cubicBezTo>
                  <a:pt x="1240363" y="0"/>
                  <a:pt x="1287223" y="46860"/>
                  <a:pt x="1287223" y="104664"/>
                </a:cubicBezTo>
                <a:lnTo>
                  <a:pt x="1287223" y="941977"/>
                </a:lnTo>
                <a:cubicBezTo>
                  <a:pt x="1287223" y="999781"/>
                  <a:pt x="1240363" y="1046641"/>
                  <a:pt x="1182559" y="1046641"/>
                </a:cubicBezTo>
                <a:lnTo>
                  <a:pt x="104664" y="1046641"/>
                </a:lnTo>
                <a:cubicBezTo>
                  <a:pt x="46860" y="1046641"/>
                  <a:pt x="0" y="999781"/>
                  <a:pt x="0" y="941977"/>
                </a:cubicBezTo>
                <a:lnTo>
                  <a:pt x="0" y="104664"/>
                </a:lnTo>
                <a:close/>
              </a:path>
            </a:pathLst>
          </a:custGeom>
          <a:ln w="76200">
            <a:solidFill>
              <a:srgbClr val="00B050"/>
            </a:solidFill>
          </a:ln>
          <a:effectLst>
            <a:glow rad="139700">
              <a:schemeClr val="accent6">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999" tIns="115999" rIns="115999" bIns="115999" numCol="1" spcCol="1270" anchor="ctr" anchorCtr="0">
            <a:noAutofit/>
          </a:bodyPr>
          <a:lstStyle/>
          <a:p>
            <a:pPr algn="ctr"/>
            <a:r>
              <a:rPr lang="ru-RU" sz="2000" dirty="0"/>
              <a:t>Рабочие дни</a:t>
            </a:r>
            <a:endParaRPr lang="it-IT" sz="2000" dirty="0"/>
          </a:p>
        </p:txBody>
      </p:sp>
      <p:sp>
        <p:nvSpPr>
          <p:cNvPr id="14" name="Freeform 13"/>
          <p:cNvSpPr/>
          <p:nvPr/>
        </p:nvSpPr>
        <p:spPr>
          <a:xfrm>
            <a:off x="3171863" y="3993861"/>
            <a:ext cx="1724400" cy="1724400"/>
          </a:xfrm>
          <a:custGeom>
            <a:avLst/>
            <a:gdLst>
              <a:gd name="connsiteX0" fmla="*/ 0 w 1287223"/>
              <a:gd name="connsiteY0" fmla="*/ 104664 h 1046641"/>
              <a:gd name="connsiteX1" fmla="*/ 104664 w 1287223"/>
              <a:gd name="connsiteY1" fmla="*/ 0 h 1046641"/>
              <a:gd name="connsiteX2" fmla="*/ 1182559 w 1287223"/>
              <a:gd name="connsiteY2" fmla="*/ 0 h 1046641"/>
              <a:gd name="connsiteX3" fmla="*/ 1287223 w 1287223"/>
              <a:gd name="connsiteY3" fmla="*/ 104664 h 1046641"/>
              <a:gd name="connsiteX4" fmla="*/ 1287223 w 1287223"/>
              <a:gd name="connsiteY4" fmla="*/ 941977 h 1046641"/>
              <a:gd name="connsiteX5" fmla="*/ 1182559 w 1287223"/>
              <a:gd name="connsiteY5" fmla="*/ 1046641 h 1046641"/>
              <a:gd name="connsiteX6" fmla="*/ 104664 w 1287223"/>
              <a:gd name="connsiteY6" fmla="*/ 1046641 h 1046641"/>
              <a:gd name="connsiteX7" fmla="*/ 0 w 1287223"/>
              <a:gd name="connsiteY7" fmla="*/ 941977 h 1046641"/>
              <a:gd name="connsiteX8" fmla="*/ 0 w 1287223"/>
              <a:gd name="connsiteY8" fmla="*/ 104664 h 104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23" h="1046641">
                <a:moveTo>
                  <a:pt x="0" y="104664"/>
                </a:moveTo>
                <a:cubicBezTo>
                  <a:pt x="0" y="46860"/>
                  <a:pt x="46860" y="0"/>
                  <a:pt x="104664" y="0"/>
                </a:cubicBezTo>
                <a:lnTo>
                  <a:pt x="1182559" y="0"/>
                </a:lnTo>
                <a:cubicBezTo>
                  <a:pt x="1240363" y="0"/>
                  <a:pt x="1287223" y="46860"/>
                  <a:pt x="1287223" y="104664"/>
                </a:cubicBezTo>
                <a:lnTo>
                  <a:pt x="1287223" y="941977"/>
                </a:lnTo>
                <a:cubicBezTo>
                  <a:pt x="1287223" y="999781"/>
                  <a:pt x="1240363" y="1046641"/>
                  <a:pt x="1182559" y="1046641"/>
                </a:cubicBezTo>
                <a:lnTo>
                  <a:pt x="104664" y="1046641"/>
                </a:lnTo>
                <a:cubicBezTo>
                  <a:pt x="46860" y="1046641"/>
                  <a:pt x="0" y="999781"/>
                  <a:pt x="0" y="941977"/>
                </a:cubicBezTo>
                <a:lnTo>
                  <a:pt x="0" y="104664"/>
                </a:lnTo>
                <a:close/>
              </a:path>
            </a:pathLst>
          </a:custGeom>
          <a:ln w="76200">
            <a:solidFill>
              <a:srgbClr val="00B050"/>
            </a:solidFill>
          </a:ln>
          <a:effectLst>
            <a:glow rad="139700">
              <a:schemeClr val="accent6">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999" tIns="115999" rIns="115999" bIns="115999" numCol="1" spcCol="1270" anchor="ctr" anchorCtr="0">
            <a:noAutofit/>
          </a:bodyPr>
          <a:lstStyle/>
          <a:p>
            <a:pPr algn="ctr"/>
            <a:r>
              <a:rPr lang="ru-RU" sz="2000" dirty="0"/>
              <a:t>Период ожидания из-за претензий</a:t>
            </a:r>
            <a:endParaRPr lang="it-IT" sz="2000" dirty="0"/>
          </a:p>
        </p:txBody>
      </p:sp>
    </p:spTree>
    <p:custDataLst>
      <p:tags r:id="rId1"/>
    </p:custDataLst>
    <p:extLst>
      <p:ext uri="{BB962C8B-B14F-4D97-AF65-F5344CB8AC3E}">
        <p14:creationId xmlns:p14="http://schemas.microsoft.com/office/powerpoint/2010/main" val="279705354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2020865" y="869600"/>
            <a:ext cx="9471048" cy="864551"/>
          </a:xfrm>
        </p:spPr>
        <p:txBody>
          <a:bodyPr>
            <a:noAutofit/>
          </a:bodyPr>
          <a:lstStyle/>
          <a:p>
            <a:r>
              <a:rPr lang="ru-RU" sz="4000" dirty="0">
                <a:latin typeface="+mj-lt"/>
              </a:rPr>
              <a:t>Новые </a:t>
            </a:r>
            <a:r>
              <a:rPr lang="ru-RU" sz="4000" dirty="0"/>
              <a:t>руководящие </a:t>
            </a:r>
            <a:r>
              <a:rPr lang="ru-RU" sz="4000" dirty="0">
                <a:latin typeface="+mj-lt"/>
              </a:rPr>
              <a:t>принципы</a:t>
            </a:r>
            <a:r>
              <a:rPr lang="en-US" sz="4000" dirty="0">
                <a:latin typeface="+mj-lt"/>
              </a:rPr>
              <a:t>: </a:t>
            </a:r>
            <a:r>
              <a:rPr lang="ru-RU" sz="4000" dirty="0">
                <a:latin typeface="+mj-lt"/>
              </a:rPr>
              <a:t>Закупки у специализированных учреждений</a:t>
            </a:r>
            <a:br>
              <a:rPr lang="en-US" dirty="0"/>
            </a:br>
            <a:endParaRPr lang="en-US" dirty="0"/>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idx="1"/>
            <p:extLst>
              <p:ext uri="{D42A27DB-BD31-4B8C-83A1-F6EECF244321}">
                <p14:modId xmlns:p14="http://schemas.microsoft.com/office/powerpoint/2010/main" val="2024092481"/>
              </p:ext>
            </p:extLst>
          </p:nvPr>
        </p:nvGraphicFramePr>
        <p:xfrm>
          <a:off x="1219200" y="1662113"/>
          <a:ext cx="10272713" cy="4232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02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10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CFA91F05-9FC3-4274-802D-E7567CB8BCA1}"/>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CFA91F05-9FC3-4274-802D-E7567CB8BCA1}"/>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CFA91F05-9FC3-4274-802D-E7567CB8BC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5" dur="10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F9174E01-2620-4301-9BD3-BF4F848FA21A}"/>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F9174E01-2620-4301-9BD3-BF4F848FA21A}"/>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F9174E01-2620-4301-9BD3-BF4F848FA21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3" dur="10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4" dur="1000" fill="hold"/>
                                        <p:tgtEl>
                                          <p:spTgt spid="4">
                                            <p:graphicEl>
                                              <a:dgm id="{1A2F9FE5-6893-4937-AFB6-3EA1BB9AB021}"/>
                                            </p:graphicEl>
                                          </p:spTgt>
                                        </p:tgtEl>
                                        <p:attrNameLst>
                                          <p:attrName>ppt_h</p:attrName>
                                        </p:attrNameLst>
                                      </p:cBhvr>
                                      <p:tavLst>
                                        <p:tav tm="0">
                                          <p:val>
                                            <p:fltVal val="0"/>
                                          </p:val>
                                        </p:tav>
                                        <p:tav tm="100000">
                                          <p:val>
                                            <p:strVal val="#ppt_h"/>
                                          </p:val>
                                        </p:tav>
                                      </p:tavLst>
                                    </p:anim>
                                    <p:anim calcmode="lin" valueType="num">
                                      <p:cBhvr>
                                        <p:cTn id="25" dur="1000" fill="hold"/>
                                        <p:tgtEl>
                                          <p:spTgt spid="4">
                                            <p:graphicEl>
                                              <a:dgm id="{1A2F9FE5-6893-4937-AFB6-3EA1BB9AB021}"/>
                                            </p:graphicEl>
                                          </p:spTgt>
                                        </p:tgtEl>
                                        <p:attrNameLst>
                                          <p:attrName>style.rotation</p:attrName>
                                        </p:attrNameLst>
                                      </p:cBhvr>
                                      <p:tavLst>
                                        <p:tav tm="0">
                                          <p:val>
                                            <p:fltVal val="90"/>
                                          </p:val>
                                        </p:tav>
                                        <p:tav tm="100000">
                                          <p:val>
                                            <p:fltVal val="0"/>
                                          </p:val>
                                        </p:tav>
                                      </p:tavLst>
                                    </p:anim>
                                    <p:animEffect transition="in" filter="fade">
                                      <p:cBhvr>
                                        <p:cTn id="26" dur="1000"/>
                                        <p:tgtEl>
                                          <p:spTgt spid="4">
                                            <p:graphicEl>
                                              <a:dgm id="{1A2F9FE5-6893-4937-AFB6-3EA1BB9AB02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31" dur="10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32" dur="1000" fill="hold"/>
                                        <p:tgtEl>
                                          <p:spTgt spid="4">
                                            <p:graphicEl>
                                              <a:dgm id="{4433689F-B444-490B-BE16-BAC57E636C02}"/>
                                            </p:graphicEl>
                                          </p:spTgt>
                                        </p:tgtEl>
                                        <p:attrNameLst>
                                          <p:attrName>ppt_h</p:attrName>
                                        </p:attrNameLst>
                                      </p:cBhvr>
                                      <p:tavLst>
                                        <p:tav tm="0">
                                          <p:val>
                                            <p:fltVal val="0"/>
                                          </p:val>
                                        </p:tav>
                                        <p:tav tm="100000">
                                          <p:val>
                                            <p:strVal val="#ppt_h"/>
                                          </p:val>
                                        </p:tav>
                                      </p:tavLst>
                                    </p:anim>
                                    <p:anim calcmode="lin" valueType="num">
                                      <p:cBhvr>
                                        <p:cTn id="33" dur="1000" fill="hold"/>
                                        <p:tgtEl>
                                          <p:spTgt spid="4">
                                            <p:graphicEl>
                                              <a:dgm id="{4433689F-B444-490B-BE16-BAC57E636C02}"/>
                                            </p:graphicEl>
                                          </p:spTgt>
                                        </p:tgtEl>
                                        <p:attrNameLst>
                                          <p:attrName>style.rotation</p:attrName>
                                        </p:attrNameLst>
                                      </p:cBhvr>
                                      <p:tavLst>
                                        <p:tav tm="0">
                                          <p:val>
                                            <p:fltVal val="90"/>
                                          </p:val>
                                        </p:tav>
                                        <p:tav tm="100000">
                                          <p:val>
                                            <p:fltVal val="0"/>
                                          </p:val>
                                        </p:tav>
                                      </p:tavLst>
                                    </p:anim>
                                    <p:animEffect transition="in" filter="fade">
                                      <p:cBhvr>
                                        <p:cTn id="34" dur="10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062955" y="3673260"/>
            <a:ext cx="10847105" cy="2510370"/>
            <a:chOff x="1062955" y="3673260"/>
            <a:chExt cx="10290845" cy="1773677"/>
          </a:xfrm>
        </p:grpSpPr>
        <p:sp>
          <p:nvSpPr>
            <p:cNvPr id="7" name="Freeform 6"/>
            <p:cNvSpPr/>
            <p:nvPr/>
          </p:nvSpPr>
          <p:spPr>
            <a:xfrm>
              <a:off x="1613269" y="4276700"/>
              <a:ext cx="1433361" cy="1072428"/>
            </a:xfrm>
            <a:custGeom>
              <a:avLst/>
              <a:gdLst>
                <a:gd name="connsiteX0" fmla="*/ 0 w 1281742"/>
                <a:gd name="connsiteY0" fmla="*/ 107243 h 1072428"/>
                <a:gd name="connsiteX1" fmla="*/ 107243 w 1281742"/>
                <a:gd name="connsiteY1" fmla="*/ 0 h 1072428"/>
                <a:gd name="connsiteX2" fmla="*/ 1174499 w 1281742"/>
                <a:gd name="connsiteY2" fmla="*/ 0 h 1072428"/>
                <a:gd name="connsiteX3" fmla="*/ 1281742 w 1281742"/>
                <a:gd name="connsiteY3" fmla="*/ 107243 h 1072428"/>
                <a:gd name="connsiteX4" fmla="*/ 1281742 w 1281742"/>
                <a:gd name="connsiteY4" fmla="*/ 965185 h 1072428"/>
                <a:gd name="connsiteX5" fmla="*/ 1174499 w 1281742"/>
                <a:gd name="connsiteY5" fmla="*/ 1072428 h 1072428"/>
                <a:gd name="connsiteX6" fmla="*/ 107243 w 1281742"/>
                <a:gd name="connsiteY6" fmla="*/ 1072428 h 1072428"/>
                <a:gd name="connsiteX7" fmla="*/ 0 w 1281742"/>
                <a:gd name="connsiteY7" fmla="*/ 965185 h 1072428"/>
                <a:gd name="connsiteX8" fmla="*/ 0 w 1281742"/>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742" h="1072428">
                  <a:moveTo>
                    <a:pt x="0" y="107243"/>
                  </a:moveTo>
                  <a:cubicBezTo>
                    <a:pt x="0" y="48014"/>
                    <a:pt x="48014" y="0"/>
                    <a:pt x="107243" y="0"/>
                  </a:cubicBezTo>
                  <a:lnTo>
                    <a:pt x="1174499" y="0"/>
                  </a:lnTo>
                  <a:cubicBezTo>
                    <a:pt x="1233728" y="0"/>
                    <a:pt x="1281742" y="48014"/>
                    <a:pt x="1281742" y="107243"/>
                  </a:cubicBezTo>
                  <a:lnTo>
                    <a:pt x="1281742" y="965185"/>
                  </a:lnTo>
                  <a:cubicBezTo>
                    <a:pt x="1281742" y="1024414"/>
                    <a:pt x="1233728" y="1072428"/>
                    <a:pt x="1174499" y="1072428"/>
                  </a:cubicBezTo>
                  <a:lnTo>
                    <a:pt x="107243" y="1072428"/>
                  </a:lnTo>
                  <a:cubicBezTo>
                    <a:pt x="48014" y="1072428"/>
                    <a:pt x="0" y="1024414"/>
                    <a:pt x="0" y="965185"/>
                  </a:cubicBezTo>
                  <a:lnTo>
                    <a:pt x="0" y="10724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marL="0" lvl="1" algn="ctr" defTabSz="533400">
                <a:lnSpc>
                  <a:spcPct val="90000"/>
                </a:lnSpc>
                <a:spcBef>
                  <a:spcPct val="0"/>
                </a:spcBef>
                <a:spcAft>
                  <a:spcPct val="15000"/>
                </a:spcAft>
              </a:pPr>
              <a:r>
                <a:rPr lang="ru-RU" sz="1400" kern="1200" dirty="0">
                  <a:cs typeface="Calibri" panose="020F0502020204030204" pitchFamily="34" charset="0"/>
                </a:rPr>
                <a:t>Бенефициар определяет потенциальные заявки с аномально заниженной ценой</a:t>
              </a:r>
              <a:endParaRPr lang="en-US" sz="1400" kern="1200" dirty="0"/>
            </a:p>
          </p:txBody>
        </p:sp>
        <p:sp>
          <p:nvSpPr>
            <p:cNvPr id="8" name="Freeform 7"/>
            <p:cNvSpPr/>
            <p:nvPr/>
          </p:nvSpPr>
          <p:spPr>
            <a:xfrm>
              <a:off x="2630702" y="3830563"/>
              <a:ext cx="490258" cy="365142"/>
            </a:xfrm>
            <a:custGeom>
              <a:avLst/>
              <a:gdLst>
                <a:gd name="connsiteX0" fmla="*/ 0 w 386686"/>
                <a:gd name="connsiteY0" fmla="*/ 64368 h 321842"/>
                <a:gd name="connsiteX1" fmla="*/ 225765 w 386686"/>
                <a:gd name="connsiteY1" fmla="*/ 64368 h 321842"/>
                <a:gd name="connsiteX2" fmla="*/ 225765 w 386686"/>
                <a:gd name="connsiteY2" fmla="*/ 0 h 321842"/>
                <a:gd name="connsiteX3" fmla="*/ 386686 w 386686"/>
                <a:gd name="connsiteY3" fmla="*/ 160921 h 321842"/>
                <a:gd name="connsiteX4" fmla="*/ 225765 w 386686"/>
                <a:gd name="connsiteY4" fmla="*/ 321842 h 321842"/>
                <a:gd name="connsiteX5" fmla="*/ 225765 w 386686"/>
                <a:gd name="connsiteY5" fmla="*/ 257474 h 321842"/>
                <a:gd name="connsiteX6" fmla="*/ 0 w 386686"/>
                <a:gd name="connsiteY6" fmla="*/ 257474 h 321842"/>
                <a:gd name="connsiteX7" fmla="*/ 0 w 386686"/>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686" h="321842">
                  <a:moveTo>
                    <a:pt x="0" y="64368"/>
                  </a:moveTo>
                  <a:lnTo>
                    <a:pt x="225765" y="64368"/>
                  </a:lnTo>
                  <a:lnTo>
                    <a:pt x="225765" y="0"/>
                  </a:lnTo>
                  <a:lnTo>
                    <a:pt x="386686" y="160921"/>
                  </a:lnTo>
                  <a:lnTo>
                    <a:pt x="225765" y="321842"/>
                  </a:lnTo>
                  <a:lnTo>
                    <a:pt x="225765"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50" kern="1200"/>
            </a:p>
          </p:txBody>
        </p:sp>
        <p:sp>
          <p:nvSpPr>
            <p:cNvPr id="10" name="Freeform 9"/>
            <p:cNvSpPr/>
            <p:nvPr/>
          </p:nvSpPr>
          <p:spPr>
            <a:xfrm>
              <a:off x="3711434" y="4276700"/>
              <a:ext cx="1309120" cy="1170237"/>
            </a:xfrm>
            <a:custGeom>
              <a:avLst/>
              <a:gdLst>
                <a:gd name="connsiteX0" fmla="*/ 0 w 1262778"/>
                <a:gd name="connsiteY0" fmla="*/ 117024 h 1170237"/>
                <a:gd name="connsiteX1" fmla="*/ 117024 w 1262778"/>
                <a:gd name="connsiteY1" fmla="*/ 0 h 1170237"/>
                <a:gd name="connsiteX2" fmla="*/ 1145754 w 1262778"/>
                <a:gd name="connsiteY2" fmla="*/ 0 h 1170237"/>
                <a:gd name="connsiteX3" fmla="*/ 1262778 w 1262778"/>
                <a:gd name="connsiteY3" fmla="*/ 117024 h 1170237"/>
                <a:gd name="connsiteX4" fmla="*/ 1262778 w 1262778"/>
                <a:gd name="connsiteY4" fmla="*/ 1053213 h 1170237"/>
                <a:gd name="connsiteX5" fmla="*/ 1145754 w 1262778"/>
                <a:gd name="connsiteY5" fmla="*/ 1170237 h 1170237"/>
                <a:gd name="connsiteX6" fmla="*/ 117024 w 1262778"/>
                <a:gd name="connsiteY6" fmla="*/ 1170237 h 1170237"/>
                <a:gd name="connsiteX7" fmla="*/ 0 w 1262778"/>
                <a:gd name="connsiteY7" fmla="*/ 1053213 h 1170237"/>
                <a:gd name="connsiteX8" fmla="*/ 0 w 1262778"/>
                <a:gd name="connsiteY8" fmla="*/ 117024 h 1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778" h="1170237">
                  <a:moveTo>
                    <a:pt x="0" y="117024"/>
                  </a:moveTo>
                  <a:cubicBezTo>
                    <a:pt x="0" y="52393"/>
                    <a:pt x="52393" y="0"/>
                    <a:pt x="117024" y="0"/>
                  </a:cubicBezTo>
                  <a:lnTo>
                    <a:pt x="1145754" y="0"/>
                  </a:lnTo>
                  <a:cubicBezTo>
                    <a:pt x="1210385" y="0"/>
                    <a:pt x="1262778" y="52393"/>
                    <a:pt x="1262778" y="117024"/>
                  </a:cubicBezTo>
                  <a:lnTo>
                    <a:pt x="1262778" y="1053213"/>
                  </a:lnTo>
                  <a:cubicBezTo>
                    <a:pt x="1262778" y="1117844"/>
                    <a:pt x="1210385" y="1170237"/>
                    <a:pt x="1145754" y="1170237"/>
                  </a:cubicBezTo>
                  <a:lnTo>
                    <a:pt x="117024" y="1170237"/>
                  </a:lnTo>
                  <a:cubicBezTo>
                    <a:pt x="52393" y="1170237"/>
                    <a:pt x="0" y="1117844"/>
                    <a:pt x="0" y="1053213"/>
                  </a:cubicBezTo>
                  <a:lnTo>
                    <a:pt x="0" y="11702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619" tIns="119619" rIns="119619" bIns="119619" numCol="1" spcCol="1270" anchor="ctr" anchorCtr="0">
              <a:noAutofit/>
            </a:bodyPr>
            <a:lstStyle/>
            <a:p>
              <a:pPr marL="0" lvl="1" algn="ctr" defTabSz="533400">
                <a:lnSpc>
                  <a:spcPct val="90000"/>
                </a:lnSpc>
                <a:spcBef>
                  <a:spcPct val="0"/>
                </a:spcBef>
                <a:spcAft>
                  <a:spcPct val="15000"/>
                </a:spcAft>
              </a:pPr>
              <a:r>
                <a:rPr lang="ru-RU" sz="1400" kern="1200" dirty="0"/>
                <a:t>Бенефициар запрашивает разъяснения у участника торгов</a:t>
              </a:r>
              <a:endParaRPr lang="en-US" sz="1400" kern="1200" dirty="0"/>
            </a:p>
          </p:txBody>
        </p:sp>
        <p:sp>
          <p:nvSpPr>
            <p:cNvPr id="11" name="Freeform 10"/>
            <p:cNvSpPr/>
            <p:nvPr/>
          </p:nvSpPr>
          <p:spPr>
            <a:xfrm rot="27533">
              <a:off x="5022372" y="3824572"/>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50" kern="1200"/>
            </a:p>
          </p:txBody>
        </p:sp>
        <p:sp>
          <p:nvSpPr>
            <p:cNvPr id="13" name="Freeform 12"/>
            <p:cNvSpPr/>
            <p:nvPr/>
          </p:nvSpPr>
          <p:spPr>
            <a:xfrm>
              <a:off x="5554289" y="4194110"/>
              <a:ext cx="1428737" cy="1182548"/>
            </a:xfrm>
            <a:custGeom>
              <a:avLst/>
              <a:gdLst>
                <a:gd name="connsiteX0" fmla="*/ 0 w 1192391"/>
                <a:gd name="connsiteY0" fmla="*/ 118255 h 1182548"/>
                <a:gd name="connsiteX1" fmla="*/ 118255 w 1192391"/>
                <a:gd name="connsiteY1" fmla="*/ 0 h 1182548"/>
                <a:gd name="connsiteX2" fmla="*/ 1074136 w 1192391"/>
                <a:gd name="connsiteY2" fmla="*/ 0 h 1182548"/>
                <a:gd name="connsiteX3" fmla="*/ 1192391 w 1192391"/>
                <a:gd name="connsiteY3" fmla="*/ 118255 h 1182548"/>
                <a:gd name="connsiteX4" fmla="*/ 1192391 w 1192391"/>
                <a:gd name="connsiteY4" fmla="*/ 1064293 h 1182548"/>
                <a:gd name="connsiteX5" fmla="*/ 1074136 w 1192391"/>
                <a:gd name="connsiteY5" fmla="*/ 1182548 h 1182548"/>
                <a:gd name="connsiteX6" fmla="*/ 118255 w 1192391"/>
                <a:gd name="connsiteY6" fmla="*/ 1182548 h 1182548"/>
                <a:gd name="connsiteX7" fmla="*/ 0 w 1192391"/>
                <a:gd name="connsiteY7" fmla="*/ 1064293 h 1182548"/>
                <a:gd name="connsiteX8" fmla="*/ 0 w 1192391"/>
                <a:gd name="connsiteY8" fmla="*/ 118255 h 118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91" h="1182548">
                  <a:moveTo>
                    <a:pt x="0" y="118255"/>
                  </a:moveTo>
                  <a:cubicBezTo>
                    <a:pt x="0" y="52945"/>
                    <a:pt x="52945" y="0"/>
                    <a:pt x="118255" y="0"/>
                  </a:cubicBezTo>
                  <a:lnTo>
                    <a:pt x="1074136" y="0"/>
                  </a:lnTo>
                  <a:cubicBezTo>
                    <a:pt x="1139446" y="0"/>
                    <a:pt x="1192391" y="52945"/>
                    <a:pt x="1192391" y="118255"/>
                  </a:cubicBezTo>
                  <a:lnTo>
                    <a:pt x="1192391" y="1064293"/>
                  </a:lnTo>
                  <a:cubicBezTo>
                    <a:pt x="1192391" y="1129603"/>
                    <a:pt x="1139446" y="1182548"/>
                    <a:pt x="1074136" y="1182548"/>
                  </a:cubicBezTo>
                  <a:lnTo>
                    <a:pt x="118255" y="1182548"/>
                  </a:lnTo>
                  <a:cubicBezTo>
                    <a:pt x="52945" y="1182548"/>
                    <a:pt x="0" y="1129603"/>
                    <a:pt x="0" y="1064293"/>
                  </a:cubicBezTo>
                  <a:lnTo>
                    <a:pt x="0" y="11825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80" tIns="119980" rIns="119980" bIns="119980" numCol="1" spcCol="1270" anchor="ctr" anchorCtr="0">
              <a:noAutofit/>
            </a:bodyPr>
            <a:lstStyle/>
            <a:p>
              <a:pPr marL="0" lvl="1" algn="ctr" defTabSz="533400">
                <a:lnSpc>
                  <a:spcPct val="90000"/>
                </a:lnSpc>
                <a:spcBef>
                  <a:spcPct val="0"/>
                </a:spcBef>
                <a:spcAft>
                  <a:spcPct val="15000"/>
                </a:spcAft>
              </a:pPr>
              <a:r>
                <a:rPr lang="ru-RU" sz="1400" kern="1200" dirty="0">
                  <a:cs typeface="Calibri" panose="020F0502020204030204" pitchFamily="34" charset="0"/>
                </a:rPr>
                <a:t>Участник торгов готовит обоснование цены.</a:t>
              </a:r>
              <a:endParaRPr lang="en-US" sz="1400" kern="1200" dirty="0"/>
            </a:p>
          </p:txBody>
        </p:sp>
        <p:sp>
          <p:nvSpPr>
            <p:cNvPr id="16" name="Freeform 15"/>
            <p:cNvSpPr/>
            <p:nvPr/>
          </p:nvSpPr>
          <p:spPr>
            <a:xfrm>
              <a:off x="7502036" y="4307587"/>
              <a:ext cx="2292648" cy="1072428"/>
            </a:xfrm>
            <a:custGeom>
              <a:avLst/>
              <a:gdLst>
                <a:gd name="connsiteX0" fmla="*/ 0 w 2025246"/>
                <a:gd name="connsiteY0" fmla="*/ 107243 h 1072428"/>
                <a:gd name="connsiteX1" fmla="*/ 107243 w 2025246"/>
                <a:gd name="connsiteY1" fmla="*/ 0 h 1072428"/>
                <a:gd name="connsiteX2" fmla="*/ 1918003 w 2025246"/>
                <a:gd name="connsiteY2" fmla="*/ 0 h 1072428"/>
                <a:gd name="connsiteX3" fmla="*/ 2025246 w 2025246"/>
                <a:gd name="connsiteY3" fmla="*/ 107243 h 1072428"/>
                <a:gd name="connsiteX4" fmla="*/ 2025246 w 2025246"/>
                <a:gd name="connsiteY4" fmla="*/ 965185 h 1072428"/>
                <a:gd name="connsiteX5" fmla="*/ 1918003 w 2025246"/>
                <a:gd name="connsiteY5" fmla="*/ 1072428 h 1072428"/>
                <a:gd name="connsiteX6" fmla="*/ 107243 w 2025246"/>
                <a:gd name="connsiteY6" fmla="*/ 1072428 h 1072428"/>
                <a:gd name="connsiteX7" fmla="*/ 0 w 2025246"/>
                <a:gd name="connsiteY7" fmla="*/ 965185 h 1072428"/>
                <a:gd name="connsiteX8" fmla="*/ 0 w 2025246"/>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246" h="1072428">
                  <a:moveTo>
                    <a:pt x="0" y="107243"/>
                  </a:moveTo>
                  <a:cubicBezTo>
                    <a:pt x="0" y="48014"/>
                    <a:pt x="48014" y="0"/>
                    <a:pt x="107243" y="0"/>
                  </a:cubicBezTo>
                  <a:lnTo>
                    <a:pt x="1918003" y="0"/>
                  </a:lnTo>
                  <a:cubicBezTo>
                    <a:pt x="1977232" y="0"/>
                    <a:pt x="2025246" y="48014"/>
                    <a:pt x="2025246" y="107243"/>
                  </a:cubicBezTo>
                  <a:lnTo>
                    <a:pt x="2025246" y="965185"/>
                  </a:lnTo>
                  <a:cubicBezTo>
                    <a:pt x="2025246" y="1024414"/>
                    <a:pt x="1977232" y="1072428"/>
                    <a:pt x="1918003" y="1072428"/>
                  </a:cubicBezTo>
                  <a:lnTo>
                    <a:pt x="107243" y="1072428"/>
                  </a:lnTo>
                  <a:cubicBezTo>
                    <a:pt x="48014" y="1072428"/>
                    <a:pt x="0" y="1024414"/>
                    <a:pt x="0" y="965185"/>
                  </a:cubicBezTo>
                  <a:lnTo>
                    <a:pt x="0" y="10724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marL="0" lvl="1" algn="ctr" defTabSz="533400">
                <a:lnSpc>
                  <a:spcPct val="90000"/>
                </a:lnSpc>
                <a:spcBef>
                  <a:spcPct val="0"/>
                </a:spcBef>
                <a:spcAft>
                  <a:spcPct val="15000"/>
                </a:spcAft>
              </a:pPr>
              <a:r>
                <a:rPr lang="ru-RU" sz="1400" kern="1200" dirty="0"/>
                <a:t>Бенефициар анализирует обоснование, чтобы проверить, обеспечивает ли оно разумное объяснение и подтверждение цены</a:t>
              </a:r>
              <a:r>
                <a:rPr lang="ru-RU" kern="1200" dirty="0"/>
                <a:t>.</a:t>
              </a:r>
              <a:endParaRPr lang="en-US" kern="1200" dirty="0"/>
            </a:p>
          </p:txBody>
        </p:sp>
        <p:sp>
          <p:nvSpPr>
            <p:cNvPr id="18" name="Freeform 17"/>
            <p:cNvSpPr/>
            <p:nvPr/>
          </p:nvSpPr>
          <p:spPr>
            <a:xfrm>
              <a:off x="10061109" y="3716536"/>
              <a:ext cx="1292691" cy="604800"/>
            </a:xfrm>
            <a:custGeom>
              <a:avLst/>
              <a:gdLst>
                <a:gd name="connsiteX0" fmla="*/ 0 w 1292691"/>
                <a:gd name="connsiteY0" fmla="*/ 60480 h 604800"/>
                <a:gd name="connsiteX1" fmla="*/ 60480 w 1292691"/>
                <a:gd name="connsiteY1" fmla="*/ 0 h 604800"/>
                <a:gd name="connsiteX2" fmla="*/ 1232211 w 1292691"/>
                <a:gd name="connsiteY2" fmla="*/ 0 h 604800"/>
                <a:gd name="connsiteX3" fmla="*/ 1292691 w 1292691"/>
                <a:gd name="connsiteY3" fmla="*/ 60480 h 604800"/>
                <a:gd name="connsiteX4" fmla="*/ 1292691 w 1292691"/>
                <a:gd name="connsiteY4" fmla="*/ 544320 h 604800"/>
                <a:gd name="connsiteX5" fmla="*/ 1232211 w 1292691"/>
                <a:gd name="connsiteY5" fmla="*/ 604800 h 604800"/>
                <a:gd name="connsiteX6" fmla="*/ 60480 w 1292691"/>
                <a:gd name="connsiteY6" fmla="*/ 604800 h 604800"/>
                <a:gd name="connsiteX7" fmla="*/ 0 w 1292691"/>
                <a:gd name="connsiteY7" fmla="*/ 544320 h 604800"/>
                <a:gd name="connsiteX8" fmla="*/ 0 w 1292691"/>
                <a:gd name="connsiteY8" fmla="*/ 60480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691" h="604800">
                  <a:moveTo>
                    <a:pt x="0" y="60480"/>
                  </a:moveTo>
                  <a:cubicBezTo>
                    <a:pt x="0" y="27078"/>
                    <a:pt x="27078" y="0"/>
                    <a:pt x="60480" y="0"/>
                  </a:cubicBezTo>
                  <a:lnTo>
                    <a:pt x="1232211" y="0"/>
                  </a:lnTo>
                  <a:cubicBezTo>
                    <a:pt x="1265613" y="0"/>
                    <a:pt x="1292691" y="27078"/>
                    <a:pt x="1292691" y="60480"/>
                  </a:cubicBezTo>
                  <a:lnTo>
                    <a:pt x="1292691" y="544320"/>
                  </a:lnTo>
                  <a:cubicBezTo>
                    <a:pt x="1292691" y="577722"/>
                    <a:pt x="1265613" y="604800"/>
                    <a:pt x="1232211" y="604800"/>
                  </a:cubicBezTo>
                  <a:lnTo>
                    <a:pt x="60480" y="604800"/>
                  </a:lnTo>
                  <a:cubicBezTo>
                    <a:pt x="27078" y="604800"/>
                    <a:pt x="0" y="577722"/>
                    <a:pt x="0" y="544320"/>
                  </a:cubicBezTo>
                  <a:lnTo>
                    <a:pt x="0" y="604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247320" numCol="1" spcCol="1270" anchor="t" anchorCtr="0">
              <a:noAutofit/>
            </a:bodyPr>
            <a:lstStyle/>
            <a:p>
              <a:pPr lvl="0" algn="ctr" defTabSz="533400">
                <a:lnSpc>
                  <a:spcPct val="90000"/>
                </a:lnSpc>
                <a:spcBef>
                  <a:spcPct val="0"/>
                </a:spcBef>
                <a:spcAft>
                  <a:spcPct val="35000"/>
                </a:spcAft>
              </a:pPr>
              <a:r>
                <a:rPr lang="ru-RU" sz="1400" kern="1200" dirty="0"/>
                <a:t>Решение</a:t>
              </a:r>
              <a:endParaRPr lang="en-US" sz="1400" kern="1200" dirty="0"/>
            </a:p>
          </p:txBody>
        </p:sp>
        <p:sp>
          <p:nvSpPr>
            <p:cNvPr id="19" name="Freeform 18"/>
            <p:cNvSpPr/>
            <p:nvPr/>
          </p:nvSpPr>
          <p:spPr>
            <a:xfrm>
              <a:off x="9960014" y="4296040"/>
              <a:ext cx="1287223" cy="1046641"/>
            </a:xfrm>
            <a:custGeom>
              <a:avLst/>
              <a:gdLst>
                <a:gd name="connsiteX0" fmla="*/ 0 w 1287223"/>
                <a:gd name="connsiteY0" fmla="*/ 104664 h 1046641"/>
                <a:gd name="connsiteX1" fmla="*/ 104664 w 1287223"/>
                <a:gd name="connsiteY1" fmla="*/ 0 h 1046641"/>
                <a:gd name="connsiteX2" fmla="*/ 1182559 w 1287223"/>
                <a:gd name="connsiteY2" fmla="*/ 0 h 1046641"/>
                <a:gd name="connsiteX3" fmla="*/ 1287223 w 1287223"/>
                <a:gd name="connsiteY3" fmla="*/ 104664 h 1046641"/>
                <a:gd name="connsiteX4" fmla="*/ 1287223 w 1287223"/>
                <a:gd name="connsiteY4" fmla="*/ 941977 h 1046641"/>
                <a:gd name="connsiteX5" fmla="*/ 1182559 w 1287223"/>
                <a:gd name="connsiteY5" fmla="*/ 1046641 h 1046641"/>
                <a:gd name="connsiteX6" fmla="*/ 104664 w 1287223"/>
                <a:gd name="connsiteY6" fmla="*/ 1046641 h 1046641"/>
                <a:gd name="connsiteX7" fmla="*/ 0 w 1287223"/>
                <a:gd name="connsiteY7" fmla="*/ 941977 h 1046641"/>
                <a:gd name="connsiteX8" fmla="*/ 0 w 1287223"/>
                <a:gd name="connsiteY8" fmla="*/ 104664 h 104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23" h="1046641">
                  <a:moveTo>
                    <a:pt x="0" y="104664"/>
                  </a:moveTo>
                  <a:cubicBezTo>
                    <a:pt x="0" y="46860"/>
                    <a:pt x="46860" y="0"/>
                    <a:pt x="104664" y="0"/>
                  </a:cubicBezTo>
                  <a:lnTo>
                    <a:pt x="1182559" y="0"/>
                  </a:lnTo>
                  <a:cubicBezTo>
                    <a:pt x="1240363" y="0"/>
                    <a:pt x="1287223" y="46860"/>
                    <a:pt x="1287223" y="104664"/>
                  </a:cubicBezTo>
                  <a:lnTo>
                    <a:pt x="1287223" y="941977"/>
                  </a:lnTo>
                  <a:cubicBezTo>
                    <a:pt x="1287223" y="999781"/>
                    <a:pt x="1240363" y="1046641"/>
                    <a:pt x="1182559" y="1046641"/>
                  </a:cubicBezTo>
                  <a:lnTo>
                    <a:pt x="104664" y="1046641"/>
                  </a:lnTo>
                  <a:cubicBezTo>
                    <a:pt x="46860" y="1046641"/>
                    <a:pt x="0" y="999781"/>
                    <a:pt x="0" y="941977"/>
                  </a:cubicBezTo>
                  <a:lnTo>
                    <a:pt x="0" y="10466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999" tIns="115999" rIns="115999" bIns="115999" numCol="1" spcCol="1270" anchor="ctr" anchorCtr="0">
              <a:noAutofit/>
            </a:bodyPr>
            <a:lstStyle/>
            <a:p>
              <a:pPr marL="0" lvl="1" algn="ctr" defTabSz="533400">
                <a:lnSpc>
                  <a:spcPct val="90000"/>
                </a:lnSpc>
                <a:spcBef>
                  <a:spcPct val="0"/>
                </a:spcBef>
                <a:spcAft>
                  <a:spcPct val="15000"/>
                </a:spcAft>
              </a:pPr>
              <a:r>
                <a:rPr lang="ru-RU" sz="1400" kern="1200" dirty="0">
                  <a:cs typeface="Calibri" panose="020F0502020204030204" pitchFamily="34" charset="0"/>
                </a:rPr>
                <a:t>Бенефициар решает, принять или отклонить заявку</a:t>
              </a:r>
              <a:endParaRPr lang="en-US" sz="1400" kern="1200" dirty="0"/>
            </a:p>
          </p:txBody>
        </p:sp>
        <p:sp>
          <p:nvSpPr>
            <p:cNvPr id="20" name="Freeform 19"/>
            <p:cNvSpPr/>
            <p:nvPr/>
          </p:nvSpPr>
          <p:spPr>
            <a:xfrm>
              <a:off x="1062955" y="3673260"/>
              <a:ext cx="1292691" cy="604800"/>
            </a:xfrm>
            <a:custGeom>
              <a:avLst/>
              <a:gdLst>
                <a:gd name="connsiteX0" fmla="*/ 0 w 1292691"/>
                <a:gd name="connsiteY0" fmla="*/ 60480 h 604800"/>
                <a:gd name="connsiteX1" fmla="*/ 60480 w 1292691"/>
                <a:gd name="connsiteY1" fmla="*/ 0 h 604800"/>
                <a:gd name="connsiteX2" fmla="*/ 1232211 w 1292691"/>
                <a:gd name="connsiteY2" fmla="*/ 0 h 604800"/>
                <a:gd name="connsiteX3" fmla="*/ 1292691 w 1292691"/>
                <a:gd name="connsiteY3" fmla="*/ 60480 h 604800"/>
                <a:gd name="connsiteX4" fmla="*/ 1292691 w 1292691"/>
                <a:gd name="connsiteY4" fmla="*/ 544320 h 604800"/>
                <a:gd name="connsiteX5" fmla="*/ 1232211 w 1292691"/>
                <a:gd name="connsiteY5" fmla="*/ 604800 h 604800"/>
                <a:gd name="connsiteX6" fmla="*/ 60480 w 1292691"/>
                <a:gd name="connsiteY6" fmla="*/ 604800 h 604800"/>
                <a:gd name="connsiteX7" fmla="*/ 0 w 1292691"/>
                <a:gd name="connsiteY7" fmla="*/ 544320 h 604800"/>
                <a:gd name="connsiteX8" fmla="*/ 0 w 1292691"/>
                <a:gd name="connsiteY8" fmla="*/ 60480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691" h="604800">
                  <a:moveTo>
                    <a:pt x="0" y="60480"/>
                  </a:moveTo>
                  <a:cubicBezTo>
                    <a:pt x="0" y="27078"/>
                    <a:pt x="27078" y="0"/>
                    <a:pt x="60480" y="0"/>
                  </a:cubicBezTo>
                  <a:lnTo>
                    <a:pt x="1232211" y="0"/>
                  </a:lnTo>
                  <a:cubicBezTo>
                    <a:pt x="1265613" y="0"/>
                    <a:pt x="1292691" y="27078"/>
                    <a:pt x="1292691" y="60480"/>
                  </a:cubicBezTo>
                  <a:lnTo>
                    <a:pt x="1292691" y="544320"/>
                  </a:lnTo>
                  <a:cubicBezTo>
                    <a:pt x="1292691" y="577722"/>
                    <a:pt x="1265613" y="604800"/>
                    <a:pt x="1232211" y="604800"/>
                  </a:cubicBezTo>
                  <a:lnTo>
                    <a:pt x="60480" y="604800"/>
                  </a:lnTo>
                  <a:cubicBezTo>
                    <a:pt x="27078" y="604800"/>
                    <a:pt x="0" y="577722"/>
                    <a:pt x="0" y="544320"/>
                  </a:cubicBezTo>
                  <a:lnTo>
                    <a:pt x="0" y="604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216000" rIns="85344" bIns="247320" numCol="1" spcCol="1270" anchor="t" anchorCtr="0">
              <a:noAutofit/>
            </a:bodyPr>
            <a:lstStyle/>
            <a:p>
              <a:pPr lvl="0" algn="ctr" defTabSz="533400">
                <a:lnSpc>
                  <a:spcPct val="90000"/>
                </a:lnSpc>
                <a:spcBef>
                  <a:spcPct val="0"/>
                </a:spcBef>
                <a:spcAft>
                  <a:spcPct val="35000"/>
                </a:spcAft>
              </a:pPr>
              <a:r>
                <a:rPr lang="en-US" sz="1400" kern="1200" dirty="0"/>
                <a:t> </a:t>
              </a:r>
              <a:r>
                <a:rPr lang="ru-RU" sz="1400" kern="1200" dirty="0"/>
                <a:t>Определение</a:t>
              </a:r>
              <a:endParaRPr lang="en-US" sz="1400" kern="1200" dirty="0"/>
            </a:p>
          </p:txBody>
        </p:sp>
        <p:sp>
          <p:nvSpPr>
            <p:cNvPr id="21" name="Freeform 20"/>
            <p:cNvSpPr/>
            <p:nvPr/>
          </p:nvSpPr>
          <p:spPr>
            <a:xfrm>
              <a:off x="3318763" y="3716536"/>
              <a:ext cx="1292691" cy="604800"/>
            </a:xfrm>
            <a:custGeom>
              <a:avLst/>
              <a:gdLst>
                <a:gd name="connsiteX0" fmla="*/ 0 w 1292691"/>
                <a:gd name="connsiteY0" fmla="*/ 60480 h 604800"/>
                <a:gd name="connsiteX1" fmla="*/ 60480 w 1292691"/>
                <a:gd name="connsiteY1" fmla="*/ 0 h 604800"/>
                <a:gd name="connsiteX2" fmla="*/ 1232211 w 1292691"/>
                <a:gd name="connsiteY2" fmla="*/ 0 h 604800"/>
                <a:gd name="connsiteX3" fmla="*/ 1292691 w 1292691"/>
                <a:gd name="connsiteY3" fmla="*/ 60480 h 604800"/>
                <a:gd name="connsiteX4" fmla="*/ 1292691 w 1292691"/>
                <a:gd name="connsiteY4" fmla="*/ 544320 h 604800"/>
                <a:gd name="connsiteX5" fmla="*/ 1232211 w 1292691"/>
                <a:gd name="connsiteY5" fmla="*/ 604800 h 604800"/>
                <a:gd name="connsiteX6" fmla="*/ 60480 w 1292691"/>
                <a:gd name="connsiteY6" fmla="*/ 604800 h 604800"/>
                <a:gd name="connsiteX7" fmla="*/ 0 w 1292691"/>
                <a:gd name="connsiteY7" fmla="*/ 544320 h 604800"/>
                <a:gd name="connsiteX8" fmla="*/ 0 w 1292691"/>
                <a:gd name="connsiteY8" fmla="*/ 60480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691" h="604800">
                  <a:moveTo>
                    <a:pt x="0" y="60480"/>
                  </a:moveTo>
                  <a:cubicBezTo>
                    <a:pt x="0" y="27078"/>
                    <a:pt x="27078" y="0"/>
                    <a:pt x="60480" y="0"/>
                  </a:cubicBezTo>
                  <a:lnTo>
                    <a:pt x="1232211" y="0"/>
                  </a:lnTo>
                  <a:cubicBezTo>
                    <a:pt x="1265613" y="0"/>
                    <a:pt x="1292691" y="27078"/>
                    <a:pt x="1292691" y="60480"/>
                  </a:cubicBezTo>
                  <a:lnTo>
                    <a:pt x="1292691" y="544320"/>
                  </a:lnTo>
                  <a:cubicBezTo>
                    <a:pt x="1292691" y="577722"/>
                    <a:pt x="1265613" y="604800"/>
                    <a:pt x="1232211" y="604800"/>
                  </a:cubicBezTo>
                  <a:lnTo>
                    <a:pt x="60480" y="604800"/>
                  </a:lnTo>
                  <a:cubicBezTo>
                    <a:pt x="27078" y="604800"/>
                    <a:pt x="0" y="577722"/>
                    <a:pt x="0" y="544320"/>
                  </a:cubicBezTo>
                  <a:lnTo>
                    <a:pt x="0" y="604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247320" numCol="1" spcCol="1270" anchor="b" anchorCtr="0">
              <a:noAutofit/>
            </a:bodyPr>
            <a:lstStyle/>
            <a:p>
              <a:pPr lvl="0" algn="ctr" defTabSz="533400">
                <a:lnSpc>
                  <a:spcPct val="90000"/>
                </a:lnSpc>
                <a:spcBef>
                  <a:spcPct val="0"/>
                </a:spcBef>
                <a:spcAft>
                  <a:spcPct val="35000"/>
                </a:spcAft>
              </a:pPr>
              <a:r>
                <a:rPr lang="ru-RU" sz="1400" kern="1200" dirty="0"/>
                <a:t>Разъяснение</a:t>
              </a:r>
              <a:endParaRPr lang="en-US" sz="1400" kern="1200" dirty="0"/>
            </a:p>
          </p:txBody>
        </p:sp>
        <p:sp>
          <p:nvSpPr>
            <p:cNvPr id="22" name="Freeform 21"/>
            <p:cNvSpPr/>
            <p:nvPr/>
          </p:nvSpPr>
          <p:spPr>
            <a:xfrm>
              <a:off x="5607756" y="3701846"/>
              <a:ext cx="1292691" cy="604800"/>
            </a:xfrm>
            <a:custGeom>
              <a:avLst/>
              <a:gdLst>
                <a:gd name="connsiteX0" fmla="*/ 0 w 1292691"/>
                <a:gd name="connsiteY0" fmla="*/ 60480 h 604800"/>
                <a:gd name="connsiteX1" fmla="*/ 60480 w 1292691"/>
                <a:gd name="connsiteY1" fmla="*/ 0 h 604800"/>
                <a:gd name="connsiteX2" fmla="*/ 1232211 w 1292691"/>
                <a:gd name="connsiteY2" fmla="*/ 0 h 604800"/>
                <a:gd name="connsiteX3" fmla="*/ 1292691 w 1292691"/>
                <a:gd name="connsiteY3" fmla="*/ 60480 h 604800"/>
                <a:gd name="connsiteX4" fmla="*/ 1292691 w 1292691"/>
                <a:gd name="connsiteY4" fmla="*/ 544320 h 604800"/>
                <a:gd name="connsiteX5" fmla="*/ 1232211 w 1292691"/>
                <a:gd name="connsiteY5" fmla="*/ 604800 h 604800"/>
                <a:gd name="connsiteX6" fmla="*/ 60480 w 1292691"/>
                <a:gd name="connsiteY6" fmla="*/ 604800 h 604800"/>
                <a:gd name="connsiteX7" fmla="*/ 0 w 1292691"/>
                <a:gd name="connsiteY7" fmla="*/ 544320 h 604800"/>
                <a:gd name="connsiteX8" fmla="*/ 0 w 1292691"/>
                <a:gd name="connsiteY8" fmla="*/ 60480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691" h="604800">
                  <a:moveTo>
                    <a:pt x="0" y="60480"/>
                  </a:moveTo>
                  <a:cubicBezTo>
                    <a:pt x="0" y="27078"/>
                    <a:pt x="27078" y="0"/>
                    <a:pt x="60480" y="0"/>
                  </a:cubicBezTo>
                  <a:lnTo>
                    <a:pt x="1232211" y="0"/>
                  </a:lnTo>
                  <a:cubicBezTo>
                    <a:pt x="1265613" y="0"/>
                    <a:pt x="1292691" y="27078"/>
                    <a:pt x="1292691" y="60480"/>
                  </a:cubicBezTo>
                  <a:lnTo>
                    <a:pt x="1292691" y="544320"/>
                  </a:lnTo>
                  <a:cubicBezTo>
                    <a:pt x="1292691" y="577722"/>
                    <a:pt x="1265613" y="604800"/>
                    <a:pt x="1232211" y="604800"/>
                  </a:cubicBezTo>
                  <a:lnTo>
                    <a:pt x="60480" y="604800"/>
                  </a:lnTo>
                  <a:cubicBezTo>
                    <a:pt x="27078" y="604800"/>
                    <a:pt x="0" y="577722"/>
                    <a:pt x="0" y="544320"/>
                  </a:cubicBezTo>
                  <a:lnTo>
                    <a:pt x="0" y="604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247320" numCol="1" spcCol="1270" anchor="t" anchorCtr="0">
              <a:noAutofit/>
            </a:bodyPr>
            <a:lstStyle/>
            <a:p>
              <a:pPr lvl="0" algn="ctr" defTabSz="533400">
                <a:lnSpc>
                  <a:spcPct val="90000"/>
                </a:lnSpc>
                <a:spcBef>
                  <a:spcPct val="0"/>
                </a:spcBef>
                <a:spcAft>
                  <a:spcPct val="35000"/>
                </a:spcAft>
              </a:pPr>
              <a:r>
                <a:rPr lang="ru-RU" sz="1400" kern="1200" dirty="0"/>
                <a:t>Утверждение</a:t>
              </a:r>
              <a:endParaRPr lang="en-US" sz="1400" kern="1200" dirty="0"/>
            </a:p>
          </p:txBody>
        </p:sp>
        <p:sp>
          <p:nvSpPr>
            <p:cNvPr id="23" name="Freeform 22"/>
            <p:cNvSpPr/>
            <p:nvPr/>
          </p:nvSpPr>
          <p:spPr>
            <a:xfrm>
              <a:off x="7813660" y="3716536"/>
              <a:ext cx="1292691" cy="604800"/>
            </a:xfrm>
            <a:custGeom>
              <a:avLst/>
              <a:gdLst>
                <a:gd name="connsiteX0" fmla="*/ 0 w 1292691"/>
                <a:gd name="connsiteY0" fmla="*/ 60480 h 604800"/>
                <a:gd name="connsiteX1" fmla="*/ 60480 w 1292691"/>
                <a:gd name="connsiteY1" fmla="*/ 0 h 604800"/>
                <a:gd name="connsiteX2" fmla="*/ 1232211 w 1292691"/>
                <a:gd name="connsiteY2" fmla="*/ 0 h 604800"/>
                <a:gd name="connsiteX3" fmla="*/ 1292691 w 1292691"/>
                <a:gd name="connsiteY3" fmla="*/ 60480 h 604800"/>
                <a:gd name="connsiteX4" fmla="*/ 1292691 w 1292691"/>
                <a:gd name="connsiteY4" fmla="*/ 544320 h 604800"/>
                <a:gd name="connsiteX5" fmla="*/ 1232211 w 1292691"/>
                <a:gd name="connsiteY5" fmla="*/ 604800 h 604800"/>
                <a:gd name="connsiteX6" fmla="*/ 60480 w 1292691"/>
                <a:gd name="connsiteY6" fmla="*/ 604800 h 604800"/>
                <a:gd name="connsiteX7" fmla="*/ 0 w 1292691"/>
                <a:gd name="connsiteY7" fmla="*/ 544320 h 604800"/>
                <a:gd name="connsiteX8" fmla="*/ 0 w 1292691"/>
                <a:gd name="connsiteY8" fmla="*/ 60480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691" h="604800">
                  <a:moveTo>
                    <a:pt x="0" y="60480"/>
                  </a:moveTo>
                  <a:cubicBezTo>
                    <a:pt x="0" y="27078"/>
                    <a:pt x="27078" y="0"/>
                    <a:pt x="60480" y="0"/>
                  </a:cubicBezTo>
                  <a:lnTo>
                    <a:pt x="1232211" y="0"/>
                  </a:lnTo>
                  <a:cubicBezTo>
                    <a:pt x="1265613" y="0"/>
                    <a:pt x="1292691" y="27078"/>
                    <a:pt x="1292691" y="60480"/>
                  </a:cubicBezTo>
                  <a:lnTo>
                    <a:pt x="1292691" y="544320"/>
                  </a:lnTo>
                  <a:cubicBezTo>
                    <a:pt x="1292691" y="577722"/>
                    <a:pt x="1265613" y="604800"/>
                    <a:pt x="1232211" y="604800"/>
                  </a:cubicBezTo>
                  <a:lnTo>
                    <a:pt x="60480" y="604800"/>
                  </a:lnTo>
                  <a:cubicBezTo>
                    <a:pt x="27078" y="604800"/>
                    <a:pt x="0" y="577722"/>
                    <a:pt x="0" y="544320"/>
                  </a:cubicBezTo>
                  <a:lnTo>
                    <a:pt x="0" y="604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247320" numCol="1" spcCol="1270" anchor="t" anchorCtr="0">
              <a:noAutofit/>
            </a:bodyPr>
            <a:lstStyle/>
            <a:p>
              <a:pPr lvl="0" algn="ctr" defTabSz="533400">
                <a:lnSpc>
                  <a:spcPct val="90000"/>
                </a:lnSpc>
                <a:spcBef>
                  <a:spcPct val="0"/>
                </a:spcBef>
                <a:spcAft>
                  <a:spcPct val="35000"/>
                </a:spcAft>
              </a:pPr>
              <a:r>
                <a:rPr lang="ru-RU" sz="1400" kern="1200" dirty="0"/>
                <a:t>Проверка</a:t>
              </a:r>
              <a:endParaRPr lang="en-US" sz="1400" kern="1200" dirty="0"/>
            </a:p>
          </p:txBody>
        </p:sp>
        <p:sp>
          <p:nvSpPr>
            <p:cNvPr id="24" name="Freeform 23"/>
            <p:cNvSpPr/>
            <p:nvPr/>
          </p:nvSpPr>
          <p:spPr>
            <a:xfrm rot="27533">
              <a:off x="7135871" y="3823479"/>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50" kern="1200"/>
            </a:p>
          </p:txBody>
        </p:sp>
        <p:sp>
          <p:nvSpPr>
            <p:cNvPr id="25" name="Freeform 24"/>
            <p:cNvSpPr/>
            <p:nvPr/>
          </p:nvSpPr>
          <p:spPr>
            <a:xfrm rot="27533">
              <a:off x="9380208" y="3814739"/>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50" kern="1200"/>
            </a:p>
          </p:txBody>
        </p:sp>
      </p:grpSp>
      <p:sp>
        <p:nvSpPr>
          <p:cNvPr id="26" name="Title 25"/>
          <p:cNvSpPr txBox="1">
            <a:spLocks noGrp="1"/>
          </p:cNvSpPr>
          <p:nvPr>
            <p:ph type="title"/>
          </p:nvPr>
        </p:nvSpPr>
        <p:spPr>
          <a:prstGeom prst="rect">
            <a:avLst/>
          </a:prstGeom>
        </p:spPr>
        <p:txBody>
          <a:bodyPr vert="horz" lIns="91440" tIns="45720" rIns="91440" bIns="45720" rtlCol="0" anchor="ctr">
            <a:normAutofit fontScale="90000"/>
          </a:bodyPr>
          <a:lstStyle>
            <a:lvl1pPr algn="ctr">
              <a:lnSpc>
                <a:spcPct val="90000"/>
              </a:lnSpc>
              <a:spcBef>
                <a:spcPct val="0"/>
              </a:spcBef>
              <a:buNone/>
              <a:defRPr sz="4400">
                <a:solidFill>
                  <a:srgbClr val="002060"/>
                </a:solidFill>
                <a:latin typeface="+mj-lt"/>
                <a:ea typeface="+mj-ea"/>
                <a:cs typeface="+mj-cs"/>
              </a:defRPr>
            </a:lvl1pPr>
          </a:lstStyle>
          <a:p>
            <a:r>
              <a:rPr lang="ru-RU" sz="4400" dirty="0"/>
              <a:t>Заявки с аномально низкой ценой</a:t>
            </a:r>
            <a:br>
              <a:rPr lang="it-IT" sz="4400" dirty="0"/>
            </a:br>
            <a:endParaRPr lang="en-GB" dirty="0"/>
          </a:p>
        </p:txBody>
      </p:sp>
      <p:sp>
        <p:nvSpPr>
          <p:cNvPr id="27" name="object 8"/>
          <p:cNvSpPr txBox="1"/>
          <p:nvPr/>
        </p:nvSpPr>
        <p:spPr>
          <a:xfrm>
            <a:off x="5234478" y="768451"/>
            <a:ext cx="2423849" cy="315351"/>
          </a:xfrm>
          <a:prstGeom prst="rect">
            <a:avLst/>
          </a:prstGeom>
          <a:solidFill>
            <a:schemeClr val="accent2">
              <a:lumMod val="20000"/>
              <a:lumOff val="80000"/>
            </a:schemeClr>
          </a:solidFill>
          <a:ln>
            <a:solidFill>
              <a:schemeClr val="bg2">
                <a:lumMod val="75000"/>
              </a:schemeClr>
            </a:solidFill>
          </a:ln>
        </p:spPr>
        <p:txBody>
          <a:bodyPr vert="horz" wrap="square" lIns="0" tIns="7501" rIns="0" bIns="0" rtlCol="0">
            <a:spAutoFit/>
          </a:bodyPr>
          <a:lstStyle>
            <a:defPPr>
              <a:defRPr lang="it-IT"/>
            </a:defPPr>
            <a:lvl1pPr marL="7144" marR="2858">
              <a:spcBef>
                <a:spcPts val="59"/>
              </a:spcBef>
              <a:defRPr sz="2000" spc="-141">
                <a:cs typeface="Calibri" panose="020F0502020204030204" pitchFamily="34" charset="0"/>
              </a:defRPr>
            </a:lvl1pPr>
          </a:lstStyle>
          <a:p>
            <a:pPr algn="ctr"/>
            <a:r>
              <a:rPr lang="ru-RU" spc="0" dirty="0"/>
              <a:t>Случаются</a:t>
            </a:r>
            <a:endParaRPr spc="0" dirty="0"/>
          </a:p>
        </p:txBody>
      </p:sp>
      <p:sp>
        <p:nvSpPr>
          <p:cNvPr id="28" name="object 9"/>
          <p:cNvSpPr txBox="1"/>
          <p:nvPr/>
        </p:nvSpPr>
        <p:spPr>
          <a:xfrm>
            <a:off x="1978400" y="1516077"/>
            <a:ext cx="9375645" cy="930904"/>
          </a:xfrm>
          <a:prstGeom prst="rect">
            <a:avLst/>
          </a:prstGeom>
        </p:spPr>
        <p:txBody>
          <a:bodyPr vert="horz" wrap="square" lIns="0" tIns="7501" rIns="0" bIns="0" rtlCol="0">
            <a:spAutoFit/>
          </a:bodyPr>
          <a:lstStyle/>
          <a:p>
            <a:pPr marL="7144" marR="2858">
              <a:spcBef>
                <a:spcPts val="59"/>
              </a:spcBef>
            </a:pPr>
            <a:r>
              <a:rPr lang="ru-RU" sz="2000" dirty="0">
                <a:cs typeface="Calibri" panose="020F0502020204030204" pitchFamily="34" charset="0"/>
              </a:rPr>
              <a:t>Если цена в сочетании с другими элементами представляется необоснованно низкой в той мере, в какой это вызывает существенные опасения относительно способности участника торгов выполнить работы по договору по этой цене.</a:t>
            </a:r>
            <a:endParaRPr sz="2000" dirty="0">
              <a:cs typeface="Calibri" panose="020F0502020204030204" pitchFamily="34" charset="0"/>
            </a:endParaRPr>
          </a:p>
        </p:txBody>
      </p:sp>
      <p:sp>
        <p:nvSpPr>
          <p:cNvPr id="29" name="object 11"/>
          <p:cNvSpPr txBox="1"/>
          <p:nvPr/>
        </p:nvSpPr>
        <p:spPr>
          <a:xfrm>
            <a:off x="4657123" y="2882497"/>
            <a:ext cx="3828116" cy="623127"/>
          </a:xfrm>
          <a:prstGeom prst="rect">
            <a:avLst/>
          </a:prstGeom>
          <a:solidFill>
            <a:schemeClr val="accent2">
              <a:lumMod val="20000"/>
              <a:lumOff val="80000"/>
            </a:schemeClr>
          </a:solidFill>
          <a:ln>
            <a:solidFill>
              <a:schemeClr val="bg2">
                <a:lumMod val="75000"/>
              </a:schemeClr>
            </a:solidFill>
          </a:ln>
        </p:spPr>
        <p:txBody>
          <a:bodyPr vert="horz" wrap="square" lIns="0" tIns="7501" rIns="0" bIns="0" rtlCol="0">
            <a:spAutoFit/>
          </a:bodyPr>
          <a:lstStyle>
            <a:defPPr>
              <a:defRPr lang="it-IT"/>
            </a:defPPr>
            <a:lvl1pPr marL="7144" marR="2858">
              <a:spcBef>
                <a:spcPts val="59"/>
              </a:spcBef>
              <a:defRPr sz="2000" spc="-141">
                <a:cs typeface="Calibri" panose="020F0502020204030204" pitchFamily="34" charset="0"/>
              </a:defRPr>
            </a:lvl1pPr>
          </a:lstStyle>
          <a:p>
            <a:r>
              <a:rPr lang="ru-RU" spc="0" dirty="0"/>
              <a:t>5 этапов управления такого рода заявками</a:t>
            </a:r>
            <a:endParaRPr spc="0" dirty="0"/>
          </a:p>
        </p:txBody>
      </p:sp>
    </p:spTree>
    <p:custDataLst>
      <p:tags r:id="rId1"/>
    </p:custDataLst>
    <p:extLst>
      <p:ext uri="{BB962C8B-B14F-4D97-AF65-F5344CB8AC3E}">
        <p14:creationId xmlns:p14="http://schemas.microsoft.com/office/powerpoint/2010/main" val="42703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6"/>
            <a:ext cx="9471048" cy="1040679"/>
          </a:xfrm>
        </p:spPr>
        <p:txBody>
          <a:bodyPr>
            <a:normAutofit fontScale="90000"/>
          </a:bodyPr>
          <a:lstStyle/>
          <a:p>
            <a:r>
              <a:rPr lang="ru-RU" dirty="0"/>
              <a:t>Наилучшее и окончательное предложение</a:t>
            </a:r>
            <a:br>
              <a:rPr lang="ru-RU" dirty="0"/>
            </a:br>
            <a:r>
              <a:rPr lang="it-IT" dirty="0"/>
              <a:t>4.17-4.18</a:t>
            </a:r>
            <a:endParaRPr lang="en-US" dirty="0"/>
          </a:p>
        </p:txBody>
      </p:sp>
      <p:graphicFrame>
        <p:nvGraphicFramePr>
          <p:cNvPr id="3" name="Content Placeholder 8"/>
          <p:cNvGraphicFramePr>
            <a:graphicFrameLocks/>
          </p:cNvGraphicFramePr>
          <p:nvPr>
            <p:extLst>
              <p:ext uri="{D42A27DB-BD31-4B8C-83A1-F6EECF244321}">
                <p14:modId xmlns:p14="http://schemas.microsoft.com/office/powerpoint/2010/main" val="235984876"/>
              </p:ext>
            </p:extLst>
          </p:nvPr>
        </p:nvGraphicFramePr>
        <p:xfrm>
          <a:off x="1974017" y="1397876"/>
          <a:ext cx="87630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8193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256" y="277182"/>
            <a:ext cx="9471048" cy="864551"/>
          </a:xfrm>
        </p:spPr>
        <p:txBody>
          <a:bodyPr vert="horz" lIns="91440" tIns="45720" rIns="91440" bIns="45720" rtlCol="0" anchor="ctr">
            <a:normAutofit/>
          </a:bodyPr>
          <a:lstStyle/>
          <a:p>
            <a:r>
              <a:rPr lang="ru-RU" dirty="0"/>
              <a:t>Переговоры</a:t>
            </a:r>
            <a:r>
              <a:rPr lang="it-IT" dirty="0"/>
              <a:t> 4.14-4.16</a:t>
            </a:r>
            <a:endParaRPr lang="en-GB" dirty="0"/>
          </a:p>
        </p:txBody>
      </p:sp>
      <p:sp>
        <p:nvSpPr>
          <p:cNvPr id="3" name="Content Placeholder 2"/>
          <p:cNvSpPr>
            <a:spLocks noGrp="1"/>
          </p:cNvSpPr>
          <p:nvPr>
            <p:ph idx="1"/>
          </p:nvPr>
        </p:nvSpPr>
        <p:spPr>
          <a:xfrm>
            <a:off x="5572825" y="1046282"/>
            <a:ext cx="6213048" cy="2811772"/>
          </a:xfrm>
        </p:spPr>
        <p:txBody>
          <a:bodyPr>
            <a:noAutofit/>
          </a:bodyPr>
          <a:lstStyle/>
          <a:p>
            <a:pPr marL="0" indent="0">
              <a:buNone/>
            </a:pPr>
            <a:r>
              <a:rPr lang="ru-RU" sz="2000" dirty="0"/>
              <a:t>В международных конкурентных торгах при условии предварительного рассмотрения ИБР может согласиться на проведение переговоров с бенефициаром после оценки заявки и до окончательного заключения договора</a:t>
            </a:r>
            <a:r>
              <a:rPr lang="en-GB" sz="2000" dirty="0"/>
              <a:t>.</a:t>
            </a:r>
          </a:p>
          <a:p>
            <a:pPr marL="0" indent="0">
              <a:buNone/>
            </a:pPr>
            <a:r>
              <a:rPr lang="ru-RU" sz="2000" dirty="0"/>
              <a:t>Любые переговоры должны соответствовать требованиям приглашения к участию в торгах. Если ведутся переговоры, они должны быть проведены в присутствии поставщика по обеспечению добросовестности, утвержденного ИБР.</a:t>
            </a:r>
            <a:r>
              <a:rPr lang="en-GB" sz="2000" dirty="0"/>
              <a:t> </a:t>
            </a:r>
          </a:p>
          <a:p>
            <a:pPr marL="0" indent="0">
              <a:buNone/>
            </a:pPr>
            <a:endParaRPr lang="en-GB" sz="2000" dirty="0"/>
          </a:p>
        </p:txBody>
      </p:sp>
      <p:sp>
        <p:nvSpPr>
          <p:cNvPr id="4" name="AutoShape 2" descr="The basics of Negotiations – ChannelsOnline"/>
          <p:cNvSpPr>
            <a:spLocks noChangeAspect="1" noChangeArrowheads="1"/>
          </p:cNvSpPr>
          <p:nvPr/>
        </p:nvSpPr>
        <p:spPr bwMode="auto">
          <a:xfrm>
            <a:off x="1853255" y="2285647"/>
            <a:ext cx="1553973" cy="15539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57" y="2281338"/>
            <a:ext cx="4041321" cy="2811771"/>
          </a:xfrm>
          <a:prstGeom prst="rect">
            <a:avLst/>
          </a:prstGeom>
        </p:spPr>
      </p:pic>
    </p:spTree>
    <p:custDataLst>
      <p:tags r:id="rId1"/>
    </p:custDataLst>
    <p:extLst>
      <p:ext uri="{BB962C8B-B14F-4D97-AF65-F5344CB8AC3E}">
        <p14:creationId xmlns:p14="http://schemas.microsoft.com/office/powerpoint/2010/main" val="12309292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ru-RU" dirty="0"/>
              <a:t>Переговоры</a:t>
            </a:r>
            <a:r>
              <a:rPr lang="it-IT" dirty="0"/>
              <a:t> 4.14-4.16</a:t>
            </a:r>
            <a:endParaRPr lang="en-GB" dirty="0"/>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idx="1"/>
            <p:extLst>
              <p:ext uri="{D42A27DB-BD31-4B8C-83A1-F6EECF244321}">
                <p14:modId xmlns:p14="http://schemas.microsoft.com/office/powerpoint/2010/main" val="2714435283"/>
              </p:ext>
            </p:extLst>
          </p:nvPr>
        </p:nvGraphicFramePr>
        <p:xfrm>
          <a:off x="1219200" y="1662114"/>
          <a:ext cx="10272713" cy="3775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7236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5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CFA91F05-9FC3-4274-802D-E7567CB8BCA1}"/>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CFA91F05-9FC3-4274-802D-E7567CB8BCA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4" dur="5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F9174E01-2620-4301-9BD3-BF4F848FA21A}"/>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F9174E01-2620-4301-9BD3-BF4F848FA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1" dur="5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1A2F9FE5-6893-4937-AFB6-3EA1BB9AB021}"/>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1A2F9FE5-6893-4937-AFB6-3EA1BB9AB02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28" dur="5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4433689F-B444-490B-BE16-BAC57E636C02}"/>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p:nvPr/>
        </p:nvSpPr>
        <p:spPr>
          <a:xfrm>
            <a:off x="761017" y="2652926"/>
            <a:ext cx="11155680" cy="1161736"/>
          </a:xfrm>
          <a:prstGeom prst="rect">
            <a:avLst/>
          </a:prstGeom>
        </p:spPr>
        <p:txBody>
          <a:bodyPr vert="horz" wrap="square" lIns="0" tIns="7501" rIns="0" bIns="0" rtlCol="0">
            <a:spAutoFit/>
          </a:bodyPr>
          <a:lstStyle/>
          <a:p>
            <a:pPr marL="7144" marR="626507" algn="ctr"/>
            <a:r>
              <a:rPr lang="ru-RU" sz="1500" dirty="0">
                <a:cs typeface="Calibri" panose="020F0502020204030204" pitchFamily="34" charset="0"/>
              </a:rPr>
              <a:t>График работ может учитываться при оценке. </a:t>
            </a:r>
          </a:p>
          <a:p>
            <a:pPr marL="7144" marR="626507" algn="ctr"/>
            <a:r>
              <a:rPr lang="ru-RU" sz="1500" dirty="0">
                <a:cs typeface="Calibri" panose="020F0502020204030204" pitchFamily="34" charset="0"/>
              </a:rPr>
              <a:t>Задержка может быть монетизирована и добавлена к стоимости. </a:t>
            </a:r>
          </a:p>
          <a:p>
            <a:pPr marL="7144" marR="626507" algn="ctr"/>
            <a:r>
              <a:rPr lang="ru-RU" sz="1500" dirty="0">
                <a:cs typeface="Calibri" panose="020F0502020204030204" pitchFamily="34" charset="0"/>
              </a:rPr>
              <a:t>Вознаграждение не выдается за раннее завершение </a:t>
            </a:r>
          </a:p>
          <a:p>
            <a:pPr marL="7144" marR="626507" algn="ctr"/>
            <a:r>
              <a:rPr lang="ru-RU" sz="1500" dirty="0">
                <a:cs typeface="Calibri" panose="020F0502020204030204" pitchFamily="34" charset="0"/>
              </a:rPr>
              <a:t>Стоимость жизненного цикла может учитываться в договорах на «Товары (оборудование)» и «Проектирование, поставка и монтаж (установка)».</a:t>
            </a:r>
            <a:endParaRPr sz="1500" dirty="0">
              <a:cs typeface="Calibri" panose="020F0502020204030204" pitchFamily="34" charset="0"/>
            </a:endParaRPr>
          </a:p>
        </p:txBody>
      </p:sp>
      <p:sp>
        <p:nvSpPr>
          <p:cNvPr id="17" name="object 17"/>
          <p:cNvSpPr txBox="1"/>
          <p:nvPr/>
        </p:nvSpPr>
        <p:spPr>
          <a:xfrm>
            <a:off x="3477025" y="4117740"/>
            <a:ext cx="6070402" cy="634669"/>
          </a:xfrm>
          <a:prstGeom prst="rect">
            <a:avLst/>
          </a:prstGeom>
          <a:solidFill>
            <a:schemeClr val="accent1">
              <a:lumMod val="20000"/>
              <a:lumOff val="80000"/>
            </a:schemeClr>
          </a:solidFill>
        </p:spPr>
        <p:txBody>
          <a:bodyPr vert="horz" wrap="square" lIns="0" tIns="18931" rIns="0" bIns="0" rtlCol="0">
            <a:spAutoFit/>
          </a:bodyPr>
          <a:lstStyle/>
          <a:p>
            <a:pPr marL="587931" algn="ctr">
              <a:spcBef>
                <a:spcPts val="149"/>
              </a:spcBef>
            </a:pPr>
            <a:r>
              <a:rPr lang="ru-RU" sz="2000" dirty="0">
                <a:cs typeface="Calibri" panose="020F0502020204030204" pitchFamily="34" charset="0"/>
              </a:rPr>
              <a:t>При оценке заявок на «Товары (оборудование)» могут монетизироваться:</a:t>
            </a:r>
            <a:endParaRPr sz="2000" dirty="0">
              <a:cs typeface="Calibri" panose="020F0502020204030204" pitchFamily="34" charset="0"/>
            </a:endParaRPr>
          </a:p>
        </p:txBody>
      </p:sp>
      <p:sp>
        <p:nvSpPr>
          <p:cNvPr id="30" name="object 30"/>
          <p:cNvSpPr txBox="1"/>
          <p:nvPr/>
        </p:nvSpPr>
        <p:spPr>
          <a:xfrm>
            <a:off x="444117" y="4949249"/>
            <a:ext cx="5701427" cy="745878"/>
          </a:xfrm>
          <a:prstGeom prst="rect">
            <a:avLst/>
          </a:prstGeom>
          <a:solidFill>
            <a:schemeClr val="accent2">
              <a:lumMod val="20000"/>
              <a:lumOff val="80000"/>
            </a:schemeClr>
          </a:solidFill>
          <a:ln>
            <a:solidFill>
              <a:schemeClr val="tx1"/>
            </a:solidFill>
          </a:ln>
        </p:spPr>
        <p:txBody>
          <a:bodyPr vert="horz" wrap="square" lIns="0" tIns="7144" rIns="0" bIns="0" rtlCol="0">
            <a:spAutoFit/>
          </a:bodyPr>
          <a:lstStyle/>
          <a:p>
            <a:pPr marL="7144" marR="2858" algn="ctr">
              <a:spcBef>
                <a:spcPts val="56"/>
              </a:spcBef>
            </a:pPr>
            <a:r>
              <a:rPr lang="ru-RU" sz="1600" dirty="0">
                <a:latin typeface="Calibri" panose="020F0502020204030204" pitchFamily="34" charset="0"/>
                <a:cs typeface="Calibri" panose="020F0502020204030204" pitchFamily="34" charset="0"/>
              </a:rPr>
              <a:t>Наличие в стране Покупателя запасных частей и служб для проведения послепродажного обслуживания оборудования, предлагаемого в заявке</a:t>
            </a:r>
            <a:endParaRPr sz="1600" dirty="0">
              <a:latin typeface="Calibri" panose="020F0502020204030204" pitchFamily="34" charset="0"/>
              <a:cs typeface="Calibri" panose="020F0502020204030204" pitchFamily="34" charset="0"/>
            </a:endParaRPr>
          </a:p>
        </p:txBody>
      </p:sp>
      <p:sp>
        <p:nvSpPr>
          <p:cNvPr id="31" name="object 31"/>
          <p:cNvSpPr txBox="1"/>
          <p:nvPr/>
        </p:nvSpPr>
        <p:spPr>
          <a:xfrm>
            <a:off x="6295895" y="4944451"/>
            <a:ext cx="2005608" cy="499656"/>
          </a:xfrm>
          <a:prstGeom prst="rect">
            <a:avLst/>
          </a:prstGeom>
          <a:solidFill>
            <a:schemeClr val="accent2">
              <a:lumMod val="20000"/>
              <a:lumOff val="80000"/>
            </a:schemeClr>
          </a:solidFill>
          <a:ln>
            <a:solidFill>
              <a:schemeClr val="tx1"/>
            </a:solidFill>
          </a:ln>
        </p:spPr>
        <p:txBody>
          <a:bodyPr vert="horz" wrap="square" lIns="0" tIns="7144" rIns="0" bIns="0" rtlCol="0">
            <a:spAutoFit/>
          </a:bodyPr>
          <a:lstStyle/>
          <a:p>
            <a:pPr marL="7144" algn="ctr">
              <a:spcBef>
                <a:spcPts val="56"/>
              </a:spcBef>
            </a:pPr>
            <a:r>
              <a:rPr lang="ru-RU" sz="1600" dirty="0">
                <a:cs typeface="Calibri" panose="020F0502020204030204" pitchFamily="34" charset="0"/>
              </a:rPr>
              <a:t>Отклонения в графике платежей</a:t>
            </a:r>
            <a:endParaRPr sz="1600" dirty="0">
              <a:cs typeface="Calibri" panose="020F0502020204030204" pitchFamily="34" charset="0"/>
            </a:endParaRPr>
          </a:p>
        </p:txBody>
      </p:sp>
      <p:sp>
        <p:nvSpPr>
          <p:cNvPr id="32" name="object 32"/>
          <p:cNvSpPr txBox="1"/>
          <p:nvPr/>
        </p:nvSpPr>
        <p:spPr>
          <a:xfrm>
            <a:off x="8451855" y="4944451"/>
            <a:ext cx="2978587" cy="745878"/>
          </a:xfrm>
          <a:prstGeom prst="rect">
            <a:avLst/>
          </a:prstGeom>
          <a:solidFill>
            <a:schemeClr val="accent2">
              <a:lumMod val="20000"/>
              <a:lumOff val="80000"/>
            </a:schemeClr>
          </a:solidFill>
          <a:ln>
            <a:solidFill>
              <a:schemeClr val="tx1"/>
            </a:solidFill>
          </a:ln>
        </p:spPr>
        <p:txBody>
          <a:bodyPr vert="horz" wrap="square" lIns="0" tIns="7144" rIns="0" bIns="0" rtlCol="0">
            <a:spAutoFit/>
          </a:bodyPr>
          <a:lstStyle/>
          <a:p>
            <a:pPr marL="7144" algn="ctr">
              <a:spcBef>
                <a:spcPts val="56"/>
              </a:spcBef>
            </a:pPr>
            <a:r>
              <a:rPr lang="ru-RU" sz="1600" dirty="0">
                <a:latin typeface="Calibri" panose="020F0502020204030204" pitchFamily="34" charset="0"/>
                <a:cs typeface="Calibri" panose="020F0502020204030204" pitchFamily="34" charset="0"/>
              </a:rPr>
              <a:t>Эффективность и производительность оборудования</a:t>
            </a:r>
            <a:endParaRPr sz="1600" dirty="0">
              <a:latin typeface="Calibri" panose="020F0502020204030204" pitchFamily="34" charset="0"/>
              <a:cs typeface="Calibri" panose="020F0502020204030204" pitchFamily="34" charset="0"/>
            </a:endParaRPr>
          </a:p>
        </p:txBody>
      </p:sp>
      <p:sp>
        <p:nvSpPr>
          <p:cNvPr id="33" name="object 33"/>
          <p:cNvSpPr txBox="1"/>
          <p:nvPr/>
        </p:nvSpPr>
        <p:spPr>
          <a:xfrm>
            <a:off x="5541529" y="5602644"/>
            <a:ext cx="1761292" cy="499656"/>
          </a:xfrm>
          <a:prstGeom prst="rect">
            <a:avLst/>
          </a:prstGeom>
          <a:solidFill>
            <a:schemeClr val="accent2">
              <a:lumMod val="20000"/>
              <a:lumOff val="80000"/>
            </a:schemeClr>
          </a:solidFill>
          <a:ln>
            <a:solidFill>
              <a:schemeClr val="tx1"/>
            </a:solidFill>
          </a:ln>
        </p:spPr>
        <p:txBody>
          <a:bodyPr vert="horz" wrap="square" lIns="0" tIns="7144" rIns="0" bIns="0" rtlCol="0">
            <a:spAutoFit/>
          </a:bodyPr>
          <a:lstStyle/>
          <a:p>
            <a:pPr marL="7144" algn="ctr">
              <a:spcBef>
                <a:spcPts val="56"/>
              </a:spcBef>
            </a:pPr>
            <a:r>
              <a:rPr lang="ru-RU" sz="1600" dirty="0">
                <a:cs typeface="Calibri" panose="020F0502020204030204" pitchFamily="34" charset="0"/>
              </a:rPr>
              <a:t>Стоимость основных замен</a:t>
            </a:r>
            <a:endParaRPr sz="1600" dirty="0">
              <a:cs typeface="Calibri" panose="020F0502020204030204" pitchFamily="34" charset="0"/>
            </a:endParaRPr>
          </a:p>
        </p:txBody>
      </p:sp>
      <p:sp>
        <p:nvSpPr>
          <p:cNvPr id="36" name="object 3"/>
          <p:cNvSpPr txBox="1">
            <a:spLocks noGrp="1"/>
          </p:cNvSpPr>
          <p:nvPr>
            <p:ph type="title"/>
          </p:nvPr>
        </p:nvSpPr>
        <p:spPr>
          <a:xfrm>
            <a:off x="2069305" y="229516"/>
            <a:ext cx="9471048" cy="1121199"/>
          </a:xfrm>
        </p:spPr>
        <p:txBody>
          <a:bodyPr vert="horz" lIns="91440" tIns="45720" rIns="91440" bIns="45720" rtlCol="0" anchor="ctr">
            <a:noAutofit/>
          </a:bodyPr>
          <a:lstStyle/>
          <a:p>
            <a:r>
              <a:rPr lang="ru-RU" dirty="0"/>
              <a:t>Новые критерии присуждения договора подряда</a:t>
            </a:r>
            <a:r>
              <a:rPr lang="en-GB" dirty="0"/>
              <a:t>	</a:t>
            </a:r>
          </a:p>
        </p:txBody>
      </p:sp>
      <p:sp>
        <p:nvSpPr>
          <p:cNvPr id="2" name="TextBox 1"/>
          <p:cNvSpPr txBox="1"/>
          <p:nvPr/>
        </p:nvSpPr>
        <p:spPr>
          <a:xfrm>
            <a:off x="1520255" y="1131875"/>
            <a:ext cx="10396442" cy="584775"/>
          </a:xfrm>
          <a:prstGeom prst="rect">
            <a:avLst/>
          </a:prstGeom>
          <a:noFill/>
        </p:spPr>
        <p:txBody>
          <a:bodyPr wrap="square" rtlCol="0">
            <a:spAutoFit/>
          </a:bodyPr>
          <a:lstStyle/>
          <a:p>
            <a:pPr algn="ctr"/>
            <a:r>
              <a:rPr lang="ru-RU" sz="1600" dirty="0"/>
              <a:t>Договор присуждается участнику торгов, предлагающему наибольшее/максимальное соотношение цены и качества. Это участник торгов, отвечающий Квалификационным критериям и чья заявка была определена как:</a:t>
            </a:r>
            <a:endParaRPr lang="en-GB" sz="1600" dirty="0"/>
          </a:p>
        </p:txBody>
      </p:sp>
      <p:grpSp>
        <p:nvGrpSpPr>
          <p:cNvPr id="3" name="Group 2"/>
          <p:cNvGrpSpPr/>
          <p:nvPr/>
        </p:nvGrpSpPr>
        <p:grpSpPr>
          <a:xfrm>
            <a:off x="1415956" y="1990583"/>
            <a:ext cx="10150997" cy="623439"/>
            <a:chOff x="605750" y="2584281"/>
            <a:chExt cx="10150997" cy="623439"/>
          </a:xfrm>
        </p:grpSpPr>
        <p:sp>
          <p:nvSpPr>
            <p:cNvPr id="8" name="object 8"/>
            <p:cNvSpPr/>
            <p:nvPr/>
          </p:nvSpPr>
          <p:spPr>
            <a:xfrm>
              <a:off x="605750" y="2632515"/>
              <a:ext cx="208598" cy="207526"/>
            </a:xfrm>
            <a:custGeom>
              <a:avLst/>
              <a:gdLst/>
              <a:ahLst/>
              <a:cxnLst/>
              <a:rect l="l" t="t" r="r" b="b"/>
              <a:pathLst>
                <a:path w="370840" h="368935">
                  <a:moveTo>
                    <a:pt x="185166" y="0"/>
                  </a:moveTo>
                  <a:lnTo>
                    <a:pt x="135942" y="6587"/>
                  </a:lnTo>
                  <a:lnTo>
                    <a:pt x="91710" y="25177"/>
                  </a:lnTo>
                  <a:lnTo>
                    <a:pt x="54235" y="54011"/>
                  </a:lnTo>
                  <a:lnTo>
                    <a:pt x="25281" y="91332"/>
                  </a:lnTo>
                  <a:lnTo>
                    <a:pt x="6614" y="135382"/>
                  </a:lnTo>
                  <a:lnTo>
                    <a:pt x="0" y="184403"/>
                  </a:lnTo>
                  <a:lnTo>
                    <a:pt x="6614" y="233425"/>
                  </a:lnTo>
                  <a:lnTo>
                    <a:pt x="25281" y="277475"/>
                  </a:lnTo>
                  <a:lnTo>
                    <a:pt x="54235" y="314796"/>
                  </a:lnTo>
                  <a:lnTo>
                    <a:pt x="91710" y="343630"/>
                  </a:lnTo>
                  <a:lnTo>
                    <a:pt x="135942" y="362220"/>
                  </a:lnTo>
                  <a:lnTo>
                    <a:pt x="185166" y="368807"/>
                  </a:lnTo>
                  <a:lnTo>
                    <a:pt x="234389" y="362220"/>
                  </a:lnTo>
                  <a:lnTo>
                    <a:pt x="278621" y="343630"/>
                  </a:lnTo>
                  <a:lnTo>
                    <a:pt x="316096" y="314796"/>
                  </a:lnTo>
                  <a:lnTo>
                    <a:pt x="345050" y="277475"/>
                  </a:lnTo>
                  <a:lnTo>
                    <a:pt x="363717" y="233425"/>
                  </a:lnTo>
                  <a:lnTo>
                    <a:pt x="370332" y="184403"/>
                  </a:lnTo>
                  <a:lnTo>
                    <a:pt x="363717" y="135382"/>
                  </a:lnTo>
                  <a:lnTo>
                    <a:pt x="345050" y="91332"/>
                  </a:lnTo>
                  <a:lnTo>
                    <a:pt x="316096" y="54011"/>
                  </a:lnTo>
                  <a:lnTo>
                    <a:pt x="278621" y="25177"/>
                  </a:lnTo>
                  <a:lnTo>
                    <a:pt x="234389" y="6587"/>
                  </a:lnTo>
                  <a:lnTo>
                    <a:pt x="185166" y="0"/>
                  </a:lnTo>
                  <a:close/>
                </a:path>
              </a:pathLst>
            </a:custGeom>
            <a:solidFill>
              <a:srgbClr val="4472C4"/>
            </a:solidFill>
          </p:spPr>
          <p:txBody>
            <a:bodyPr wrap="square" lIns="0" tIns="0" rIns="0" bIns="0" rtlCol="0"/>
            <a:lstStyle/>
            <a:p>
              <a:endParaRPr sz="1600"/>
            </a:p>
          </p:txBody>
        </p:sp>
        <p:sp>
          <p:nvSpPr>
            <p:cNvPr id="11" name="object 11"/>
            <p:cNvSpPr txBox="1"/>
            <p:nvPr/>
          </p:nvSpPr>
          <p:spPr>
            <a:xfrm>
              <a:off x="1259099" y="2584281"/>
              <a:ext cx="5234457" cy="623127"/>
            </a:xfrm>
            <a:prstGeom prst="rect">
              <a:avLst/>
            </a:prstGeom>
          </p:spPr>
          <p:txBody>
            <a:bodyPr vert="horz" wrap="square" lIns="0" tIns="7501" rIns="0" bIns="0" rtlCol="0">
              <a:spAutoFit/>
            </a:bodyPr>
            <a:lstStyle/>
            <a:p>
              <a:pPr marL="7144">
                <a:spcBef>
                  <a:spcPts val="59"/>
                </a:spcBef>
              </a:pPr>
              <a:r>
                <a:rPr lang="ru-RU" sz="2000" dirty="0">
                  <a:cs typeface="Calibri" panose="020F0502020204030204" pitchFamily="34" charset="0"/>
                </a:rPr>
                <a:t>В значительной степени соответствующая конкурсной документации</a:t>
              </a:r>
              <a:endParaRPr sz="2000" dirty="0">
                <a:cs typeface="Calibri" panose="020F0502020204030204" pitchFamily="34" charset="0"/>
              </a:endParaRPr>
            </a:p>
          </p:txBody>
        </p:sp>
        <p:sp>
          <p:nvSpPr>
            <p:cNvPr id="15" name="object 15"/>
            <p:cNvSpPr txBox="1"/>
            <p:nvPr/>
          </p:nvSpPr>
          <p:spPr>
            <a:xfrm>
              <a:off x="7877543" y="2584593"/>
              <a:ext cx="2879204" cy="623127"/>
            </a:xfrm>
            <a:prstGeom prst="rect">
              <a:avLst/>
            </a:prstGeom>
          </p:spPr>
          <p:txBody>
            <a:bodyPr vert="horz" wrap="square" lIns="0" tIns="7501" rIns="0" bIns="0" rtlCol="0">
              <a:spAutoFit/>
            </a:bodyPr>
            <a:lstStyle>
              <a:defPPr>
                <a:defRPr lang="it-IT"/>
              </a:defPPr>
              <a:lvl1pPr marL="7144">
                <a:spcBef>
                  <a:spcPts val="59"/>
                </a:spcBef>
                <a:defRPr spc="-129">
                  <a:cs typeface="Calibri" panose="020F0502020204030204" pitchFamily="34" charset="0"/>
                </a:defRPr>
              </a:lvl1pPr>
            </a:lstStyle>
            <a:p>
              <a:r>
                <a:rPr lang="ru-RU" sz="2000" spc="0" dirty="0"/>
                <a:t>С самой низкой оцененной стоимостью</a:t>
              </a:r>
              <a:endParaRPr sz="2000" spc="0" dirty="0"/>
            </a:p>
          </p:txBody>
        </p:sp>
        <p:sp>
          <p:nvSpPr>
            <p:cNvPr id="34" name="object 8"/>
            <p:cNvSpPr/>
            <p:nvPr/>
          </p:nvSpPr>
          <p:spPr>
            <a:xfrm>
              <a:off x="7287762" y="2638503"/>
              <a:ext cx="208598" cy="207526"/>
            </a:xfrm>
            <a:custGeom>
              <a:avLst/>
              <a:gdLst/>
              <a:ahLst/>
              <a:cxnLst/>
              <a:rect l="l" t="t" r="r" b="b"/>
              <a:pathLst>
                <a:path w="370840" h="368935">
                  <a:moveTo>
                    <a:pt x="185166" y="0"/>
                  </a:moveTo>
                  <a:lnTo>
                    <a:pt x="135942" y="6587"/>
                  </a:lnTo>
                  <a:lnTo>
                    <a:pt x="91710" y="25177"/>
                  </a:lnTo>
                  <a:lnTo>
                    <a:pt x="54235" y="54011"/>
                  </a:lnTo>
                  <a:lnTo>
                    <a:pt x="25281" y="91332"/>
                  </a:lnTo>
                  <a:lnTo>
                    <a:pt x="6614" y="135382"/>
                  </a:lnTo>
                  <a:lnTo>
                    <a:pt x="0" y="184403"/>
                  </a:lnTo>
                  <a:lnTo>
                    <a:pt x="6614" y="233425"/>
                  </a:lnTo>
                  <a:lnTo>
                    <a:pt x="25281" y="277475"/>
                  </a:lnTo>
                  <a:lnTo>
                    <a:pt x="54235" y="314796"/>
                  </a:lnTo>
                  <a:lnTo>
                    <a:pt x="91710" y="343630"/>
                  </a:lnTo>
                  <a:lnTo>
                    <a:pt x="135942" y="362220"/>
                  </a:lnTo>
                  <a:lnTo>
                    <a:pt x="185166" y="368807"/>
                  </a:lnTo>
                  <a:lnTo>
                    <a:pt x="234389" y="362220"/>
                  </a:lnTo>
                  <a:lnTo>
                    <a:pt x="278621" y="343630"/>
                  </a:lnTo>
                  <a:lnTo>
                    <a:pt x="316096" y="314796"/>
                  </a:lnTo>
                  <a:lnTo>
                    <a:pt x="345050" y="277475"/>
                  </a:lnTo>
                  <a:lnTo>
                    <a:pt x="363717" y="233425"/>
                  </a:lnTo>
                  <a:lnTo>
                    <a:pt x="370332" y="184403"/>
                  </a:lnTo>
                  <a:lnTo>
                    <a:pt x="363717" y="135382"/>
                  </a:lnTo>
                  <a:lnTo>
                    <a:pt x="345050" y="91332"/>
                  </a:lnTo>
                  <a:lnTo>
                    <a:pt x="316096" y="54011"/>
                  </a:lnTo>
                  <a:lnTo>
                    <a:pt x="278621" y="25177"/>
                  </a:lnTo>
                  <a:lnTo>
                    <a:pt x="234389" y="6587"/>
                  </a:lnTo>
                  <a:lnTo>
                    <a:pt x="185166" y="0"/>
                  </a:lnTo>
                  <a:close/>
                </a:path>
              </a:pathLst>
            </a:custGeom>
            <a:solidFill>
              <a:srgbClr val="4472C4"/>
            </a:solidFill>
          </p:spPr>
          <p:txBody>
            <a:bodyPr wrap="square" lIns="0" tIns="0" rIns="0" bIns="0" rtlCol="0"/>
            <a:lstStyle/>
            <a:p>
              <a:endParaRPr sz="1600"/>
            </a:p>
          </p:txBody>
        </p:sp>
      </p:grpSp>
    </p:spTree>
    <p:custDataLst>
      <p:tags r:id="rId1"/>
    </p:custDataLst>
    <p:extLst>
      <p:ext uri="{BB962C8B-B14F-4D97-AF65-F5344CB8AC3E}">
        <p14:creationId xmlns:p14="http://schemas.microsoft.com/office/powerpoint/2010/main" val="16820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30" grpId="0" animBg="1"/>
      <p:bldP spid="31" grpId="0" animBg="1"/>
      <p:bldP spid="32" grpId="0" animBg="1"/>
      <p:bldP spid="3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p:txBody>
          <a:bodyPr vert="horz" lIns="91440" tIns="45720" rIns="91440" bIns="45720" rtlCol="0" anchor="ctr">
            <a:normAutofit/>
          </a:bodyPr>
          <a:lstStyle/>
          <a:p>
            <a:r>
              <a:rPr lang="ru-RU" dirty="0"/>
              <a:t>Основные изменения в ТКД</a:t>
            </a:r>
            <a:r>
              <a:rPr lang="en-GB" dirty="0"/>
              <a:t>	</a:t>
            </a:r>
          </a:p>
        </p:txBody>
      </p:sp>
      <p:grpSp>
        <p:nvGrpSpPr>
          <p:cNvPr id="7" name="Group 6"/>
          <p:cNvGrpSpPr/>
          <p:nvPr/>
        </p:nvGrpSpPr>
        <p:grpSpPr>
          <a:xfrm>
            <a:off x="1420067" y="1697833"/>
            <a:ext cx="9277428" cy="900000"/>
            <a:chOff x="2322970" y="2229370"/>
            <a:chExt cx="9224615" cy="900000"/>
          </a:xfrm>
        </p:grpSpPr>
        <p:sp>
          <p:nvSpPr>
            <p:cNvPr id="8" name="Rectangle 7"/>
            <p:cNvSpPr/>
            <p:nvPr/>
          </p:nvSpPr>
          <p:spPr>
            <a:xfrm>
              <a:off x="3113118" y="2229370"/>
              <a:ext cx="8434467" cy="900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t" anchorCtr="0">
              <a:noAutofit/>
            </a:bodyPr>
            <a:lstStyle/>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p:txBody>
        </p:sp>
        <p:sp>
          <p:nvSpPr>
            <p:cNvPr id="9" name="Oval 8"/>
            <p:cNvSpPr/>
            <p:nvPr/>
          </p:nvSpPr>
          <p:spPr>
            <a:xfrm>
              <a:off x="2322970" y="2319370"/>
              <a:ext cx="715901"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1</a:t>
              </a:r>
            </a:p>
          </p:txBody>
        </p:sp>
      </p:grpSp>
      <p:sp>
        <p:nvSpPr>
          <p:cNvPr id="6" name="Rectangle 5"/>
          <p:cNvSpPr/>
          <p:nvPr/>
        </p:nvSpPr>
        <p:spPr>
          <a:xfrm>
            <a:off x="3990353" y="1223494"/>
            <a:ext cx="5405903" cy="400110"/>
          </a:xfrm>
          <a:prstGeom prst="rect">
            <a:avLst/>
          </a:prstGeom>
        </p:spPr>
        <p:txBody>
          <a:bodyPr wrap="none">
            <a:spAutoFit/>
          </a:bodyPr>
          <a:lstStyle/>
          <a:p>
            <a:r>
              <a:rPr lang="ru-RU" sz="2000" u="sng" dirty="0"/>
              <a:t>Уведомление о намерении присудить договор</a:t>
            </a:r>
            <a:endParaRPr lang="en-GB" sz="2000" u="sng" dirty="0"/>
          </a:p>
        </p:txBody>
      </p:sp>
      <p:sp>
        <p:nvSpPr>
          <p:cNvPr id="18" name="Oval 17"/>
          <p:cNvSpPr/>
          <p:nvPr/>
        </p:nvSpPr>
        <p:spPr>
          <a:xfrm>
            <a:off x="1420067" y="2820326"/>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2</a:t>
            </a:r>
          </a:p>
        </p:txBody>
      </p:sp>
      <p:sp>
        <p:nvSpPr>
          <p:cNvPr id="19" name="Oval 18"/>
          <p:cNvSpPr/>
          <p:nvPr/>
        </p:nvSpPr>
        <p:spPr>
          <a:xfrm>
            <a:off x="1420067" y="3844881"/>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3</a:t>
            </a:r>
          </a:p>
        </p:txBody>
      </p:sp>
      <p:sp>
        <p:nvSpPr>
          <p:cNvPr id="20" name="Oval 19"/>
          <p:cNvSpPr/>
          <p:nvPr/>
        </p:nvSpPr>
        <p:spPr>
          <a:xfrm>
            <a:off x="1420067" y="4990080"/>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4</a:t>
            </a:r>
          </a:p>
        </p:txBody>
      </p:sp>
      <p:sp>
        <p:nvSpPr>
          <p:cNvPr id="22" name="Rectangle 21"/>
          <p:cNvSpPr/>
          <p:nvPr/>
        </p:nvSpPr>
        <p:spPr>
          <a:xfrm>
            <a:off x="2700699" y="1810091"/>
            <a:ext cx="7505721" cy="707886"/>
          </a:xfrm>
          <a:prstGeom prst="rect">
            <a:avLst/>
          </a:prstGeom>
        </p:spPr>
        <p:txBody>
          <a:bodyPr wrap="square" anchor="ctr">
            <a:spAutoFit/>
          </a:bodyPr>
          <a:lstStyle/>
          <a:p>
            <a:pPr marL="7144" marR="2858" algn="ctr">
              <a:spcBef>
                <a:spcPts val="59"/>
              </a:spcBef>
            </a:pPr>
            <a:r>
              <a:rPr lang="ru-RU" sz="2000" dirty="0">
                <a:solidFill>
                  <a:schemeClr val="dk1">
                    <a:hueOff val="0"/>
                    <a:satOff val="0"/>
                    <a:lumOff val="0"/>
                    <a:alphaOff val="0"/>
                  </a:schemeClr>
                </a:solidFill>
                <a:latin typeface="Calibri" panose="020F0502020204030204" pitchFamily="34" charset="0"/>
                <a:cs typeface="Calibri" panose="020F0502020204030204" pitchFamily="34" charset="0"/>
              </a:rPr>
              <a:t>После того, как Бенефициар решит, кому присудить договор, он должен проинформировать других участников торгов/заявителей.</a:t>
            </a:r>
            <a:endParaRPr lang="en-GB" sz="2000" dirty="0">
              <a:solidFill>
                <a:schemeClr val="dk1">
                  <a:hueOff val="0"/>
                  <a:satOff val="0"/>
                  <a:lumOff val="0"/>
                  <a:alphaOff val="0"/>
                </a:schemeClr>
              </a:solidFill>
              <a:latin typeface="Calibri" panose="020F0502020204030204" pitchFamily="34" charset="0"/>
              <a:cs typeface="Calibri" panose="020F0502020204030204" pitchFamily="34" charset="0"/>
            </a:endParaRPr>
          </a:p>
        </p:txBody>
      </p:sp>
      <p:sp>
        <p:nvSpPr>
          <p:cNvPr id="23" name="Rectangle 22"/>
          <p:cNvSpPr/>
          <p:nvPr/>
        </p:nvSpPr>
        <p:spPr>
          <a:xfrm>
            <a:off x="2212181" y="2621429"/>
            <a:ext cx="8487872" cy="900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t" anchorCtr="0">
            <a:noAutofit/>
          </a:bodyPr>
          <a:lstStyle/>
          <a:p>
            <a:pPr marL="7144" marR="2858" algn="ctr"/>
            <a:r>
              <a:rPr lang="ru-RU" dirty="0">
                <a:latin typeface="Calibri" panose="020F0502020204030204" pitchFamily="34" charset="0"/>
                <a:cs typeface="Calibri" panose="020F0502020204030204" pitchFamily="34" charset="0"/>
              </a:rPr>
              <a:t>Отправить </a:t>
            </a:r>
            <a:r>
              <a:rPr lang="ru-RU" u="sng" dirty="0">
                <a:latin typeface="Calibri" panose="020F0502020204030204" pitchFamily="34" charset="0"/>
                <a:cs typeface="Calibri" panose="020F0502020204030204" pitchFamily="34" charset="0"/>
              </a:rPr>
              <a:t>у</a:t>
            </a:r>
            <a:r>
              <a:rPr lang="ru-RU" u="sng" dirty="0"/>
              <a:t>ведомление о намерении присудить договор</a:t>
            </a:r>
            <a:endParaRPr lang="en-GB" u="sng" dirty="0"/>
          </a:p>
          <a:p>
            <a:pPr marL="7144" marR="2858" algn="ctr"/>
            <a:r>
              <a:rPr lang="ru-RU" dirty="0">
                <a:latin typeface="Calibri" panose="020F0502020204030204" pitchFamily="34" charset="0"/>
                <a:cs typeface="Calibri" panose="020F0502020204030204" pitchFamily="34" charset="0"/>
              </a:rPr>
              <a:t> каждому участнику торгов/заявителю, подавшему заявку/предложение (но не тем, кому ранее объявили, что они не прошли квалификационный отбор)</a:t>
            </a:r>
            <a:endParaRPr lang="en-GB" dirty="0">
              <a:latin typeface="Calibri" panose="020F0502020204030204" pitchFamily="34" charset="0"/>
              <a:cs typeface="Calibri" panose="020F0502020204030204" pitchFamily="34" charset="0"/>
            </a:endParaRPr>
          </a:p>
        </p:txBody>
      </p:sp>
      <p:sp>
        <p:nvSpPr>
          <p:cNvPr id="24" name="Rectangle 23"/>
          <p:cNvSpPr/>
          <p:nvPr/>
        </p:nvSpPr>
        <p:spPr>
          <a:xfrm>
            <a:off x="2209623" y="3707769"/>
            <a:ext cx="8487874" cy="900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ctr" anchorCtr="0">
            <a:noAutofit/>
          </a:bodyPr>
          <a:lstStyle/>
          <a:p>
            <a:pPr marL="0" lvl="1" algn="ctr" defTabSz="977900">
              <a:lnSpc>
                <a:spcPct val="90000"/>
              </a:lnSpc>
              <a:spcBef>
                <a:spcPct val="0"/>
              </a:spcBef>
              <a:spcAft>
                <a:spcPct val="15000"/>
              </a:spcAft>
            </a:pPr>
            <a:r>
              <a:rPr lang="ru-RU" sz="2000" dirty="0"/>
              <a:t>С момента отправки </a:t>
            </a:r>
            <a:r>
              <a:rPr lang="ru-RU" sz="2000" u="sng" dirty="0">
                <a:latin typeface="Calibri" panose="020F0502020204030204" pitchFamily="34" charset="0"/>
                <a:cs typeface="Calibri" panose="020F0502020204030204" pitchFamily="34" charset="0"/>
              </a:rPr>
              <a:t>у</a:t>
            </a:r>
            <a:r>
              <a:rPr lang="ru-RU" sz="2000" u="sng" dirty="0"/>
              <a:t>ведомления о намерении присудить договор</a:t>
            </a:r>
            <a:r>
              <a:rPr lang="ru-RU" sz="2000" dirty="0"/>
              <a:t> начинается период ожидания</a:t>
            </a:r>
            <a:endParaRPr lang="en-GB" sz="2000" dirty="0"/>
          </a:p>
        </p:txBody>
      </p:sp>
      <p:sp>
        <p:nvSpPr>
          <p:cNvPr id="25" name="Rectangle 24"/>
          <p:cNvSpPr/>
          <p:nvPr/>
        </p:nvSpPr>
        <p:spPr>
          <a:xfrm>
            <a:off x="2198314" y="4710167"/>
            <a:ext cx="8499181" cy="127982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t" anchorCtr="0">
            <a:noAutofit/>
          </a:bodyPr>
          <a:lstStyle/>
          <a:p>
            <a:pPr marL="7144" marR="414338" algn="ctr">
              <a:spcBef>
                <a:spcPts val="56"/>
              </a:spcBef>
              <a:tabLst>
                <a:tab pos="168236" algn="l"/>
                <a:tab pos="168593" algn="l"/>
              </a:tabLst>
            </a:pPr>
            <a:r>
              <a:rPr lang="en-GB" dirty="0">
                <a:solidFill>
                  <a:srgbClr val="212121"/>
                </a:solidFill>
                <a:cs typeface="Calibri" panose="020F0502020204030204" pitchFamily="34" charset="0"/>
              </a:rPr>
              <a:t> </a:t>
            </a:r>
            <a:r>
              <a:rPr lang="ru-RU" u="sng" dirty="0">
                <a:solidFill>
                  <a:srgbClr val="212121"/>
                </a:solidFill>
                <a:latin typeface="Calibri" panose="020F0502020204030204" pitchFamily="34" charset="0"/>
                <a:cs typeface="Calibri" panose="020F0502020204030204" pitchFamily="34" charset="0"/>
              </a:rPr>
              <a:t>Ув</a:t>
            </a:r>
            <a:r>
              <a:rPr lang="ru-RU" u="sng" dirty="0"/>
              <a:t>едомление о намерении присудить договор должно включать:</a:t>
            </a:r>
            <a:endParaRPr lang="en-GB" b="1" dirty="0">
              <a:solidFill>
                <a:srgbClr val="212121"/>
              </a:solidFill>
              <a:cs typeface="Calibri" panose="020F0502020204030204" pitchFamily="34" charset="0"/>
            </a:endParaRPr>
          </a:p>
          <a:p>
            <a:pPr marL="168236" marR="414338" indent="-161092">
              <a:spcBef>
                <a:spcPts val="56"/>
              </a:spcBef>
              <a:buFont typeface="Wingdings"/>
              <a:buChar char=""/>
              <a:tabLst>
                <a:tab pos="168236" algn="l"/>
                <a:tab pos="168593" algn="l"/>
              </a:tabLst>
            </a:pPr>
            <a:r>
              <a:rPr lang="ru-RU" sz="1600" dirty="0">
                <a:solidFill>
                  <a:srgbClr val="212121"/>
                </a:solidFill>
                <a:cs typeface="Calibri" panose="020F0502020204030204" pitchFamily="34" charset="0"/>
              </a:rPr>
              <a:t>Данные победителя торгов + договорная цена</a:t>
            </a:r>
          </a:p>
          <a:p>
            <a:pPr marL="168236" marR="414338" indent="-161092">
              <a:spcBef>
                <a:spcPts val="56"/>
              </a:spcBef>
              <a:buFont typeface="Wingdings"/>
              <a:buChar char=""/>
              <a:tabLst>
                <a:tab pos="168236" algn="l"/>
                <a:tab pos="168593" algn="l"/>
              </a:tabLst>
            </a:pPr>
            <a:r>
              <a:rPr lang="ru-RU" sz="1600" dirty="0">
                <a:solidFill>
                  <a:srgbClr val="212121"/>
                </a:solidFill>
                <a:cs typeface="Calibri" panose="020F0502020204030204" pitchFamily="34" charset="0"/>
              </a:rPr>
              <a:t>Имена всех других участников торгов и их цены</a:t>
            </a:r>
          </a:p>
          <a:p>
            <a:pPr marL="168236" marR="414338" indent="-161092">
              <a:spcBef>
                <a:spcPts val="56"/>
              </a:spcBef>
              <a:buFont typeface="Wingdings"/>
              <a:buChar char=""/>
              <a:tabLst>
                <a:tab pos="168236" algn="l"/>
                <a:tab pos="168593" algn="l"/>
              </a:tabLst>
            </a:pPr>
            <a:r>
              <a:rPr lang="ru-RU" sz="1600" dirty="0">
                <a:solidFill>
                  <a:srgbClr val="212121"/>
                </a:solidFill>
                <a:cs typeface="Calibri" panose="020F0502020204030204" pitchFamily="34" charset="0"/>
              </a:rPr>
              <a:t>Заявление, почему заявитель проиграл торги</a:t>
            </a:r>
            <a:endParaRPr lang="en-GB" sz="1600" dirty="0">
              <a:cs typeface="Calibri" panose="020F0502020204030204" pitchFamily="34" charset="0"/>
            </a:endParaRPr>
          </a:p>
        </p:txBody>
      </p:sp>
      <p:sp>
        <p:nvSpPr>
          <p:cNvPr id="26" name="object 36"/>
          <p:cNvSpPr txBox="1"/>
          <p:nvPr/>
        </p:nvSpPr>
        <p:spPr>
          <a:xfrm>
            <a:off x="7469076" y="5112643"/>
            <a:ext cx="3387212" cy="758702"/>
          </a:xfrm>
          <a:prstGeom prst="rect">
            <a:avLst/>
          </a:prstGeom>
        </p:spPr>
        <p:txBody>
          <a:bodyPr vert="horz" wrap="square" lIns="0" tIns="7144" rIns="0" bIns="0" rtlCol="0">
            <a:spAutoFit/>
          </a:bodyPr>
          <a:lstStyle/>
          <a:p>
            <a:pPr marL="168236" marR="2858" indent="-161092">
              <a:spcBef>
                <a:spcPts val="56"/>
              </a:spcBef>
              <a:buFont typeface="Wingdings"/>
              <a:buChar char=""/>
              <a:tabLst>
                <a:tab pos="168236" algn="l"/>
                <a:tab pos="168593" algn="l"/>
              </a:tabLst>
            </a:pPr>
            <a:r>
              <a:rPr lang="ru-RU" sz="1600" dirty="0">
                <a:solidFill>
                  <a:srgbClr val="212121"/>
                </a:solidFill>
                <a:latin typeface="Calibri" panose="020F0502020204030204" pitchFamily="34" charset="0"/>
                <a:cs typeface="Calibri" panose="020F0502020204030204" pitchFamily="34" charset="0"/>
              </a:rPr>
              <a:t>Инструкции о том, как запросить отчет по подведению итогов</a:t>
            </a:r>
          </a:p>
          <a:p>
            <a:pPr marL="168236" marR="2858" indent="-161092">
              <a:spcBef>
                <a:spcPts val="56"/>
              </a:spcBef>
              <a:buFont typeface="Wingdings"/>
              <a:buChar char=""/>
              <a:tabLst>
                <a:tab pos="168236" algn="l"/>
                <a:tab pos="168593" algn="l"/>
              </a:tabLst>
            </a:pPr>
            <a:r>
              <a:rPr lang="ru-RU" sz="1600" dirty="0">
                <a:solidFill>
                  <a:srgbClr val="212121"/>
                </a:solidFill>
                <a:latin typeface="Calibri" panose="020F0502020204030204" pitchFamily="34" charset="0"/>
                <a:cs typeface="Calibri" panose="020F0502020204030204" pitchFamily="34" charset="0"/>
              </a:rPr>
              <a:t>Дата окончания периода ожидания</a:t>
            </a:r>
            <a:endParaRPr sz="1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045210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5026153" y="2717485"/>
            <a:ext cx="282892" cy="382333"/>
          </a:xfrm>
          <a:prstGeom prst="rect">
            <a:avLst/>
          </a:prstGeom>
          <a:blipFill>
            <a:blip r:embed="rId4" cstate="print"/>
            <a:stretch>
              <a:fillRect/>
            </a:stretch>
          </a:blipFill>
        </p:spPr>
        <p:txBody>
          <a:bodyPr wrap="square" lIns="0" tIns="0" rIns="0" bIns="0" rtlCol="0"/>
          <a:lstStyle/>
          <a:p>
            <a:endParaRPr sz="2000"/>
          </a:p>
        </p:txBody>
      </p:sp>
      <p:sp>
        <p:nvSpPr>
          <p:cNvPr id="14" name="object 14"/>
          <p:cNvSpPr txBox="1"/>
          <p:nvPr/>
        </p:nvSpPr>
        <p:spPr>
          <a:xfrm>
            <a:off x="809289" y="2412473"/>
            <a:ext cx="10864645" cy="1017106"/>
          </a:xfrm>
          <a:prstGeom prst="rect">
            <a:avLst/>
          </a:prstGeom>
        </p:spPr>
        <p:txBody>
          <a:bodyPr vert="horz" wrap="square" lIns="0" tIns="92869" rIns="0" bIns="0" rtlCol="0">
            <a:spAutoFit/>
          </a:bodyPr>
          <a:lstStyle/>
          <a:p>
            <a:pPr marL="105014" marR="2858" algn="ctr">
              <a:spcBef>
                <a:spcPts val="489"/>
              </a:spcBef>
            </a:pPr>
            <a:r>
              <a:rPr lang="ru-RU" sz="2000" dirty="0">
                <a:cs typeface="Calibri" panose="020F0502020204030204" pitchFamily="34" charset="0"/>
              </a:rPr>
              <a:t>Процедура подачи претензий, связанных с закупками, подробно описана в Приложении C «Руководящие принципы закупок». В Инструкцию для участников торгов и ИКЗ добавлены новые положения.</a:t>
            </a:r>
            <a:endParaRPr lang="it-IT" sz="2000" dirty="0">
              <a:cs typeface="Calibri" panose="020F0502020204030204" pitchFamily="34" charset="0"/>
            </a:endParaRPr>
          </a:p>
        </p:txBody>
      </p:sp>
      <p:sp>
        <p:nvSpPr>
          <p:cNvPr id="15" name="object 15"/>
          <p:cNvSpPr txBox="1"/>
          <p:nvPr/>
        </p:nvSpPr>
        <p:spPr>
          <a:xfrm>
            <a:off x="6961174" y="4333547"/>
            <a:ext cx="2160000" cy="123832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txBody>
          <a:bodyPr vert="horz" wrap="square" lIns="0" tIns="7144" rIns="0" bIns="0" rtlCol="0">
            <a:spAutoFit/>
          </a:bodyPr>
          <a:lstStyle/>
          <a:p>
            <a:pPr marL="7144" algn="ctr">
              <a:spcBef>
                <a:spcPts val="56"/>
              </a:spcBef>
            </a:pPr>
            <a:r>
              <a:rPr lang="ru-RU" sz="2000" dirty="0">
                <a:cs typeface="Calibri" panose="020F0502020204030204" pitchFamily="34" charset="0"/>
              </a:rPr>
              <a:t>Решение бенефициара о присуждении договора</a:t>
            </a:r>
            <a:endParaRPr sz="2000" dirty="0">
              <a:cs typeface="Calibri" panose="020F0502020204030204" pitchFamily="34" charset="0"/>
            </a:endParaRPr>
          </a:p>
        </p:txBody>
      </p:sp>
      <p:sp>
        <p:nvSpPr>
          <p:cNvPr id="19" name="object 3"/>
          <p:cNvSpPr txBox="1">
            <a:spLocks noGrp="1"/>
          </p:cNvSpPr>
          <p:nvPr>
            <p:ph type="title"/>
          </p:nvPr>
        </p:nvSpPr>
        <p:spPr/>
        <p:txBody>
          <a:bodyPr vert="horz" lIns="91440" tIns="45720" rIns="91440" bIns="45720" rtlCol="0" anchor="ctr">
            <a:normAutofit/>
          </a:bodyPr>
          <a:lstStyle/>
          <a:p>
            <a:r>
              <a:rPr lang="ru-RU" dirty="0"/>
              <a:t>Основные изменения в ТКД</a:t>
            </a:r>
            <a:endParaRPr lang="en-GB" dirty="0"/>
          </a:p>
        </p:txBody>
      </p:sp>
      <p:sp>
        <p:nvSpPr>
          <p:cNvPr id="17" name="TextBox 16"/>
          <p:cNvSpPr txBox="1"/>
          <p:nvPr/>
        </p:nvSpPr>
        <p:spPr>
          <a:xfrm>
            <a:off x="4589829" y="1701234"/>
            <a:ext cx="4008405" cy="400110"/>
          </a:xfrm>
          <a:prstGeom prst="rect">
            <a:avLst/>
          </a:prstGeom>
        </p:spPr>
        <p:txBody>
          <a:bodyPr wrap="none">
            <a:spAutoFit/>
          </a:bodyPr>
          <a:lstStyle>
            <a:defPPr>
              <a:defRPr lang="it-IT"/>
            </a:defPPr>
            <a:lvl1pPr>
              <a:defRPr sz="2000" u="sng"/>
            </a:lvl1pPr>
          </a:lstStyle>
          <a:p>
            <a:r>
              <a:rPr lang="ru-RU" dirty="0"/>
              <a:t>Претензии, связанные с закупками</a:t>
            </a:r>
            <a:endParaRPr lang="en-GB" dirty="0"/>
          </a:p>
        </p:txBody>
      </p:sp>
      <p:sp>
        <p:nvSpPr>
          <p:cNvPr id="2" name="Rectangle 1"/>
          <p:cNvSpPr/>
          <p:nvPr/>
        </p:nvSpPr>
        <p:spPr>
          <a:xfrm>
            <a:off x="3407903" y="4333547"/>
            <a:ext cx="2160000" cy="101566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5">
                <a:tint val="40000"/>
                <a:hueOff val="0"/>
                <a:satOff val="0"/>
                <a:lumOff val="0"/>
              </a:schemeClr>
            </a:solidFill>
          </a:ln>
        </p:spPr>
        <p:txBody>
          <a:bodyPr wrap="square">
            <a:spAutoFit/>
          </a:bodyPr>
          <a:lstStyle/>
          <a:p>
            <a:pPr marL="105014" marR="2858" algn="ctr">
              <a:spcBef>
                <a:spcPts val="489"/>
              </a:spcBef>
            </a:pPr>
            <a:r>
              <a:rPr lang="ru-RU" sz="2000" dirty="0">
                <a:cs typeface="Calibri" panose="020F0502020204030204" pitchFamily="34" charset="0"/>
              </a:rPr>
              <a:t>Условия конкурсной документации</a:t>
            </a:r>
            <a:endParaRPr lang="en-GB" sz="2000" dirty="0">
              <a:cs typeface="Calibri" panose="020F0502020204030204" pitchFamily="34" charset="0"/>
            </a:endParaRPr>
          </a:p>
        </p:txBody>
      </p:sp>
      <p:sp>
        <p:nvSpPr>
          <p:cNvPr id="4" name="Rectangle 3"/>
          <p:cNvSpPr/>
          <p:nvPr/>
        </p:nvSpPr>
        <p:spPr>
          <a:xfrm>
            <a:off x="3035679" y="3426814"/>
            <a:ext cx="6164188" cy="400110"/>
          </a:xfrm>
          <a:prstGeom prst="rect">
            <a:avLst/>
          </a:prstGeom>
        </p:spPr>
        <p:txBody>
          <a:bodyPr wrap="none">
            <a:spAutoFit/>
          </a:bodyPr>
          <a:lstStyle/>
          <a:p>
            <a:pPr marL="105014" marR="2858" algn="ctr">
              <a:spcBef>
                <a:spcPts val="489"/>
              </a:spcBef>
            </a:pPr>
            <a:r>
              <a:rPr lang="ru-RU" sz="2000" b="1" dirty="0">
                <a:solidFill>
                  <a:schemeClr val="accent2">
                    <a:lumMod val="75000"/>
                  </a:schemeClr>
                </a:solidFill>
                <a:cs typeface="Calibri" panose="020F0502020204030204" pitchFamily="34" charset="0"/>
              </a:rPr>
              <a:t>Претензия, связанная с закупками, может оспорить</a:t>
            </a:r>
            <a:r>
              <a:rPr lang="en-GB" sz="2000" b="1" dirty="0">
                <a:solidFill>
                  <a:schemeClr val="accent2">
                    <a:lumMod val="75000"/>
                  </a:schemeClr>
                </a:solidFill>
                <a:cs typeface="Calibri" panose="020F0502020204030204" pitchFamily="34" charset="0"/>
              </a:rPr>
              <a:t>:</a:t>
            </a:r>
          </a:p>
        </p:txBody>
      </p:sp>
    </p:spTree>
    <p:custDataLst>
      <p:tags r:id="rId1"/>
    </p:custDataLst>
    <p:extLst>
      <p:ext uri="{BB962C8B-B14F-4D97-AF65-F5344CB8AC3E}">
        <p14:creationId xmlns:p14="http://schemas.microsoft.com/office/powerpoint/2010/main" val="269856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7681" y="1503665"/>
            <a:ext cx="8189993" cy="3785237"/>
            <a:chOff x="1757681" y="1503665"/>
            <a:chExt cx="8189993" cy="3785237"/>
          </a:xfrm>
        </p:grpSpPr>
        <p:cxnSp>
          <p:nvCxnSpPr>
            <p:cNvPr id="49" name="Straight Connector 48"/>
            <p:cNvCxnSpPr/>
            <p:nvPr/>
          </p:nvCxnSpPr>
          <p:spPr>
            <a:xfrm flipV="1">
              <a:off x="6198394" y="4030266"/>
              <a:ext cx="0" cy="857250"/>
            </a:xfrm>
            <a:prstGeom prst="line">
              <a:avLst/>
            </a:prstGeom>
            <a:ln w="41275">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083" name="Group 22"/>
            <p:cNvGrpSpPr>
              <a:grpSpLocks/>
            </p:cNvGrpSpPr>
            <p:nvPr/>
          </p:nvGrpSpPr>
          <p:grpSpPr bwMode="auto">
            <a:xfrm>
              <a:off x="8312726" y="1503665"/>
              <a:ext cx="1501000" cy="572690"/>
              <a:chOff x="9136191" y="2818002"/>
              <a:chExt cx="1999170" cy="762605"/>
            </a:xfrm>
          </p:grpSpPr>
          <p:grpSp>
            <p:nvGrpSpPr>
              <p:cNvPr id="24" name="Group 17"/>
              <p:cNvGrpSpPr/>
              <p:nvPr/>
            </p:nvGrpSpPr>
            <p:grpSpPr>
              <a:xfrm>
                <a:off x="9606066" y="2818002"/>
                <a:ext cx="1529295" cy="762605"/>
                <a:chOff x="4635501" y="7936"/>
                <a:chExt cx="1998922" cy="1423988"/>
              </a:xfrm>
              <a:effectLst>
                <a:outerShdw blurRad="215900" dist="317500" dir="9840000" sx="90000" sy="90000" algn="tr" rotWithShape="0">
                  <a:prstClr val="black">
                    <a:alpha val="31000"/>
                  </a:prstClr>
                </a:outerShdw>
              </a:effectLst>
            </p:grpSpPr>
            <p:sp>
              <p:nvSpPr>
                <p:cNvPr id="27" name="Freeform 6"/>
                <p:cNvSpPr>
                  <a:spLocks/>
                </p:cNvSpPr>
                <p:nvPr/>
              </p:nvSpPr>
              <p:spPr bwMode="auto">
                <a:xfrm>
                  <a:off x="4637091" y="7936"/>
                  <a:ext cx="1997332" cy="1423988"/>
                </a:xfrm>
                <a:custGeom>
                  <a:avLst/>
                  <a:gdLst/>
                  <a:ahLst/>
                  <a:cxnLst>
                    <a:cxn ang="0">
                      <a:pos x="1839" y="0"/>
                    </a:cxn>
                    <a:cxn ang="0">
                      <a:pos x="1839" y="897"/>
                    </a:cxn>
                    <a:cxn ang="0">
                      <a:pos x="133" y="893"/>
                    </a:cxn>
                    <a:cxn ang="0">
                      <a:pos x="131" y="893"/>
                    </a:cxn>
                    <a:cxn ang="0">
                      <a:pos x="130" y="892"/>
                    </a:cxn>
                    <a:cxn ang="0">
                      <a:pos x="127" y="892"/>
                    </a:cxn>
                    <a:cxn ang="0">
                      <a:pos x="119" y="889"/>
                    </a:cxn>
                    <a:cxn ang="0">
                      <a:pos x="112" y="885"/>
                    </a:cxn>
                    <a:cxn ang="0">
                      <a:pos x="105" y="881"/>
                    </a:cxn>
                    <a:cxn ang="0">
                      <a:pos x="98" y="875"/>
                    </a:cxn>
                    <a:cxn ang="0">
                      <a:pos x="93" y="868"/>
                    </a:cxn>
                    <a:cxn ang="0">
                      <a:pos x="89" y="860"/>
                    </a:cxn>
                    <a:cxn ang="0">
                      <a:pos x="87" y="838"/>
                    </a:cxn>
                    <a:cxn ang="0">
                      <a:pos x="85" y="816"/>
                    </a:cxn>
                    <a:cxn ang="0">
                      <a:pos x="87" y="813"/>
                    </a:cxn>
                    <a:cxn ang="0">
                      <a:pos x="89" y="811"/>
                    </a:cxn>
                    <a:cxn ang="0">
                      <a:pos x="89" y="805"/>
                    </a:cxn>
                    <a:cxn ang="0">
                      <a:pos x="84" y="766"/>
                    </a:cxn>
                    <a:cxn ang="0">
                      <a:pos x="80" y="728"/>
                    </a:cxn>
                    <a:cxn ang="0">
                      <a:pos x="75" y="663"/>
                    </a:cxn>
                    <a:cxn ang="0">
                      <a:pos x="70" y="596"/>
                    </a:cxn>
                    <a:cxn ang="0">
                      <a:pos x="63" y="530"/>
                    </a:cxn>
                    <a:cxn ang="0">
                      <a:pos x="34" y="329"/>
                    </a:cxn>
                    <a:cxn ang="0">
                      <a:pos x="34" y="325"/>
                    </a:cxn>
                    <a:cxn ang="0">
                      <a:pos x="33" y="320"/>
                    </a:cxn>
                    <a:cxn ang="0">
                      <a:pos x="33" y="314"/>
                    </a:cxn>
                    <a:cxn ang="0">
                      <a:pos x="25" y="257"/>
                    </a:cxn>
                    <a:cxn ang="0">
                      <a:pos x="20" y="233"/>
                    </a:cxn>
                    <a:cxn ang="0">
                      <a:pos x="13" y="181"/>
                    </a:cxn>
                    <a:cxn ang="0">
                      <a:pos x="8" y="129"/>
                    </a:cxn>
                    <a:cxn ang="0">
                      <a:pos x="4" y="80"/>
                    </a:cxn>
                    <a:cxn ang="0">
                      <a:pos x="1" y="33"/>
                    </a:cxn>
                    <a:cxn ang="0">
                      <a:pos x="0" y="2"/>
                    </a:cxn>
                    <a:cxn ang="0">
                      <a:pos x="1839" y="0"/>
                    </a:cxn>
                  </a:cxnLst>
                  <a:rect l="0" t="0" r="r" b="b"/>
                  <a:pathLst>
                    <a:path w="1839" h="897">
                      <a:moveTo>
                        <a:pt x="1839" y="0"/>
                      </a:moveTo>
                      <a:lnTo>
                        <a:pt x="1839" y="897"/>
                      </a:lnTo>
                      <a:lnTo>
                        <a:pt x="133" y="893"/>
                      </a:lnTo>
                      <a:lnTo>
                        <a:pt x="131" y="893"/>
                      </a:lnTo>
                      <a:lnTo>
                        <a:pt x="130" y="892"/>
                      </a:lnTo>
                      <a:lnTo>
                        <a:pt x="127" y="892"/>
                      </a:lnTo>
                      <a:lnTo>
                        <a:pt x="119" y="889"/>
                      </a:lnTo>
                      <a:lnTo>
                        <a:pt x="112" y="885"/>
                      </a:lnTo>
                      <a:lnTo>
                        <a:pt x="105" y="881"/>
                      </a:lnTo>
                      <a:lnTo>
                        <a:pt x="98" y="875"/>
                      </a:lnTo>
                      <a:lnTo>
                        <a:pt x="93" y="868"/>
                      </a:lnTo>
                      <a:lnTo>
                        <a:pt x="89" y="860"/>
                      </a:lnTo>
                      <a:lnTo>
                        <a:pt x="87" y="838"/>
                      </a:lnTo>
                      <a:lnTo>
                        <a:pt x="85" y="816"/>
                      </a:lnTo>
                      <a:lnTo>
                        <a:pt x="87" y="813"/>
                      </a:lnTo>
                      <a:lnTo>
                        <a:pt x="89" y="811"/>
                      </a:lnTo>
                      <a:lnTo>
                        <a:pt x="89" y="805"/>
                      </a:lnTo>
                      <a:lnTo>
                        <a:pt x="84" y="766"/>
                      </a:lnTo>
                      <a:lnTo>
                        <a:pt x="80" y="728"/>
                      </a:lnTo>
                      <a:lnTo>
                        <a:pt x="75" y="663"/>
                      </a:lnTo>
                      <a:lnTo>
                        <a:pt x="70" y="596"/>
                      </a:lnTo>
                      <a:lnTo>
                        <a:pt x="63" y="530"/>
                      </a:lnTo>
                      <a:lnTo>
                        <a:pt x="34" y="329"/>
                      </a:lnTo>
                      <a:lnTo>
                        <a:pt x="34" y="325"/>
                      </a:lnTo>
                      <a:lnTo>
                        <a:pt x="33" y="320"/>
                      </a:lnTo>
                      <a:lnTo>
                        <a:pt x="33" y="314"/>
                      </a:lnTo>
                      <a:lnTo>
                        <a:pt x="25" y="257"/>
                      </a:lnTo>
                      <a:lnTo>
                        <a:pt x="20" y="233"/>
                      </a:lnTo>
                      <a:lnTo>
                        <a:pt x="13" y="181"/>
                      </a:lnTo>
                      <a:lnTo>
                        <a:pt x="8" y="129"/>
                      </a:lnTo>
                      <a:lnTo>
                        <a:pt x="4" y="80"/>
                      </a:lnTo>
                      <a:lnTo>
                        <a:pt x="1" y="33"/>
                      </a:lnTo>
                      <a:lnTo>
                        <a:pt x="0" y="2"/>
                      </a:lnTo>
                      <a:lnTo>
                        <a:pt x="1839" y="0"/>
                      </a:lnTo>
                      <a:close/>
                    </a:path>
                  </a:pathLst>
                </a:custGeom>
                <a:gradFill flip="none" rotWithShape="1">
                  <a:gsLst>
                    <a:gs pos="0">
                      <a:srgbClr val="A20000"/>
                    </a:gs>
                    <a:gs pos="50000">
                      <a:srgbClr val="C00000"/>
                    </a:gs>
                    <a:gs pos="100000">
                      <a:srgbClr val="F60000"/>
                    </a:gs>
                  </a:gsLst>
                  <a:lin ang="10800000" scaled="1"/>
                  <a:tileRect/>
                </a:gradFill>
                <a:ln w="0">
                  <a:noFill/>
                  <a:prstDash val="solid"/>
                  <a:round/>
                  <a:headEnd/>
                  <a:tailEnd/>
                </a:ln>
              </p:spPr>
              <p:txBody>
                <a:bodyPr/>
                <a:lstStyle/>
                <a:p>
                  <a:pPr defTabSz="914240">
                    <a:defRPr/>
                  </a:pPr>
                  <a:endParaRPr lang="en-US" kern="0" dirty="0">
                    <a:solidFill>
                      <a:prstClr val="black"/>
                    </a:solidFill>
                  </a:endParaRPr>
                </a:p>
              </p:txBody>
            </p:sp>
            <p:sp>
              <p:nvSpPr>
                <p:cNvPr id="28" name="Freeform 7"/>
                <p:cNvSpPr>
                  <a:spLocks noEditPoints="1"/>
                </p:cNvSpPr>
                <p:nvPr/>
              </p:nvSpPr>
              <p:spPr bwMode="auto">
                <a:xfrm>
                  <a:off x="4635501" y="14288"/>
                  <a:ext cx="247650" cy="1411288"/>
                </a:xfrm>
                <a:custGeom>
                  <a:avLst/>
                  <a:gdLst/>
                  <a:ahLst/>
                  <a:cxnLst>
                    <a:cxn ang="0">
                      <a:pos x="130" y="888"/>
                    </a:cxn>
                    <a:cxn ang="0">
                      <a:pos x="132" y="888"/>
                    </a:cxn>
                    <a:cxn ang="0">
                      <a:pos x="134" y="889"/>
                    </a:cxn>
                    <a:cxn ang="0">
                      <a:pos x="130" y="888"/>
                    </a:cxn>
                    <a:cxn ang="0">
                      <a:pos x="0" y="0"/>
                    </a:cxn>
                    <a:cxn ang="0">
                      <a:pos x="156" y="779"/>
                    </a:cxn>
                    <a:cxn ang="0">
                      <a:pos x="132" y="796"/>
                    </a:cxn>
                    <a:cxn ang="0">
                      <a:pos x="114" y="812"/>
                    </a:cxn>
                    <a:cxn ang="0">
                      <a:pos x="102" y="826"/>
                    </a:cxn>
                    <a:cxn ang="0">
                      <a:pos x="96" y="839"/>
                    </a:cxn>
                    <a:cxn ang="0">
                      <a:pos x="93" y="850"/>
                    </a:cxn>
                    <a:cxn ang="0">
                      <a:pos x="94" y="859"/>
                    </a:cxn>
                    <a:cxn ang="0">
                      <a:pos x="97" y="867"/>
                    </a:cxn>
                    <a:cxn ang="0">
                      <a:pos x="102" y="873"/>
                    </a:cxn>
                    <a:cxn ang="0">
                      <a:pos x="110" y="879"/>
                    </a:cxn>
                    <a:cxn ang="0">
                      <a:pos x="117" y="883"/>
                    </a:cxn>
                    <a:cxn ang="0">
                      <a:pos x="130" y="888"/>
                    </a:cxn>
                    <a:cxn ang="0">
                      <a:pos x="127" y="888"/>
                    </a:cxn>
                    <a:cxn ang="0">
                      <a:pos x="124" y="886"/>
                    </a:cxn>
                    <a:cxn ang="0">
                      <a:pos x="123" y="886"/>
                    </a:cxn>
                    <a:cxn ang="0">
                      <a:pos x="109" y="881"/>
                    </a:cxn>
                    <a:cxn ang="0">
                      <a:pos x="98" y="873"/>
                    </a:cxn>
                    <a:cxn ang="0">
                      <a:pos x="92" y="864"/>
                    </a:cxn>
                    <a:cxn ang="0">
                      <a:pos x="89" y="855"/>
                    </a:cxn>
                    <a:cxn ang="0">
                      <a:pos x="81" y="821"/>
                    </a:cxn>
                    <a:cxn ang="0">
                      <a:pos x="73" y="780"/>
                    </a:cxn>
                    <a:cxn ang="0">
                      <a:pos x="67" y="736"/>
                    </a:cxn>
                    <a:cxn ang="0">
                      <a:pos x="60" y="687"/>
                    </a:cxn>
                    <a:cxn ang="0">
                      <a:pos x="54" y="636"/>
                    </a:cxn>
                    <a:cxn ang="0">
                      <a:pos x="47" y="583"/>
                    </a:cxn>
                    <a:cxn ang="0">
                      <a:pos x="40" y="526"/>
                    </a:cxn>
                    <a:cxn ang="0">
                      <a:pos x="25" y="358"/>
                    </a:cxn>
                    <a:cxn ang="0">
                      <a:pos x="21" y="303"/>
                    </a:cxn>
                    <a:cxn ang="0">
                      <a:pos x="17" y="250"/>
                    </a:cxn>
                    <a:cxn ang="0">
                      <a:pos x="13" y="200"/>
                    </a:cxn>
                    <a:cxn ang="0">
                      <a:pos x="10" y="155"/>
                    </a:cxn>
                    <a:cxn ang="0">
                      <a:pos x="6" y="114"/>
                    </a:cxn>
                    <a:cxn ang="0">
                      <a:pos x="5" y="77"/>
                    </a:cxn>
                    <a:cxn ang="0">
                      <a:pos x="2" y="47"/>
                    </a:cxn>
                    <a:cxn ang="0">
                      <a:pos x="1" y="24"/>
                    </a:cxn>
                    <a:cxn ang="0">
                      <a:pos x="0" y="8"/>
                    </a:cxn>
                    <a:cxn ang="0">
                      <a:pos x="0" y="0"/>
                    </a:cxn>
                  </a:cxnLst>
                  <a:rect l="0" t="0" r="r" b="b"/>
                  <a:pathLst>
                    <a:path w="156" h="889">
                      <a:moveTo>
                        <a:pt x="130" y="888"/>
                      </a:moveTo>
                      <a:lnTo>
                        <a:pt x="132" y="888"/>
                      </a:lnTo>
                      <a:lnTo>
                        <a:pt x="134" y="889"/>
                      </a:lnTo>
                      <a:lnTo>
                        <a:pt x="130" y="888"/>
                      </a:lnTo>
                      <a:close/>
                      <a:moveTo>
                        <a:pt x="0" y="0"/>
                      </a:moveTo>
                      <a:lnTo>
                        <a:pt x="156" y="779"/>
                      </a:lnTo>
                      <a:lnTo>
                        <a:pt x="132" y="796"/>
                      </a:lnTo>
                      <a:lnTo>
                        <a:pt x="114" y="812"/>
                      </a:lnTo>
                      <a:lnTo>
                        <a:pt x="102" y="826"/>
                      </a:lnTo>
                      <a:lnTo>
                        <a:pt x="96" y="839"/>
                      </a:lnTo>
                      <a:lnTo>
                        <a:pt x="93" y="850"/>
                      </a:lnTo>
                      <a:lnTo>
                        <a:pt x="94" y="859"/>
                      </a:lnTo>
                      <a:lnTo>
                        <a:pt x="97" y="867"/>
                      </a:lnTo>
                      <a:lnTo>
                        <a:pt x="102" y="873"/>
                      </a:lnTo>
                      <a:lnTo>
                        <a:pt x="110" y="879"/>
                      </a:lnTo>
                      <a:lnTo>
                        <a:pt x="117" y="883"/>
                      </a:lnTo>
                      <a:lnTo>
                        <a:pt x="130" y="888"/>
                      </a:lnTo>
                      <a:lnTo>
                        <a:pt x="127" y="888"/>
                      </a:lnTo>
                      <a:lnTo>
                        <a:pt x="124" y="886"/>
                      </a:lnTo>
                      <a:lnTo>
                        <a:pt x="123" y="886"/>
                      </a:lnTo>
                      <a:lnTo>
                        <a:pt x="109" y="881"/>
                      </a:lnTo>
                      <a:lnTo>
                        <a:pt x="98" y="873"/>
                      </a:lnTo>
                      <a:lnTo>
                        <a:pt x="92" y="864"/>
                      </a:lnTo>
                      <a:lnTo>
                        <a:pt x="89" y="855"/>
                      </a:lnTo>
                      <a:lnTo>
                        <a:pt x="81" y="821"/>
                      </a:lnTo>
                      <a:lnTo>
                        <a:pt x="73" y="780"/>
                      </a:lnTo>
                      <a:lnTo>
                        <a:pt x="67" y="736"/>
                      </a:lnTo>
                      <a:lnTo>
                        <a:pt x="60" y="687"/>
                      </a:lnTo>
                      <a:lnTo>
                        <a:pt x="54" y="636"/>
                      </a:lnTo>
                      <a:lnTo>
                        <a:pt x="47" y="583"/>
                      </a:lnTo>
                      <a:lnTo>
                        <a:pt x="40" y="526"/>
                      </a:lnTo>
                      <a:lnTo>
                        <a:pt x="25" y="358"/>
                      </a:lnTo>
                      <a:lnTo>
                        <a:pt x="21" y="303"/>
                      </a:lnTo>
                      <a:lnTo>
                        <a:pt x="17" y="250"/>
                      </a:lnTo>
                      <a:lnTo>
                        <a:pt x="13" y="200"/>
                      </a:lnTo>
                      <a:lnTo>
                        <a:pt x="10" y="155"/>
                      </a:lnTo>
                      <a:lnTo>
                        <a:pt x="6" y="114"/>
                      </a:lnTo>
                      <a:lnTo>
                        <a:pt x="5" y="77"/>
                      </a:lnTo>
                      <a:lnTo>
                        <a:pt x="2" y="47"/>
                      </a:lnTo>
                      <a:lnTo>
                        <a:pt x="1" y="24"/>
                      </a:lnTo>
                      <a:lnTo>
                        <a:pt x="0" y="8"/>
                      </a:lnTo>
                      <a:lnTo>
                        <a:pt x="0" y="0"/>
                      </a:lnTo>
                      <a:close/>
                    </a:path>
                  </a:pathLst>
                </a:custGeom>
                <a:gradFill flip="none" rotWithShape="1">
                  <a:gsLst>
                    <a:gs pos="0">
                      <a:srgbClr val="A20000"/>
                    </a:gs>
                    <a:gs pos="50000">
                      <a:srgbClr val="C00000"/>
                    </a:gs>
                    <a:gs pos="100000">
                      <a:srgbClr val="F60000"/>
                    </a:gs>
                  </a:gsLst>
                  <a:lin ang="10800000" scaled="1"/>
                  <a:tileRect/>
                </a:gradFill>
                <a:ln w="0">
                  <a:noFill/>
                  <a:prstDash val="solid"/>
                  <a:round/>
                  <a:headEnd/>
                  <a:tailEnd/>
                </a:ln>
              </p:spPr>
              <p:txBody>
                <a:bodyPr/>
                <a:lstStyle/>
                <a:p>
                  <a:pPr defTabSz="914240">
                    <a:defRPr/>
                  </a:pPr>
                  <a:endParaRPr lang="en-US" kern="0" dirty="0">
                    <a:solidFill>
                      <a:prstClr val="black"/>
                    </a:solidFill>
                  </a:endParaRPr>
                </a:p>
              </p:txBody>
            </p:sp>
          </p:grpSp>
          <p:sp>
            <p:nvSpPr>
              <p:cNvPr id="25" name="TextBox 24"/>
              <p:cNvSpPr txBox="1"/>
              <p:nvPr/>
            </p:nvSpPr>
            <p:spPr>
              <a:xfrm>
                <a:off x="9136191" y="2892518"/>
                <a:ext cx="1988067" cy="645500"/>
              </a:xfrm>
              <a:prstGeom prst="rect">
                <a:avLst/>
              </a:prstGeom>
              <a:noFill/>
            </p:spPr>
            <p:txBody>
              <a:bodyPr wrap="square">
                <a:spAutoFit/>
              </a:bodyPr>
              <a:lstStyle/>
              <a:p>
                <a:pPr algn="r" defTabSz="914240">
                  <a:defRPr/>
                </a:pPr>
                <a:r>
                  <a:rPr lang="ru-RU" sz="1275" b="1" kern="0" dirty="0">
                    <a:solidFill>
                      <a:prstClr val="white"/>
                    </a:solidFill>
                    <a:latin typeface="Arial" pitchFamily="34" charset="0"/>
                    <a:cs typeface="Arial" pitchFamily="34" charset="0"/>
                  </a:rPr>
                  <a:t>НОВЫЕ ПОЛОЖЕНИЯ</a:t>
                </a:r>
                <a:endParaRPr lang="en-US" sz="1275" b="1" kern="0" dirty="0">
                  <a:solidFill>
                    <a:prstClr val="white"/>
                  </a:solidFill>
                </a:endParaRPr>
              </a:p>
            </p:txBody>
          </p:sp>
        </p:grpSp>
        <p:sp>
          <p:nvSpPr>
            <p:cNvPr id="26" name="Rectangle 25"/>
            <p:cNvSpPr/>
            <p:nvPr/>
          </p:nvSpPr>
          <p:spPr>
            <a:xfrm>
              <a:off x="3505200" y="3573066"/>
              <a:ext cx="417910"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1</a:t>
              </a:r>
            </a:p>
          </p:txBody>
        </p:sp>
        <p:sp>
          <p:nvSpPr>
            <p:cNvPr id="29" name="Rectangle 28"/>
            <p:cNvSpPr/>
            <p:nvPr/>
          </p:nvSpPr>
          <p:spPr>
            <a:xfrm>
              <a:off x="7602142" y="3573066"/>
              <a:ext cx="41790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cs typeface="Arial" panose="020B0604020202020204" pitchFamily="34" charset="0"/>
                </a:rPr>
                <a:t>10</a:t>
              </a:r>
            </a:p>
          </p:txBody>
        </p:sp>
        <p:sp>
          <p:nvSpPr>
            <p:cNvPr id="30" name="Rectangle 29"/>
            <p:cNvSpPr/>
            <p:nvPr/>
          </p:nvSpPr>
          <p:spPr>
            <a:xfrm>
              <a:off x="1757681" y="3164682"/>
              <a:ext cx="1758236" cy="372722"/>
            </a:xfrm>
            <a:prstGeom prst="rect">
              <a:avLst/>
            </a:prstGeom>
            <a:solidFill>
              <a:srgbClr val="576A87"/>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b="1" dirty="0"/>
                <a:t>Передача уведомлений о намерении присудить</a:t>
              </a:r>
              <a:endParaRPr lang="en-US" sz="1000" b="1" dirty="0"/>
            </a:p>
          </p:txBody>
        </p:sp>
        <p:sp>
          <p:nvSpPr>
            <p:cNvPr id="31" name="Rectangle 30"/>
            <p:cNvSpPr/>
            <p:nvPr/>
          </p:nvSpPr>
          <p:spPr>
            <a:xfrm>
              <a:off x="3960019" y="3573066"/>
              <a:ext cx="417910"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2</a:t>
              </a:r>
            </a:p>
          </p:txBody>
        </p:sp>
        <p:sp>
          <p:nvSpPr>
            <p:cNvPr id="32" name="Rectangle 31"/>
            <p:cNvSpPr/>
            <p:nvPr/>
          </p:nvSpPr>
          <p:spPr>
            <a:xfrm>
              <a:off x="4416030" y="3573066"/>
              <a:ext cx="41671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3</a:t>
              </a:r>
            </a:p>
          </p:txBody>
        </p:sp>
        <p:sp>
          <p:nvSpPr>
            <p:cNvPr id="33" name="Rectangle 32"/>
            <p:cNvSpPr/>
            <p:nvPr/>
          </p:nvSpPr>
          <p:spPr>
            <a:xfrm>
              <a:off x="4870848" y="3573066"/>
              <a:ext cx="41790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4</a:t>
              </a:r>
            </a:p>
          </p:txBody>
        </p:sp>
        <p:sp>
          <p:nvSpPr>
            <p:cNvPr id="34" name="Rectangle 33"/>
            <p:cNvSpPr/>
            <p:nvPr/>
          </p:nvSpPr>
          <p:spPr>
            <a:xfrm>
              <a:off x="5325667" y="3573066"/>
              <a:ext cx="41790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5</a:t>
              </a:r>
            </a:p>
          </p:txBody>
        </p:sp>
        <p:sp>
          <p:nvSpPr>
            <p:cNvPr id="35" name="Rectangle 34"/>
            <p:cNvSpPr/>
            <p:nvPr/>
          </p:nvSpPr>
          <p:spPr>
            <a:xfrm>
              <a:off x="5781676" y="3573066"/>
              <a:ext cx="41671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6</a:t>
              </a:r>
            </a:p>
          </p:txBody>
        </p:sp>
        <p:sp>
          <p:nvSpPr>
            <p:cNvPr id="36" name="Rectangle 35"/>
            <p:cNvSpPr/>
            <p:nvPr/>
          </p:nvSpPr>
          <p:spPr>
            <a:xfrm>
              <a:off x="6236494" y="3573066"/>
              <a:ext cx="417910"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7</a:t>
              </a:r>
            </a:p>
          </p:txBody>
        </p:sp>
        <p:sp>
          <p:nvSpPr>
            <p:cNvPr id="37" name="Rectangle 36"/>
            <p:cNvSpPr/>
            <p:nvPr/>
          </p:nvSpPr>
          <p:spPr>
            <a:xfrm>
              <a:off x="6691313" y="3573066"/>
              <a:ext cx="417910"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8</a:t>
              </a:r>
            </a:p>
          </p:txBody>
        </p:sp>
        <p:sp>
          <p:nvSpPr>
            <p:cNvPr id="38" name="Rectangle 37"/>
            <p:cNvSpPr/>
            <p:nvPr/>
          </p:nvSpPr>
          <p:spPr>
            <a:xfrm>
              <a:off x="7147324" y="3573066"/>
              <a:ext cx="416719" cy="357188"/>
            </a:xfrm>
            <a:prstGeom prst="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50" dirty="0">
                  <a:cs typeface="Arial" panose="020B0604020202020204" pitchFamily="34" charset="0"/>
                </a:rPr>
                <a:t>9</a:t>
              </a:r>
            </a:p>
          </p:txBody>
        </p:sp>
        <p:sp>
          <p:nvSpPr>
            <p:cNvPr id="39" name="Rectangle 38"/>
            <p:cNvSpPr/>
            <p:nvPr/>
          </p:nvSpPr>
          <p:spPr>
            <a:xfrm>
              <a:off x="8054580" y="3164681"/>
              <a:ext cx="1749820" cy="357188"/>
            </a:xfrm>
            <a:prstGeom prst="rect">
              <a:avLst/>
            </a:prstGeom>
            <a:solidFill>
              <a:srgbClr val="576A87"/>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b="1" dirty="0"/>
                <a:t>Присуждение договора на или после 11-го дня</a:t>
              </a:r>
              <a:endParaRPr lang="en-US" sz="1000" b="1" dirty="0"/>
            </a:p>
          </p:txBody>
        </p:sp>
        <p:sp>
          <p:nvSpPr>
            <p:cNvPr id="40" name="Rectangle 39"/>
            <p:cNvSpPr/>
            <p:nvPr/>
          </p:nvSpPr>
          <p:spPr>
            <a:xfrm>
              <a:off x="3531395" y="3164681"/>
              <a:ext cx="4462463" cy="357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ym typeface="Wingdings 3" panose="05040102010807070707" pitchFamily="18" charset="2"/>
                </a:rPr>
                <a:t>  </a:t>
              </a:r>
              <a:r>
                <a:rPr lang="ru-RU" sz="1350" b="1" dirty="0"/>
                <a:t>Период ожидания </a:t>
              </a:r>
              <a:r>
                <a:rPr lang="en-US" sz="1350" b="1" dirty="0"/>
                <a:t>(10 </a:t>
              </a:r>
              <a:r>
                <a:rPr lang="ru-RU" sz="1350" b="1" dirty="0"/>
                <a:t>рабочих дней</a:t>
              </a:r>
              <a:r>
                <a:rPr lang="en-US" sz="1350" b="1" dirty="0"/>
                <a:t>)  </a:t>
              </a:r>
              <a:r>
                <a:rPr lang="en-US" sz="1350" dirty="0">
                  <a:sym typeface="Wingdings 3" panose="05040102010807070707" pitchFamily="18" charset="2"/>
                </a:rPr>
                <a:t></a:t>
              </a:r>
              <a:endParaRPr lang="en-US" sz="1350" dirty="0"/>
            </a:p>
          </p:txBody>
        </p:sp>
        <p:sp>
          <p:nvSpPr>
            <p:cNvPr id="41" name="Rectangle 40"/>
            <p:cNvSpPr/>
            <p:nvPr/>
          </p:nvSpPr>
          <p:spPr>
            <a:xfrm>
              <a:off x="8056961" y="3573066"/>
              <a:ext cx="417909" cy="357188"/>
            </a:xfrm>
            <a:prstGeom prst="rect">
              <a:avLst/>
            </a:prstGeom>
            <a:solidFill>
              <a:schemeClr val="bg2">
                <a:lumMod val="75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cs typeface="Arial" panose="020B0604020202020204" pitchFamily="34" charset="0"/>
                </a:rPr>
                <a:t>11</a:t>
              </a:r>
            </a:p>
          </p:txBody>
        </p:sp>
        <p:sp>
          <p:nvSpPr>
            <p:cNvPr id="42" name="Rectangle 41"/>
            <p:cNvSpPr/>
            <p:nvPr/>
          </p:nvSpPr>
          <p:spPr>
            <a:xfrm>
              <a:off x="8512970" y="3573066"/>
              <a:ext cx="416719" cy="357188"/>
            </a:xfrm>
            <a:prstGeom prst="rect">
              <a:avLst/>
            </a:prstGeom>
            <a:solidFill>
              <a:schemeClr val="bg2">
                <a:lumMod val="75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cs typeface="Arial" panose="020B0604020202020204" pitchFamily="34" charset="0"/>
                </a:rPr>
                <a:t>12</a:t>
              </a:r>
            </a:p>
          </p:txBody>
        </p:sp>
        <p:sp>
          <p:nvSpPr>
            <p:cNvPr id="43" name="Rectangle 42"/>
            <p:cNvSpPr/>
            <p:nvPr/>
          </p:nvSpPr>
          <p:spPr>
            <a:xfrm>
              <a:off x="8967788" y="3573066"/>
              <a:ext cx="417910" cy="357188"/>
            </a:xfrm>
            <a:prstGeom prst="rect">
              <a:avLst/>
            </a:prstGeom>
            <a:solidFill>
              <a:schemeClr val="bg2">
                <a:lumMod val="75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cs typeface="Arial" panose="020B0604020202020204" pitchFamily="34" charset="0"/>
                </a:rPr>
                <a:t>13</a:t>
              </a:r>
              <a:endParaRPr lang="en-US" sz="1950" dirty="0">
                <a:cs typeface="Arial" panose="020B0604020202020204" pitchFamily="34" charset="0"/>
              </a:endParaRPr>
            </a:p>
          </p:txBody>
        </p:sp>
        <p:sp>
          <p:nvSpPr>
            <p:cNvPr id="44" name="TextBox 43"/>
            <p:cNvSpPr txBox="1"/>
            <p:nvPr/>
          </p:nvSpPr>
          <p:spPr>
            <a:xfrm>
              <a:off x="1987153" y="3682573"/>
              <a:ext cx="1427562" cy="307777"/>
            </a:xfrm>
            <a:prstGeom prst="rect">
              <a:avLst/>
            </a:prstGeom>
            <a:noFill/>
            <a:ln w="25400">
              <a:noFill/>
            </a:ln>
          </p:spPr>
          <p:txBody>
            <a:bodyPr wrap="square">
              <a:spAutoFit/>
            </a:bodyPr>
            <a:lstStyle/>
            <a:p>
              <a:pPr algn="r">
                <a:defRPr/>
              </a:pPr>
              <a:r>
                <a:rPr lang="ru-RU" sz="1400" b="1" dirty="0">
                  <a:solidFill>
                    <a:schemeClr val="tx2">
                      <a:lumMod val="50000"/>
                    </a:schemeClr>
                  </a:solidFill>
                </a:rPr>
                <a:t>РАБОЧИЕ ДНИ</a:t>
              </a:r>
              <a:endParaRPr lang="en-US" sz="1400" b="1" dirty="0">
                <a:solidFill>
                  <a:schemeClr val="tx2">
                    <a:lumMod val="50000"/>
                  </a:schemeClr>
                </a:solidFill>
              </a:endParaRPr>
            </a:p>
          </p:txBody>
        </p:sp>
        <p:cxnSp>
          <p:nvCxnSpPr>
            <p:cNvPr id="45" name="Straight Connector 44"/>
            <p:cNvCxnSpPr/>
            <p:nvPr/>
          </p:nvCxnSpPr>
          <p:spPr>
            <a:xfrm flipV="1">
              <a:off x="3524250" y="2892030"/>
              <a:ext cx="0" cy="265509"/>
            </a:xfrm>
            <a:prstGeom prst="line">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014097" y="2731294"/>
              <a:ext cx="0" cy="426244"/>
            </a:xfrm>
            <a:prstGeom prst="line">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2204720" y="2207367"/>
              <a:ext cx="3680540" cy="6846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rPr>
                <a:t>Период ожидания начинается на следующий день </a:t>
              </a:r>
              <a:r>
                <a:rPr lang="ru-RU" sz="1200" u="sng" dirty="0">
                  <a:solidFill>
                    <a:schemeClr val="tx1"/>
                  </a:solidFill>
                </a:rPr>
                <a:t>после</a:t>
              </a:r>
              <a:r>
                <a:rPr lang="ru-RU" sz="1200" dirty="0">
                  <a:solidFill>
                    <a:schemeClr val="tx1"/>
                  </a:solidFill>
                </a:rPr>
                <a:t> передачи Уведомления о намерении присудить договор всем участникам торгов/заявителям</a:t>
              </a:r>
              <a:r>
                <a:rPr lang="ru-RU" sz="1400" dirty="0">
                  <a:solidFill>
                    <a:schemeClr val="tx1"/>
                  </a:solidFill>
                </a:rPr>
                <a:t>.</a:t>
              </a:r>
              <a:endParaRPr lang="en-US" sz="1400" dirty="0">
                <a:solidFill>
                  <a:schemeClr val="tx1"/>
                </a:solidFill>
              </a:endParaRPr>
            </a:p>
          </p:txBody>
        </p:sp>
        <p:sp>
          <p:nvSpPr>
            <p:cNvPr id="48" name="Rounded Rectangle 47"/>
            <p:cNvSpPr/>
            <p:nvPr/>
          </p:nvSpPr>
          <p:spPr>
            <a:xfrm>
              <a:off x="6506766" y="2315765"/>
              <a:ext cx="3440908" cy="514649"/>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rPr>
                <a:t>Период ожидания </a:t>
              </a:r>
              <a:r>
                <a:rPr lang="ru-RU" sz="1400" b="1" u="sng" dirty="0">
                  <a:solidFill>
                    <a:schemeClr val="tx1"/>
                  </a:solidFill>
                </a:rPr>
                <a:t>истекает</a:t>
              </a:r>
              <a:r>
                <a:rPr lang="ru-RU" sz="1400" dirty="0">
                  <a:solidFill>
                    <a:schemeClr val="tx1"/>
                  </a:solidFill>
                </a:rPr>
                <a:t> в полночь десятого дня (если он не продлен)</a:t>
              </a:r>
              <a:endParaRPr lang="en-US" sz="1400" dirty="0">
                <a:solidFill>
                  <a:schemeClr val="tx1"/>
                </a:solidFill>
              </a:endParaRPr>
            </a:p>
          </p:txBody>
        </p:sp>
        <p:grpSp>
          <p:nvGrpSpPr>
            <p:cNvPr id="14" name="Group 13"/>
            <p:cNvGrpSpPr>
              <a:grpSpLocks/>
            </p:cNvGrpSpPr>
            <p:nvPr/>
          </p:nvGrpSpPr>
          <p:grpSpPr bwMode="auto">
            <a:xfrm>
              <a:off x="3189685" y="3898106"/>
              <a:ext cx="1646634" cy="692497"/>
              <a:chOff x="2220684" y="4054509"/>
              <a:chExt cx="2196385" cy="924183"/>
            </a:xfrm>
          </p:grpSpPr>
          <p:cxnSp>
            <p:nvCxnSpPr>
              <p:cNvPr id="61" name="Straight Connector 60"/>
              <p:cNvCxnSpPr/>
              <p:nvPr/>
            </p:nvCxnSpPr>
            <p:spPr>
              <a:xfrm flipV="1">
                <a:off x="4402776" y="4064043"/>
                <a:ext cx="0" cy="613341"/>
              </a:xfrm>
              <a:prstGeom prst="line">
                <a:avLst/>
              </a:prstGeom>
              <a:ln w="41275">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220684" y="4054509"/>
                <a:ext cx="2150329" cy="924183"/>
              </a:xfrm>
              <a:prstGeom prst="rect">
                <a:avLst/>
              </a:prstGeom>
              <a:noFill/>
              <a:ln w="25400">
                <a:noFill/>
              </a:ln>
            </p:spPr>
            <p:txBody>
              <a:bodyPr>
                <a:spAutoFit/>
              </a:bodyPr>
              <a:lstStyle/>
              <a:p>
                <a:pPr algn="r">
                  <a:defRPr/>
                </a:pPr>
                <a:r>
                  <a:rPr lang="ru-RU" sz="975" dirty="0">
                    <a:solidFill>
                      <a:schemeClr val="tx2">
                        <a:lumMod val="75000"/>
                      </a:schemeClr>
                    </a:solidFill>
                  </a:rPr>
                  <a:t>УЧАСТНИК/ЗАЯВИТЕЛЬ ЗАПРАШИВАЕТ ОТЧЕТ О ПОДВЕДЕНИИ ИТОГОВ В ТЕЧЕНИЕ  3 РАБОЧИХ ДНЯ</a:t>
                </a:r>
                <a:endParaRPr lang="en-US" sz="975" b="1" dirty="0">
                  <a:solidFill>
                    <a:schemeClr val="tx2">
                      <a:lumMod val="75000"/>
                    </a:schemeClr>
                  </a:solidFill>
                </a:endParaRPr>
              </a:p>
            </p:txBody>
          </p:sp>
          <p:cxnSp>
            <p:nvCxnSpPr>
              <p:cNvPr id="63" name="Straight Connector 62"/>
              <p:cNvCxnSpPr/>
              <p:nvPr/>
            </p:nvCxnSpPr>
            <p:spPr>
              <a:xfrm flipH="1">
                <a:off x="2676477" y="4677384"/>
                <a:ext cx="1740592" cy="4767"/>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a:grpSpLocks/>
            </p:cNvGrpSpPr>
            <p:nvPr/>
          </p:nvGrpSpPr>
          <p:grpSpPr bwMode="auto">
            <a:xfrm>
              <a:off x="3910014" y="4037410"/>
              <a:ext cx="3246835" cy="1091894"/>
              <a:chOff x="3181586" y="4097449"/>
              <a:chExt cx="4328945" cy="1455066"/>
            </a:xfrm>
          </p:grpSpPr>
          <p:sp>
            <p:nvSpPr>
              <p:cNvPr id="67" name="TextBox 66"/>
              <p:cNvSpPr txBox="1"/>
              <p:nvPr/>
            </p:nvSpPr>
            <p:spPr>
              <a:xfrm>
                <a:off x="3181586" y="4752732"/>
                <a:ext cx="4328945" cy="799783"/>
              </a:xfrm>
              <a:prstGeom prst="rect">
                <a:avLst/>
              </a:prstGeom>
              <a:solidFill>
                <a:schemeClr val="bg1"/>
              </a:solidFill>
              <a:ln w="25400">
                <a:noFill/>
              </a:ln>
            </p:spPr>
            <p:txBody>
              <a:bodyPr>
                <a:spAutoFit/>
              </a:bodyPr>
              <a:lstStyle/>
              <a:p>
                <a:pPr algn="r">
                  <a:defRPr/>
                </a:pPr>
                <a:r>
                  <a:rPr lang="ru-RU" sz="1100" dirty="0">
                    <a:solidFill>
                      <a:schemeClr val="tx2">
                        <a:lumMod val="75000"/>
                      </a:schemeClr>
                    </a:solidFill>
                  </a:rPr>
                  <a:t>БЕНЕФИЦИАР ПРЕДОСТАВЛЯЕТ ОТЧЕТ В ТЕЧЕНИЕ 5 РАБОЧИХ ДНЕЙ ПОСЛЕ ПОЛУЧЕНИЯ СВОЕВРЕМЕННОГО ЗАПРОСА</a:t>
                </a:r>
                <a:endParaRPr lang="en-US" sz="1100" dirty="0">
                  <a:solidFill>
                    <a:schemeClr val="tx2">
                      <a:lumMod val="75000"/>
                    </a:schemeClr>
                  </a:solidFill>
                </a:endParaRPr>
              </a:p>
            </p:txBody>
          </p:sp>
          <p:cxnSp>
            <p:nvCxnSpPr>
              <p:cNvPr id="65" name="Straight Connector 64"/>
              <p:cNvCxnSpPr/>
              <p:nvPr/>
            </p:nvCxnSpPr>
            <p:spPr>
              <a:xfrm flipV="1">
                <a:off x="7475607" y="4097449"/>
                <a:ext cx="0" cy="1142378"/>
              </a:xfrm>
              <a:prstGeom prst="line">
                <a:avLst/>
              </a:prstGeom>
              <a:ln w="41275">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3518299" y="4968481"/>
              <a:ext cx="4536281" cy="320421"/>
              <a:chOff x="2626194" y="5308426"/>
              <a:chExt cx="6047606" cy="428041"/>
            </a:xfrm>
          </p:grpSpPr>
          <p:cxnSp>
            <p:nvCxnSpPr>
              <p:cNvPr id="69" name="Straight Connector 68"/>
              <p:cNvCxnSpPr/>
              <p:nvPr/>
            </p:nvCxnSpPr>
            <p:spPr>
              <a:xfrm flipH="1" flipV="1">
                <a:off x="2634130" y="5308426"/>
                <a:ext cx="4762" cy="396039"/>
              </a:xfrm>
              <a:prstGeom prst="line">
                <a:avLst/>
              </a:prstGeom>
              <a:ln w="412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115" name="TextBox 70"/>
              <p:cNvSpPr txBox="1">
                <a:spLocks noChangeArrowheads="1"/>
              </p:cNvSpPr>
              <p:nvPr/>
            </p:nvSpPr>
            <p:spPr bwMode="auto">
              <a:xfrm>
                <a:off x="2667055" y="5386990"/>
                <a:ext cx="5933719" cy="34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ru-RU" altLang="en-US" sz="1100" dirty="0">
                    <a:solidFill>
                      <a:srgbClr val="C00000"/>
                    </a:solidFill>
                    <a:latin typeface="+mn-lt"/>
                  </a:rPr>
                  <a:t>ПРЕТЕНЗИЮ МОЖНО ПОДАТЬ В ЛЮБОЕ ВРЕМЯ ПЕРИОДА ОЖИДАНИЯ</a:t>
                </a:r>
                <a:endParaRPr lang="en-US" altLang="en-US" sz="1100" dirty="0">
                  <a:solidFill>
                    <a:srgbClr val="C00000"/>
                  </a:solidFill>
                  <a:latin typeface="+mn-lt"/>
                </a:endParaRPr>
              </a:p>
            </p:txBody>
          </p:sp>
          <p:cxnSp>
            <p:nvCxnSpPr>
              <p:cNvPr id="72" name="Straight Connector 71"/>
              <p:cNvCxnSpPr/>
              <p:nvPr/>
            </p:nvCxnSpPr>
            <p:spPr>
              <a:xfrm flipH="1" flipV="1">
                <a:off x="2626194" y="5699694"/>
                <a:ext cx="6047606" cy="159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8645229" y="5308426"/>
                <a:ext cx="4761" cy="396039"/>
              </a:xfrm>
              <a:prstGeom prst="line">
                <a:avLst/>
              </a:prstGeom>
              <a:ln w="412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6187679" y="4529138"/>
              <a:ext cx="933450" cy="0"/>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306491" y="4887516"/>
              <a:ext cx="2814638" cy="7144"/>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rot="10800000" flipV="1">
            <a:off x="2327672" y="305590"/>
            <a:ext cx="8299687" cy="701731"/>
          </a:xfrm>
          <a:prstGeom prst="rect">
            <a:avLst/>
          </a:prstGeom>
        </p:spPr>
        <p:txBody>
          <a:bodyPr vert="horz" lIns="91440" tIns="45720" rIns="91440" bIns="45720" rtlCol="0" anchor="ctr">
            <a:normAutofit/>
          </a:bodyPr>
          <a:lstStyle/>
          <a:p>
            <a:pPr algn="ctr">
              <a:lnSpc>
                <a:spcPct val="90000"/>
              </a:lnSpc>
              <a:spcBef>
                <a:spcPct val="0"/>
              </a:spcBef>
            </a:pPr>
            <a:r>
              <a:rPr lang="ru-RU" sz="4400" dirty="0">
                <a:solidFill>
                  <a:srgbClr val="002060"/>
                </a:solidFill>
                <a:latin typeface="+mj-lt"/>
                <a:ea typeface="+mj-ea"/>
                <a:cs typeface="+mj-cs"/>
              </a:rPr>
              <a:t>Период ожидания</a:t>
            </a:r>
            <a:endParaRPr lang="en-US" sz="4400" dirty="0">
              <a:solidFill>
                <a:srgbClr val="002060"/>
              </a:solidFill>
              <a:latin typeface="+mj-lt"/>
              <a:ea typeface="+mj-ea"/>
              <a:cs typeface="+mj-cs"/>
            </a:endParaRPr>
          </a:p>
        </p:txBody>
      </p:sp>
    </p:spTree>
    <p:custDataLst>
      <p:tags r:id="rId1"/>
    </p:custDataLst>
    <p:extLst>
      <p:ext uri="{BB962C8B-B14F-4D97-AF65-F5344CB8AC3E}">
        <p14:creationId xmlns:p14="http://schemas.microsoft.com/office/powerpoint/2010/main" val="36279003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4254841" y="199913"/>
            <a:ext cx="3912065" cy="701731"/>
          </a:xfrm>
          <a:prstGeom prst="rect">
            <a:avLst/>
          </a:prstGeom>
        </p:spPr>
        <p:txBody>
          <a:bodyPr vert="horz" lIns="91440" tIns="45720" rIns="91440" bIns="45720" rtlCol="0" anchor="ctr">
            <a:normAutofit/>
          </a:bodyPr>
          <a:lstStyle>
            <a:defPPr>
              <a:defRPr lang="it-IT"/>
            </a:defPPr>
            <a:lvl1pPr algn="ctr">
              <a:lnSpc>
                <a:spcPct val="90000"/>
              </a:lnSpc>
              <a:spcBef>
                <a:spcPct val="0"/>
              </a:spcBef>
              <a:defRPr sz="4400">
                <a:solidFill>
                  <a:srgbClr val="002060"/>
                </a:solidFill>
                <a:latin typeface="+mj-lt"/>
                <a:ea typeface="+mj-ea"/>
                <a:cs typeface="+mj-cs"/>
              </a:defRPr>
            </a:lvl1pPr>
          </a:lstStyle>
          <a:p>
            <a:r>
              <a:rPr lang="ru-RU" dirty="0"/>
              <a:t>Рабочие дни</a:t>
            </a:r>
            <a:endParaRPr lang="en-GB" dirty="0"/>
          </a:p>
        </p:txBody>
      </p:sp>
      <p:sp>
        <p:nvSpPr>
          <p:cNvPr id="58" name="object 23"/>
          <p:cNvSpPr txBox="1">
            <a:spLocks noGrp="1"/>
          </p:cNvSpPr>
          <p:nvPr>
            <p:ph sz="half" idx="4294967295"/>
          </p:nvPr>
        </p:nvSpPr>
        <p:spPr>
          <a:xfrm>
            <a:off x="7129287" y="1471879"/>
            <a:ext cx="3741419" cy="4085691"/>
          </a:xfrm>
          <a:prstGeom prst="rect">
            <a:avLst/>
          </a:prstGeom>
        </p:spPr>
        <p:txBody>
          <a:bodyPr/>
          <a:lstStyle/>
          <a:p>
            <a:pPr>
              <a:defRPr/>
            </a:pPr>
            <a:r>
              <a:rPr lang="ru-RU" sz="2000" dirty="0"/>
              <a:t>Условия договора по-прежнему основаны на календарных днях </a:t>
            </a:r>
          </a:p>
          <a:p>
            <a:pPr marL="0" indent="0">
              <a:buNone/>
              <a:defRPr/>
            </a:pPr>
            <a:r>
              <a:rPr lang="ru-RU" sz="2000" dirty="0"/>
              <a:t>Примеры применения понятия «рабочие дни»:</a:t>
            </a:r>
          </a:p>
          <a:p>
            <a:pPr>
              <a:defRPr/>
            </a:pPr>
            <a:r>
              <a:rPr lang="ru-RU" sz="2000" dirty="0"/>
              <a:t>Расчет периода ожидания </a:t>
            </a:r>
          </a:p>
          <a:p>
            <a:pPr>
              <a:defRPr/>
            </a:pPr>
            <a:r>
              <a:rPr lang="ru-RU" sz="2000" dirty="0"/>
              <a:t>Период, в течение которого участники торгов/заявители могут запросить отчет по подведению итогов; </a:t>
            </a:r>
          </a:p>
          <a:p>
            <a:pPr>
              <a:defRPr/>
            </a:pPr>
            <a:r>
              <a:rPr lang="ru-RU" sz="2000" dirty="0"/>
              <a:t>Срок подачи претензий, связанных с закупками</a:t>
            </a:r>
            <a:endParaRPr lang="en-GB" sz="2000" dirty="0"/>
          </a:p>
          <a:p>
            <a:endParaRPr lang="en-GB" sz="2000" dirty="0"/>
          </a:p>
        </p:txBody>
      </p:sp>
      <p:sp>
        <p:nvSpPr>
          <p:cNvPr id="59" name="object 6"/>
          <p:cNvSpPr/>
          <p:nvPr/>
        </p:nvSpPr>
        <p:spPr>
          <a:xfrm>
            <a:off x="5606513" y="4302537"/>
            <a:ext cx="604361" cy="445770"/>
          </a:xfrm>
          <a:custGeom>
            <a:avLst/>
            <a:gdLst/>
            <a:ahLst/>
            <a:cxnLst/>
            <a:rect l="l" t="t" r="r" b="b"/>
            <a:pathLst>
              <a:path w="1074420" h="792479">
                <a:moveTo>
                  <a:pt x="1074419" y="0"/>
                </a:moveTo>
                <a:lnTo>
                  <a:pt x="0" y="0"/>
                </a:lnTo>
                <a:lnTo>
                  <a:pt x="537209" y="792480"/>
                </a:lnTo>
                <a:lnTo>
                  <a:pt x="1074419" y="0"/>
                </a:lnTo>
                <a:close/>
              </a:path>
            </a:pathLst>
          </a:custGeom>
          <a:solidFill>
            <a:srgbClr val="F5B317">
              <a:alpha val="50195"/>
            </a:srgbClr>
          </a:solidFill>
        </p:spPr>
        <p:txBody>
          <a:bodyPr wrap="square" lIns="0" tIns="0" rIns="0" bIns="0" rtlCol="0"/>
          <a:lstStyle/>
          <a:p>
            <a:endParaRPr sz="1350"/>
          </a:p>
        </p:txBody>
      </p:sp>
      <p:sp>
        <p:nvSpPr>
          <p:cNvPr id="60" name="object 7"/>
          <p:cNvSpPr/>
          <p:nvPr/>
        </p:nvSpPr>
        <p:spPr>
          <a:xfrm>
            <a:off x="5842254" y="4659156"/>
            <a:ext cx="140018" cy="81439"/>
          </a:xfrm>
          <a:custGeom>
            <a:avLst/>
            <a:gdLst/>
            <a:ahLst/>
            <a:cxnLst/>
            <a:rect l="l" t="t" r="r" b="b"/>
            <a:pathLst>
              <a:path w="248920" h="144779">
                <a:moveTo>
                  <a:pt x="248411" y="0"/>
                </a:moveTo>
                <a:lnTo>
                  <a:pt x="0" y="0"/>
                </a:lnTo>
                <a:lnTo>
                  <a:pt x="124205" y="144780"/>
                </a:lnTo>
                <a:lnTo>
                  <a:pt x="248411" y="0"/>
                </a:lnTo>
                <a:close/>
              </a:path>
            </a:pathLst>
          </a:custGeom>
          <a:solidFill>
            <a:srgbClr val="57687C"/>
          </a:solidFill>
        </p:spPr>
        <p:txBody>
          <a:bodyPr wrap="square" lIns="0" tIns="0" rIns="0" bIns="0" rtlCol="0"/>
          <a:lstStyle/>
          <a:p>
            <a:endParaRPr sz="1350"/>
          </a:p>
        </p:txBody>
      </p:sp>
      <p:sp>
        <p:nvSpPr>
          <p:cNvPr id="64" name="object 8"/>
          <p:cNvSpPr/>
          <p:nvPr/>
        </p:nvSpPr>
        <p:spPr>
          <a:xfrm>
            <a:off x="5606512" y="3828479"/>
            <a:ext cx="121801" cy="511850"/>
          </a:xfrm>
          <a:custGeom>
            <a:avLst/>
            <a:gdLst/>
            <a:ahLst/>
            <a:cxnLst/>
            <a:rect l="l" t="t" r="r" b="b"/>
            <a:pathLst>
              <a:path w="216535" h="909954">
                <a:moveTo>
                  <a:pt x="216407" y="0"/>
                </a:moveTo>
                <a:lnTo>
                  <a:pt x="0" y="0"/>
                </a:lnTo>
                <a:lnTo>
                  <a:pt x="0" y="801623"/>
                </a:lnTo>
                <a:lnTo>
                  <a:pt x="8504" y="843739"/>
                </a:lnTo>
                <a:lnTo>
                  <a:pt x="31694" y="878133"/>
                </a:lnTo>
                <a:lnTo>
                  <a:pt x="66088" y="901323"/>
                </a:lnTo>
                <a:lnTo>
                  <a:pt x="108203" y="909827"/>
                </a:lnTo>
                <a:lnTo>
                  <a:pt x="150324" y="901323"/>
                </a:lnTo>
                <a:lnTo>
                  <a:pt x="184718" y="878133"/>
                </a:lnTo>
                <a:lnTo>
                  <a:pt x="207905" y="843739"/>
                </a:lnTo>
                <a:lnTo>
                  <a:pt x="216407" y="801623"/>
                </a:lnTo>
                <a:lnTo>
                  <a:pt x="216407" y="0"/>
                </a:lnTo>
                <a:close/>
              </a:path>
            </a:pathLst>
          </a:custGeom>
          <a:solidFill>
            <a:srgbClr val="1ED0A6"/>
          </a:solidFill>
        </p:spPr>
        <p:txBody>
          <a:bodyPr wrap="square" lIns="0" tIns="0" rIns="0" bIns="0" rtlCol="0"/>
          <a:lstStyle/>
          <a:p>
            <a:endParaRPr sz="1350"/>
          </a:p>
        </p:txBody>
      </p:sp>
      <p:sp>
        <p:nvSpPr>
          <p:cNvPr id="66" name="object 9"/>
          <p:cNvSpPr/>
          <p:nvPr/>
        </p:nvSpPr>
        <p:spPr>
          <a:xfrm>
            <a:off x="5302187" y="3637312"/>
            <a:ext cx="383262" cy="382548"/>
          </a:xfrm>
          <a:custGeom>
            <a:avLst/>
            <a:gdLst/>
            <a:ahLst/>
            <a:cxnLst/>
            <a:rect l="l" t="t" r="r" b="b"/>
            <a:pathLst>
              <a:path w="681354" h="680085">
                <a:moveTo>
                  <a:pt x="340614" y="0"/>
                </a:moveTo>
                <a:lnTo>
                  <a:pt x="294395" y="3102"/>
                </a:lnTo>
                <a:lnTo>
                  <a:pt x="250066" y="12139"/>
                </a:lnTo>
                <a:lnTo>
                  <a:pt x="208033" y="26707"/>
                </a:lnTo>
                <a:lnTo>
                  <a:pt x="168701" y="46400"/>
                </a:lnTo>
                <a:lnTo>
                  <a:pt x="132476" y="70812"/>
                </a:lnTo>
                <a:lnTo>
                  <a:pt x="99764" y="99541"/>
                </a:lnTo>
                <a:lnTo>
                  <a:pt x="70972" y="132179"/>
                </a:lnTo>
                <a:lnTo>
                  <a:pt x="46504" y="168322"/>
                </a:lnTo>
                <a:lnTo>
                  <a:pt x="26767" y="207567"/>
                </a:lnTo>
                <a:lnTo>
                  <a:pt x="12167" y="249506"/>
                </a:lnTo>
                <a:lnTo>
                  <a:pt x="3109" y="293736"/>
                </a:lnTo>
                <a:lnTo>
                  <a:pt x="0" y="339852"/>
                </a:lnTo>
                <a:lnTo>
                  <a:pt x="3109" y="385967"/>
                </a:lnTo>
                <a:lnTo>
                  <a:pt x="12167" y="430197"/>
                </a:lnTo>
                <a:lnTo>
                  <a:pt x="26767" y="472136"/>
                </a:lnTo>
                <a:lnTo>
                  <a:pt x="46504" y="511381"/>
                </a:lnTo>
                <a:lnTo>
                  <a:pt x="70972" y="547524"/>
                </a:lnTo>
                <a:lnTo>
                  <a:pt x="99764" y="580162"/>
                </a:lnTo>
                <a:lnTo>
                  <a:pt x="132476" y="608891"/>
                </a:lnTo>
                <a:lnTo>
                  <a:pt x="168701" y="633303"/>
                </a:lnTo>
                <a:lnTo>
                  <a:pt x="208033" y="652996"/>
                </a:lnTo>
                <a:lnTo>
                  <a:pt x="250066" y="667564"/>
                </a:lnTo>
                <a:lnTo>
                  <a:pt x="294395" y="676601"/>
                </a:lnTo>
                <a:lnTo>
                  <a:pt x="340614" y="679704"/>
                </a:lnTo>
                <a:lnTo>
                  <a:pt x="386832" y="676601"/>
                </a:lnTo>
                <a:lnTo>
                  <a:pt x="431161" y="667564"/>
                </a:lnTo>
                <a:lnTo>
                  <a:pt x="473194" y="652996"/>
                </a:lnTo>
                <a:lnTo>
                  <a:pt x="512526" y="633303"/>
                </a:lnTo>
                <a:lnTo>
                  <a:pt x="548751" y="608891"/>
                </a:lnTo>
                <a:lnTo>
                  <a:pt x="581463" y="580162"/>
                </a:lnTo>
                <a:lnTo>
                  <a:pt x="610255" y="547524"/>
                </a:lnTo>
                <a:lnTo>
                  <a:pt x="634723" y="511381"/>
                </a:lnTo>
                <a:lnTo>
                  <a:pt x="654460" y="472136"/>
                </a:lnTo>
                <a:lnTo>
                  <a:pt x="669060" y="430197"/>
                </a:lnTo>
                <a:lnTo>
                  <a:pt x="678118" y="385967"/>
                </a:lnTo>
                <a:lnTo>
                  <a:pt x="681228" y="339852"/>
                </a:lnTo>
                <a:lnTo>
                  <a:pt x="678118" y="293736"/>
                </a:lnTo>
                <a:lnTo>
                  <a:pt x="669060" y="249506"/>
                </a:lnTo>
                <a:lnTo>
                  <a:pt x="654460" y="207567"/>
                </a:lnTo>
                <a:lnTo>
                  <a:pt x="634723" y="168322"/>
                </a:lnTo>
                <a:lnTo>
                  <a:pt x="610255" y="132179"/>
                </a:lnTo>
                <a:lnTo>
                  <a:pt x="581463" y="99541"/>
                </a:lnTo>
                <a:lnTo>
                  <a:pt x="548751" y="70812"/>
                </a:lnTo>
                <a:lnTo>
                  <a:pt x="512526" y="46400"/>
                </a:lnTo>
                <a:lnTo>
                  <a:pt x="473194" y="26707"/>
                </a:lnTo>
                <a:lnTo>
                  <a:pt x="431161" y="12139"/>
                </a:lnTo>
                <a:lnTo>
                  <a:pt x="386832" y="3102"/>
                </a:lnTo>
                <a:lnTo>
                  <a:pt x="340614" y="0"/>
                </a:lnTo>
                <a:close/>
              </a:path>
            </a:pathLst>
          </a:custGeom>
          <a:solidFill>
            <a:srgbClr val="FFFFFF"/>
          </a:solidFill>
        </p:spPr>
        <p:txBody>
          <a:bodyPr wrap="square" lIns="0" tIns="0" rIns="0" bIns="0" rtlCol="0"/>
          <a:lstStyle/>
          <a:p>
            <a:endParaRPr sz="1350"/>
          </a:p>
        </p:txBody>
      </p:sp>
      <p:sp>
        <p:nvSpPr>
          <p:cNvPr id="68" name="object 10"/>
          <p:cNvSpPr/>
          <p:nvPr/>
        </p:nvSpPr>
        <p:spPr>
          <a:xfrm>
            <a:off x="5302187" y="3637312"/>
            <a:ext cx="383262" cy="382548"/>
          </a:xfrm>
          <a:custGeom>
            <a:avLst/>
            <a:gdLst/>
            <a:ahLst/>
            <a:cxnLst/>
            <a:rect l="l" t="t" r="r" b="b"/>
            <a:pathLst>
              <a:path w="681354" h="680085">
                <a:moveTo>
                  <a:pt x="0" y="339852"/>
                </a:moveTo>
                <a:lnTo>
                  <a:pt x="3109" y="293736"/>
                </a:lnTo>
                <a:lnTo>
                  <a:pt x="12167" y="249506"/>
                </a:lnTo>
                <a:lnTo>
                  <a:pt x="26767" y="207567"/>
                </a:lnTo>
                <a:lnTo>
                  <a:pt x="46504" y="168322"/>
                </a:lnTo>
                <a:lnTo>
                  <a:pt x="70972" y="132179"/>
                </a:lnTo>
                <a:lnTo>
                  <a:pt x="99764" y="99541"/>
                </a:lnTo>
                <a:lnTo>
                  <a:pt x="132476" y="70812"/>
                </a:lnTo>
                <a:lnTo>
                  <a:pt x="168701" y="46400"/>
                </a:lnTo>
                <a:lnTo>
                  <a:pt x="208033" y="26707"/>
                </a:lnTo>
                <a:lnTo>
                  <a:pt x="250066" y="12139"/>
                </a:lnTo>
                <a:lnTo>
                  <a:pt x="294395" y="3102"/>
                </a:lnTo>
                <a:lnTo>
                  <a:pt x="340614" y="0"/>
                </a:lnTo>
                <a:lnTo>
                  <a:pt x="386832" y="3102"/>
                </a:lnTo>
                <a:lnTo>
                  <a:pt x="431161" y="12139"/>
                </a:lnTo>
                <a:lnTo>
                  <a:pt x="473194" y="26707"/>
                </a:lnTo>
                <a:lnTo>
                  <a:pt x="512526" y="46400"/>
                </a:lnTo>
                <a:lnTo>
                  <a:pt x="548751" y="70812"/>
                </a:lnTo>
                <a:lnTo>
                  <a:pt x="581463" y="99541"/>
                </a:lnTo>
                <a:lnTo>
                  <a:pt x="610255" y="132179"/>
                </a:lnTo>
                <a:lnTo>
                  <a:pt x="634723" y="168322"/>
                </a:lnTo>
                <a:lnTo>
                  <a:pt x="654460" y="207567"/>
                </a:lnTo>
                <a:lnTo>
                  <a:pt x="669060" y="249506"/>
                </a:lnTo>
                <a:lnTo>
                  <a:pt x="678118" y="293736"/>
                </a:lnTo>
                <a:lnTo>
                  <a:pt x="681228" y="339852"/>
                </a:lnTo>
                <a:lnTo>
                  <a:pt x="678118" y="385967"/>
                </a:lnTo>
                <a:lnTo>
                  <a:pt x="669060" y="430197"/>
                </a:lnTo>
                <a:lnTo>
                  <a:pt x="654460" y="472136"/>
                </a:lnTo>
                <a:lnTo>
                  <a:pt x="634723" y="511381"/>
                </a:lnTo>
                <a:lnTo>
                  <a:pt x="610255" y="547524"/>
                </a:lnTo>
                <a:lnTo>
                  <a:pt x="581463" y="580162"/>
                </a:lnTo>
                <a:lnTo>
                  <a:pt x="548751" y="608891"/>
                </a:lnTo>
                <a:lnTo>
                  <a:pt x="512526" y="633303"/>
                </a:lnTo>
                <a:lnTo>
                  <a:pt x="473194" y="652996"/>
                </a:lnTo>
                <a:lnTo>
                  <a:pt x="431161" y="667564"/>
                </a:lnTo>
                <a:lnTo>
                  <a:pt x="386832" y="676601"/>
                </a:lnTo>
                <a:lnTo>
                  <a:pt x="340614" y="679704"/>
                </a:lnTo>
                <a:lnTo>
                  <a:pt x="294395" y="676601"/>
                </a:lnTo>
                <a:lnTo>
                  <a:pt x="250066" y="667564"/>
                </a:lnTo>
                <a:lnTo>
                  <a:pt x="208033" y="652996"/>
                </a:lnTo>
                <a:lnTo>
                  <a:pt x="168701" y="633303"/>
                </a:lnTo>
                <a:lnTo>
                  <a:pt x="132476" y="608891"/>
                </a:lnTo>
                <a:lnTo>
                  <a:pt x="99764" y="580162"/>
                </a:lnTo>
                <a:lnTo>
                  <a:pt x="70972" y="547524"/>
                </a:lnTo>
                <a:lnTo>
                  <a:pt x="46504" y="511381"/>
                </a:lnTo>
                <a:lnTo>
                  <a:pt x="26767" y="472136"/>
                </a:lnTo>
                <a:lnTo>
                  <a:pt x="12167" y="430197"/>
                </a:lnTo>
                <a:lnTo>
                  <a:pt x="3109" y="385967"/>
                </a:lnTo>
                <a:lnTo>
                  <a:pt x="0" y="339852"/>
                </a:lnTo>
                <a:close/>
              </a:path>
            </a:pathLst>
          </a:custGeom>
          <a:ln w="152400">
            <a:solidFill>
              <a:srgbClr val="1ED0A6"/>
            </a:solidFill>
          </a:ln>
        </p:spPr>
        <p:txBody>
          <a:bodyPr wrap="square" lIns="0" tIns="0" rIns="0" bIns="0" rtlCol="0"/>
          <a:lstStyle/>
          <a:p>
            <a:endParaRPr sz="1350"/>
          </a:p>
        </p:txBody>
      </p:sp>
      <p:sp>
        <p:nvSpPr>
          <p:cNvPr id="70" name="object 11"/>
          <p:cNvSpPr/>
          <p:nvPr/>
        </p:nvSpPr>
        <p:spPr>
          <a:xfrm>
            <a:off x="5726527" y="3201829"/>
            <a:ext cx="121801" cy="1138714"/>
          </a:xfrm>
          <a:custGeom>
            <a:avLst/>
            <a:gdLst/>
            <a:ahLst/>
            <a:cxnLst/>
            <a:rect l="l" t="t" r="r" b="b"/>
            <a:pathLst>
              <a:path w="216535" h="2024379">
                <a:moveTo>
                  <a:pt x="216407" y="0"/>
                </a:moveTo>
                <a:lnTo>
                  <a:pt x="0" y="0"/>
                </a:lnTo>
                <a:lnTo>
                  <a:pt x="0" y="1915668"/>
                </a:lnTo>
                <a:lnTo>
                  <a:pt x="8504" y="1957783"/>
                </a:lnTo>
                <a:lnTo>
                  <a:pt x="31694" y="1992177"/>
                </a:lnTo>
                <a:lnTo>
                  <a:pt x="66088" y="2015367"/>
                </a:lnTo>
                <a:lnTo>
                  <a:pt x="108203" y="2023872"/>
                </a:lnTo>
                <a:lnTo>
                  <a:pt x="150319" y="2015367"/>
                </a:lnTo>
                <a:lnTo>
                  <a:pt x="184713" y="1992177"/>
                </a:lnTo>
                <a:lnTo>
                  <a:pt x="207903" y="1957783"/>
                </a:lnTo>
                <a:lnTo>
                  <a:pt x="216407" y="1915668"/>
                </a:lnTo>
                <a:lnTo>
                  <a:pt x="216407" y="0"/>
                </a:lnTo>
                <a:close/>
              </a:path>
            </a:pathLst>
          </a:custGeom>
          <a:solidFill>
            <a:srgbClr val="1C82FF"/>
          </a:solidFill>
        </p:spPr>
        <p:txBody>
          <a:bodyPr wrap="square" lIns="0" tIns="0" rIns="0" bIns="0" rtlCol="0"/>
          <a:lstStyle/>
          <a:p>
            <a:endParaRPr sz="1350"/>
          </a:p>
        </p:txBody>
      </p:sp>
      <p:sp>
        <p:nvSpPr>
          <p:cNvPr id="71" name="object 12"/>
          <p:cNvSpPr/>
          <p:nvPr/>
        </p:nvSpPr>
        <p:spPr>
          <a:xfrm>
            <a:off x="5423059" y="3010662"/>
            <a:ext cx="382548" cy="382548"/>
          </a:xfrm>
          <a:custGeom>
            <a:avLst/>
            <a:gdLst/>
            <a:ahLst/>
            <a:cxnLst/>
            <a:rect l="l" t="t" r="r" b="b"/>
            <a:pathLst>
              <a:path w="680085" h="680085">
                <a:moveTo>
                  <a:pt x="339852" y="0"/>
                </a:moveTo>
                <a:lnTo>
                  <a:pt x="293736" y="3102"/>
                </a:lnTo>
                <a:lnTo>
                  <a:pt x="249506" y="12139"/>
                </a:lnTo>
                <a:lnTo>
                  <a:pt x="207567" y="26707"/>
                </a:lnTo>
                <a:lnTo>
                  <a:pt x="168322" y="46400"/>
                </a:lnTo>
                <a:lnTo>
                  <a:pt x="132179" y="70812"/>
                </a:lnTo>
                <a:lnTo>
                  <a:pt x="99541" y="99541"/>
                </a:lnTo>
                <a:lnTo>
                  <a:pt x="70812" y="132179"/>
                </a:lnTo>
                <a:lnTo>
                  <a:pt x="46400" y="168322"/>
                </a:lnTo>
                <a:lnTo>
                  <a:pt x="26707" y="207567"/>
                </a:lnTo>
                <a:lnTo>
                  <a:pt x="12139" y="249506"/>
                </a:lnTo>
                <a:lnTo>
                  <a:pt x="3102" y="293736"/>
                </a:lnTo>
                <a:lnTo>
                  <a:pt x="0" y="339851"/>
                </a:lnTo>
                <a:lnTo>
                  <a:pt x="3102" y="385967"/>
                </a:lnTo>
                <a:lnTo>
                  <a:pt x="12139" y="430197"/>
                </a:lnTo>
                <a:lnTo>
                  <a:pt x="26707" y="472136"/>
                </a:lnTo>
                <a:lnTo>
                  <a:pt x="46400" y="511381"/>
                </a:lnTo>
                <a:lnTo>
                  <a:pt x="70812" y="547524"/>
                </a:lnTo>
                <a:lnTo>
                  <a:pt x="99541" y="580162"/>
                </a:lnTo>
                <a:lnTo>
                  <a:pt x="132179" y="608891"/>
                </a:lnTo>
                <a:lnTo>
                  <a:pt x="168322" y="633303"/>
                </a:lnTo>
                <a:lnTo>
                  <a:pt x="207567" y="652996"/>
                </a:lnTo>
                <a:lnTo>
                  <a:pt x="249506" y="667564"/>
                </a:lnTo>
                <a:lnTo>
                  <a:pt x="293736" y="676601"/>
                </a:lnTo>
                <a:lnTo>
                  <a:pt x="339852" y="679704"/>
                </a:lnTo>
                <a:lnTo>
                  <a:pt x="385967" y="676601"/>
                </a:lnTo>
                <a:lnTo>
                  <a:pt x="430197" y="667564"/>
                </a:lnTo>
                <a:lnTo>
                  <a:pt x="472136" y="652996"/>
                </a:lnTo>
                <a:lnTo>
                  <a:pt x="511381" y="633303"/>
                </a:lnTo>
                <a:lnTo>
                  <a:pt x="547524" y="608891"/>
                </a:lnTo>
                <a:lnTo>
                  <a:pt x="580162" y="580162"/>
                </a:lnTo>
                <a:lnTo>
                  <a:pt x="608891" y="547524"/>
                </a:lnTo>
                <a:lnTo>
                  <a:pt x="633303" y="511381"/>
                </a:lnTo>
                <a:lnTo>
                  <a:pt x="652996" y="472136"/>
                </a:lnTo>
                <a:lnTo>
                  <a:pt x="667564" y="430197"/>
                </a:lnTo>
                <a:lnTo>
                  <a:pt x="676601" y="385967"/>
                </a:lnTo>
                <a:lnTo>
                  <a:pt x="679704" y="339851"/>
                </a:lnTo>
                <a:lnTo>
                  <a:pt x="676601" y="293736"/>
                </a:lnTo>
                <a:lnTo>
                  <a:pt x="667564" y="249506"/>
                </a:lnTo>
                <a:lnTo>
                  <a:pt x="652996" y="207567"/>
                </a:lnTo>
                <a:lnTo>
                  <a:pt x="633303" y="168322"/>
                </a:lnTo>
                <a:lnTo>
                  <a:pt x="608891" y="132179"/>
                </a:lnTo>
                <a:lnTo>
                  <a:pt x="580162" y="99541"/>
                </a:lnTo>
                <a:lnTo>
                  <a:pt x="547524" y="70812"/>
                </a:lnTo>
                <a:lnTo>
                  <a:pt x="511381" y="46400"/>
                </a:lnTo>
                <a:lnTo>
                  <a:pt x="472136" y="26707"/>
                </a:lnTo>
                <a:lnTo>
                  <a:pt x="430197" y="12139"/>
                </a:lnTo>
                <a:lnTo>
                  <a:pt x="385967" y="3102"/>
                </a:lnTo>
                <a:lnTo>
                  <a:pt x="339852" y="0"/>
                </a:lnTo>
                <a:close/>
              </a:path>
            </a:pathLst>
          </a:custGeom>
          <a:solidFill>
            <a:srgbClr val="FFFFFF"/>
          </a:solidFill>
        </p:spPr>
        <p:txBody>
          <a:bodyPr wrap="square" lIns="0" tIns="0" rIns="0" bIns="0" rtlCol="0"/>
          <a:lstStyle/>
          <a:p>
            <a:endParaRPr sz="1350"/>
          </a:p>
        </p:txBody>
      </p:sp>
      <p:sp>
        <p:nvSpPr>
          <p:cNvPr id="73" name="object 13"/>
          <p:cNvSpPr/>
          <p:nvPr/>
        </p:nvSpPr>
        <p:spPr>
          <a:xfrm>
            <a:off x="5423059" y="3010662"/>
            <a:ext cx="382548" cy="382548"/>
          </a:xfrm>
          <a:custGeom>
            <a:avLst/>
            <a:gdLst/>
            <a:ahLst/>
            <a:cxnLst/>
            <a:rect l="l" t="t" r="r" b="b"/>
            <a:pathLst>
              <a:path w="680085" h="680085">
                <a:moveTo>
                  <a:pt x="0" y="339851"/>
                </a:moveTo>
                <a:lnTo>
                  <a:pt x="3102" y="293736"/>
                </a:lnTo>
                <a:lnTo>
                  <a:pt x="12139" y="249506"/>
                </a:lnTo>
                <a:lnTo>
                  <a:pt x="26707" y="207567"/>
                </a:lnTo>
                <a:lnTo>
                  <a:pt x="46400" y="168322"/>
                </a:lnTo>
                <a:lnTo>
                  <a:pt x="70812" y="132179"/>
                </a:lnTo>
                <a:lnTo>
                  <a:pt x="99541" y="99541"/>
                </a:lnTo>
                <a:lnTo>
                  <a:pt x="132179" y="70812"/>
                </a:lnTo>
                <a:lnTo>
                  <a:pt x="168322" y="46400"/>
                </a:lnTo>
                <a:lnTo>
                  <a:pt x="207567" y="26707"/>
                </a:lnTo>
                <a:lnTo>
                  <a:pt x="249506" y="12139"/>
                </a:lnTo>
                <a:lnTo>
                  <a:pt x="293736" y="3102"/>
                </a:lnTo>
                <a:lnTo>
                  <a:pt x="339852" y="0"/>
                </a:lnTo>
                <a:lnTo>
                  <a:pt x="385967" y="3102"/>
                </a:lnTo>
                <a:lnTo>
                  <a:pt x="430197" y="12139"/>
                </a:lnTo>
                <a:lnTo>
                  <a:pt x="472136" y="26707"/>
                </a:lnTo>
                <a:lnTo>
                  <a:pt x="511381" y="46400"/>
                </a:lnTo>
                <a:lnTo>
                  <a:pt x="547524" y="70812"/>
                </a:lnTo>
                <a:lnTo>
                  <a:pt x="580162" y="99541"/>
                </a:lnTo>
                <a:lnTo>
                  <a:pt x="608891" y="132179"/>
                </a:lnTo>
                <a:lnTo>
                  <a:pt x="633303" y="168322"/>
                </a:lnTo>
                <a:lnTo>
                  <a:pt x="652996" y="207567"/>
                </a:lnTo>
                <a:lnTo>
                  <a:pt x="667564" y="249506"/>
                </a:lnTo>
                <a:lnTo>
                  <a:pt x="676601" y="293736"/>
                </a:lnTo>
                <a:lnTo>
                  <a:pt x="679704" y="339851"/>
                </a:lnTo>
                <a:lnTo>
                  <a:pt x="676601" y="385967"/>
                </a:lnTo>
                <a:lnTo>
                  <a:pt x="667564" y="430197"/>
                </a:lnTo>
                <a:lnTo>
                  <a:pt x="652996" y="472136"/>
                </a:lnTo>
                <a:lnTo>
                  <a:pt x="633303" y="511381"/>
                </a:lnTo>
                <a:lnTo>
                  <a:pt x="608891" y="547524"/>
                </a:lnTo>
                <a:lnTo>
                  <a:pt x="580162" y="580162"/>
                </a:lnTo>
                <a:lnTo>
                  <a:pt x="547524" y="608891"/>
                </a:lnTo>
                <a:lnTo>
                  <a:pt x="511381" y="633303"/>
                </a:lnTo>
                <a:lnTo>
                  <a:pt x="472136" y="652996"/>
                </a:lnTo>
                <a:lnTo>
                  <a:pt x="430197" y="667564"/>
                </a:lnTo>
                <a:lnTo>
                  <a:pt x="385967" y="676601"/>
                </a:lnTo>
                <a:lnTo>
                  <a:pt x="339852" y="679704"/>
                </a:lnTo>
                <a:lnTo>
                  <a:pt x="293736" y="676601"/>
                </a:lnTo>
                <a:lnTo>
                  <a:pt x="249506" y="667564"/>
                </a:lnTo>
                <a:lnTo>
                  <a:pt x="207567" y="652996"/>
                </a:lnTo>
                <a:lnTo>
                  <a:pt x="168322" y="633303"/>
                </a:lnTo>
                <a:lnTo>
                  <a:pt x="132179" y="608891"/>
                </a:lnTo>
                <a:lnTo>
                  <a:pt x="99541" y="580162"/>
                </a:lnTo>
                <a:lnTo>
                  <a:pt x="70812" y="547524"/>
                </a:lnTo>
                <a:lnTo>
                  <a:pt x="46400" y="511381"/>
                </a:lnTo>
                <a:lnTo>
                  <a:pt x="26707" y="472136"/>
                </a:lnTo>
                <a:lnTo>
                  <a:pt x="12139" y="430197"/>
                </a:lnTo>
                <a:lnTo>
                  <a:pt x="3102" y="385967"/>
                </a:lnTo>
                <a:lnTo>
                  <a:pt x="0" y="339851"/>
                </a:lnTo>
                <a:close/>
              </a:path>
            </a:pathLst>
          </a:custGeom>
          <a:ln w="152400">
            <a:solidFill>
              <a:srgbClr val="1C82FF"/>
            </a:solidFill>
          </a:ln>
        </p:spPr>
        <p:txBody>
          <a:bodyPr wrap="square" lIns="0" tIns="0" rIns="0" bIns="0" rtlCol="0"/>
          <a:lstStyle/>
          <a:p>
            <a:endParaRPr sz="1350"/>
          </a:p>
        </p:txBody>
      </p:sp>
      <p:sp>
        <p:nvSpPr>
          <p:cNvPr id="74" name="object 14"/>
          <p:cNvSpPr/>
          <p:nvPr/>
        </p:nvSpPr>
        <p:spPr>
          <a:xfrm>
            <a:off x="5846542" y="2573466"/>
            <a:ext cx="121801" cy="1765221"/>
          </a:xfrm>
          <a:custGeom>
            <a:avLst/>
            <a:gdLst/>
            <a:ahLst/>
            <a:cxnLst/>
            <a:rect l="l" t="t" r="r" b="b"/>
            <a:pathLst>
              <a:path w="216535" h="3138170">
                <a:moveTo>
                  <a:pt x="216407" y="0"/>
                </a:moveTo>
                <a:lnTo>
                  <a:pt x="0" y="0"/>
                </a:lnTo>
                <a:lnTo>
                  <a:pt x="0" y="3029711"/>
                </a:lnTo>
                <a:lnTo>
                  <a:pt x="8504" y="3071827"/>
                </a:lnTo>
                <a:lnTo>
                  <a:pt x="31694" y="3106221"/>
                </a:lnTo>
                <a:lnTo>
                  <a:pt x="66088" y="3129411"/>
                </a:lnTo>
                <a:lnTo>
                  <a:pt x="108203" y="3137916"/>
                </a:lnTo>
                <a:lnTo>
                  <a:pt x="150319" y="3129411"/>
                </a:lnTo>
                <a:lnTo>
                  <a:pt x="184713" y="3106221"/>
                </a:lnTo>
                <a:lnTo>
                  <a:pt x="207903" y="3071827"/>
                </a:lnTo>
                <a:lnTo>
                  <a:pt x="216407" y="3029711"/>
                </a:lnTo>
                <a:lnTo>
                  <a:pt x="216407" y="0"/>
                </a:lnTo>
                <a:close/>
              </a:path>
            </a:pathLst>
          </a:custGeom>
          <a:solidFill>
            <a:srgbClr val="565874"/>
          </a:solidFill>
        </p:spPr>
        <p:txBody>
          <a:bodyPr wrap="square" lIns="0" tIns="0" rIns="0" bIns="0" rtlCol="0"/>
          <a:lstStyle/>
          <a:p>
            <a:endParaRPr sz="1350"/>
          </a:p>
        </p:txBody>
      </p:sp>
      <p:sp>
        <p:nvSpPr>
          <p:cNvPr id="76" name="object 15"/>
          <p:cNvSpPr/>
          <p:nvPr/>
        </p:nvSpPr>
        <p:spPr>
          <a:xfrm>
            <a:off x="5542217" y="2382299"/>
            <a:ext cx="382548" cy="383262"/>
          </a:xfrm>
          <a:custGeom>
            <a:avLst/>
            <a:gdLst/>
            <a:ahLst/>
            <a:cxnLst/>
            <a:rect l="l" t="t" r="r" b="b"/>
            <a:pathLst>
              <a:path w="680085" h="681355">
                <a:moveTo>
                  <a:pt x="339852" y="0"/>
                </a:moveTo>
                <a:lnTo>
                  <a:pt x="293736" y="3109"/>
                </a:lnTo>
                <a:lnTo>
                  <a:pt x="249506" y="12167"/>
                </a:lnTo>
                <a:lnTo>
                  <a:pt x="207567" y="26767"/>
                </a:lnTo>
                <a:lnTo>
                  <a:pt x="168322" y="46504"/>
                </a:lnTo>
                <a:lnTo>
                  <a:pt x="132179" y="70972"/>
                </a:lnTo>
                <a:lnTo>
                  <a:pt x="99541" y="99764"/>
                </a:lnTo>
                <a:lnTo>
                  <a:pt x="70812" y="132476"/>
                </a:lnTo>
                <a:lnTo>
                  <a:pt x="46400" y="168701"/>
                </a:lnTo>
                <a:lnTo>
                  <a:pt x="26707" y="208033"/>
                </a:lnTo>
                <a:lnTo>
                  <a:pt x="12139" y="250066"/>
                </a:lnTo>
                <a:lnTo>
                  <a:pt x="3102" y="294395"/>
                </a:lnTo>
                <a:lnTo>
                  <a:pt x="0" y="340613"/>
                </a:lnTo>
                <a:lnTo>
                  <a:pt x="3102" y="386832"/>
                </a:lnTo>
                <a:lnTo>
                  <a:pt x="12139" y="431161"/>
                </a:lnTo>
                <a:lnTo>
                  <a:pt x="26707" y="473194"/>
                </a:lnTo>
                <a:lnTo>
                  <a:pt x="46400" y="512526"/>
                </a:lnTo>
                <a:lnTo>
                  <a:pt x="70812" y="548751"/>
                </a:lnTo>
                <a:lnTo>
                  <a:pt x="99541" y="581463"/>
                </a:lnTo>
                <a:lnTo>
                  <a:pt x="132179" y="610255"/>
                </a:lnTo>
                <a:lnTo>
                  <a:pt x="168322" y="634723"/>
                </a:lnTo>
                <a:lnTo>
                  <a:pt x="207567" y="654460"/>
                </a:lnTo>
                <a:lnTo>
                  <a:pt x="249506" y="669060"/>
                </a:lnTo>
                <a:lnTo>
                  <a:pt x="293736" y="678118"/>
                </a:lnTo>
                <a:lnTo>
                  <a:pt x="339852" y="681227"/>
                </a:lnTo>
                <a:lnTo>
                  <a:pt x="385967" y="678118"/>
                </a:lnTo>
                <a:lnTo>
                  <a:pt x="430197" y="669060"/>
                </a:lnTo>
                <a:lnTo>
                  <a:pt x="472136" y="654460"/>
                </a:lnTo>
                <a:lnTo>
                  <a:pt x="511381" y="634723"/>
                </a:lnTo>
                <a:lnTo>
                  <a:pt x="547524" y="610255"/>
                </a:lnTo>
                <a:lnTo>
                  <a:pt x="580162" y="581463"/>
                </a:lnTo>
                <a:lnTo>
                  <a:pt x="608891" y="548751"/>
                </a:lnTo>
                <a:lnTo>
                  <a:pt x="633303" y="512526"/>
                </a:lnTo>
                <a:lnTo>
                  <a:pt x="652996" y="473194"/>
                </a:lnTo>
                <a:lnTo>
                  <a:pt x="667564" y="431161"/>
                </a:lnTo>
                <a:lnTo>
                  <a:pt x="676601" y="386832"/>
                </a:lnTo>
                <a:lnTo>
                  <a:pt x="679704" y="340613"/>
                </a:lnTo>
                <a:lnTo>
                  <a:pt x="676601" y="294395"/>
                </a:lnTo>
                <a:lnTo>
                  <a:pt x="667564" y="250066"/>
                </a:lnTo>
                <a:lnTo>
                  <a:pt x="652996" y="208033"/>
                </a:lnTo>
                <a:lnTo>
                  <a:pt x="633303" y="168701"/>
                </a:lnTo>
                <a:lnTo>
                  <a:pt x="608891" y="132476"/>
                </a:lnTo>
                <a:lnTo>
                  <a:pt x="580162" y="99764"/>
                </a:lnTo>
                <a:lnTo>
                  <a:pt x="547524" y="70972"/>
                </a:lnTo>
                <a:lnTo>
                  <a:pt x="511381" y="46504"/>
                </a:lnTo>
                <a:lnTo>
                  <a:pt x="472136" y="26767"/>
                </a:lnTo>
                <a:lnTo>
                  <a:pt x="430197" y="12167"/>
                </a:lnTo>
                <a:lnTo>
                  <a:pt x="385967" y="3109"/>
                </a:lnTo>
                <a:lnTo>
                  <a:pt x="339852" y="0"/>
                </a:lnTo>
                <a:close/>
              </a:path>
            </a:pathLst>
          </a:custGeom>
          <a:solidFill>
            <a:srgbClr val="FFFFFF"/>
          </a:solidFill>
        </p:spPr>
        <p:txBody>
          <a:bodyPr wrap="square" lIns="0" tIns="0" rIns="0" bIns="0" rtlCol="0"/>
          <a:lstStyle/>
          <a:p>
            <a:endParaRPr sz="1350"/>
          </a:p>
        </p:txBody>
      </p:sp>
      <p:sp>
        <p:nvSpPr>
          <p:cNvPr id="77" name="object 16"/>
          <p:cNvSpPr/>
          <p:nvPr/>
        </p:nvSpPr>
        <p:spPr>
          <a:xfrm>
            <a:off x="5542217" y="2382299"/>
            <a:ext cx="382548" cy="383262"/>
          </a:xfrm>
          <a:custGeom>
            <a:avLst/>
            <a:gdLst/>
            <a:ahLst/>
            <a:cxnLst/>
            <a:rect l="l" t="t" r="r" b="b"/>
            <a:pathLst>
              <a:path w="680085" h="681355">
                <a:moveTo>
                  <a:pt x="0" y="340613"/>
                </a:moveTo>
                <a:lnTo>
                  <a:pt x="3102" y="294395"/>
                </a:lnTo>
                <a:lnTo>
                  <a:pt x="12139" y="250066"/>
                </a:lnTo>
                <a:lnTo>
                  <a:pt x="26707" y="208033"/>
                </a:lnTo>
                <a:lnTo>
                  <a:pt x="46400" y="168701"/>
                </a:lnTo>
                <a:lnTo>
                  <a:pt x="70812" y="132476"/>
                </a:lnTo>
                <a:lnTo>
                  <a:pt x="99541" y="99764"/>
                </a:lnTo>
                <a:lnTo>
                  <a:pt x="132179" y="70972"/>
                </a:lnTo>
                <a:lnTo>
                  <a:pt x="168322" y="46504"/>
                </a:lnTo>
                <a:lnTo>
                  <a:pt x="207567" y="26767"/>
                </a:lnTo>
                <a:lnTo>
                  <a:pt x="249506" y="12167"/>
                </a:lnTo>
                <a:lnTo>
                  <a:pt x="293736" y="3109"/>
                </a:lnTo>
                <a:lnTo>
                  <a:pt x="339852" y="0"/>
                </a:lnTo>
                <a:lnTo>
                  <a:pt x="385967" y="3109"/>
                </a:lnTo>
                <a:lnTo>
                  <a:pt x="430197" y="12167"/>
                </a:lnTo>
                <a:lnTo>
                  <a:pt x="472136" y="26767"/>
                </a:lnTo>
                <a:lnTo>
                  <a:pt x="511381" y="46504"/>
                </a:lnTo>
                <a:lnTo>
                  <a:pt x="547524" y="70972"/>
                </a:lnTo>
                <a:lnTo>
                  <a:pt x="580162" y="99764"/>
                </a:lnTo>
                <a:lnTo>
                  <a:pt x="608891" y="132476"/>
                </a:lnTo>
                <a:lnTo>
                  <a:pt x="633303" y="168701"/>
                </a:lnTo>
                <a:lnTo>
                  <a:pt x="652996" y="208033"/>
                </a:lnTo>
                <a:lnTo>
                  <a:pt x="667564" y="250066"/>
                </a:lnTo>
                <a:lnTo>
                  <a:pt x="676601" y="294395"/>
                </a:lnTo>
                <a:lnTo>
                  <a:pt x="679704" y="340613"/>
                </a:lnTo>
                <a:lnTo>
                  <a:pt x="676601" y="386832"/>
                </a:lnTo>
                <a:lnTo>
                  <a:pt x="667564" y="431161"/>
                </a:lnTo>
                <a:lnTo>
                  <a:pt x="652996" y="473194"/>
                </a:lnTo>
                <a:lnTo>
                  <a:pt x="633303" y="512526"/>
                </a:lnTo>
                <a:lnTo>
                  <a:pt x="608891" y="548751"/>
                </a:lnTo>
                <a:lnTo>
                  <a:pt x="580162" y="581463"/>
                </a:lnTo>
                <a:lnTo>
                  <a:pt x="547524" y="610255"/>
                </a:lnTo>
                <a:lnTo>
                  <a:pt x="511381" y="634723"/>
                </a:lnTo>
                <a:lnTo>
                  <a:pt x="472136" y="654460"/>
                </a:lnTo>
                <a:lnTo>
                  <a:pt x="430197" y="669060"/>
                </a:lnTo>
                <a:lnTo>
                  <a:pt x="385967" y="678118"/>
                </a:lnTo>
                <a:lnTo>
                  <a:pt x="339852" y="681227"/>
                </a:lnTo>
                <a:lnTo>
                  <a:pt x="293736" y="678118"/>
                </a:lnTo>
                <a:lnTo>
                  <a:pt x="249506" y="669060"/>
                </a:lnTo>
                <a:lnTo>
                  <a:pt x="207567" y="654460"/>
                </a:lnTo>
                <a:lnTo>
                  <a:pt x="168322" y="634723"/>
                </a:lnTo>
                <a:lnTo>
                  <a:pt x="132179" y="610255"/>
                </a:lnTo>
                <a:lnTo>
                  <a:pt x="99541" y="581463"/>
                </a:lnTo>
                <a:lnTo>
                  <a:pt x="70812" y="548751"/>
                </a:lnTo>
                <a:lnTo>
                  <a:pt x="46400" y="512526"/>
                </a:lnTo>
                <a:lnTo>
                  <a:pt x="26707" y="473194"/>
                </a:lnTo>
                <a:lnTo>
                  <a:pt x="12139" y="431161"/>
                </a:lnTo>
                <a:lnTo>
                  <a:pt x="3102" y="386832"/>
                </a:lnTo>
                <a:lnTo>
                  <a:pt x="0" y="340613"/>
                </a:lnTo>
                <a:close/>
              </a:path>
            </a:pathLst>
          </a:custGeom>
          <a:ln w="152400">
            <a:solidFill>
              <a:srgbClr val="565874"/>
            </a:solidFill>
          </a:ln>
        </p:spPr>
        <p:txBody>
          <a:bodyPr wrap="square" lIns="0" tIns="0" rIns="0" bIns="0" rtlCol="0"/>
          <a:lstStyle/>
          <a:p>
            <a:endParaRPr sz="1350"/>
          </a:p>
        </p:txBody>
      </p:sp>
      <p:sp>
        <p:nvSpPr>
          <p:cNvPr id="78" name="object 17"/>
          <p:cNvSpPr/>
          <p:nvPr/>
        </p:nvSpPr>
        <p:spPr>
          <a:xfrm>
            <a:off x="5968271" y="2888077"/>
            <a:ext cx="121801" cy="1452325"/>
          </a:xfrm>
          <a:custGeom>
            <a:avLst/>
            <a:gdLst/>
            <a:ahLst/>
            <a:cxnLst/>
            <a:rect l="l" t="t" r="r" b="b"/>
            <a:pathLst>
              <a:path w="216535" h="2581910">
                <a:moveTo>
                  <a:pt x="216407" y="0"/>
                </a:moveTo>
                <a:lnTo>
                  <a:pt x="0" y="0"/>
                </a:lnTo>
                <a:lnTo>
                  <a:pt x="0" y="2473452"/>
                </a:lnTo>
                <a:lnTo>
                  <a:pt x="8502" y="2515567"/>
                </a:lnTo>
                <a:lnTo>
                  <a:pt x="31689" y="2549961"/>
                </a:lnTo>
                <a:lnTo>
                  <a:pt x="66083" y="2573151"/>
                </a:lnTo>
                <a:lnTo>
                  <a:pt x="108203" y="2581656"/>
                </a:lnTo>
                <a:lnTo>
                  <a:pt x="150324" y="2573151"/>
                </a:lnTo>
                <a:lnTo>
                  <a:pt x="184718" y="2549961"/>
                </a:lnTo>
                <a:lnTo>
                  <a:pt x="207905" y="2515567"/>
                </a:lnTo>
                <a:lnTo>
                  <a:pt x="216407" y="2473452"/>
                </a:lnTo>
                <a:lnTo>
                  <a:pt x="216407" y="0"/>
                </a:lnTo>
                <a:close/>
              </a:path>
            </a:pathLst>
          </a:custGeom>
          <a:solidFill>
            <a:srgbClr val="00BDFB"/>
          </a:solidFill>
        </p:spPr>
        <p:txBody>
          <a:bodyPr wrap="square" lIns="0" tIns="0" rIns="0" bIns="0" rtlCol="0"/>
          <a:lstStyle/>
          <a:p>
            <a:endParaRPr sz="1350"/>
          </a:p>
        </p:txBody>
      </p:sp>
      <p:sp>
        <p:nvSpPr>
          <p:cNvPr id="79" name="object 18"/>
          <p:cNvSpPr/>
          <p:nvPr/>
        </p:nvSpPr>
        <p:spPr>
          <a:xfrm>
            <a:off x="6009419" y="2696909"/>
            <a:ext cx="383262" cy="383262"/>
          </a:xfrm>
          <a:custGeom>
            <a:avLst/>
            <a:gdLst/>
            <a:ahLst/>
            <a:cxnLst/>
            <a:rect l="l" t="t" r="r" b="b"/>
            <a:pathLst>
              <a:path w="681354" h="681355">
                <a:moveTo>
                  <a:pt x="340614" y="0"/>
                </a:moveTo>
                <a:lnTo>
                  <a:pt x="294395" y="3109"/>
                </a:lnTo>
                <a:lnTo>
                  <a:pt x="250066" y="12167"/>
                </a:lnTo>
                <a:lnTo>
                  <a:pt x="208033" y="26767"/>
                </a:lnTo>
                <a:lnTo>
                  <a:pt x="168701" y="46504"/>
                </a:lnTo>
                <a:lnTo>
                  <a:pt x="132476" y="70972"/>
                </a:lnTo>
                <a:lnTo>
                  <a:pt x="99764" y="99764"/>
                </a:lnTo>
                <a:lnTo>
                  <a:pt x="70972" y="132476"/>
                </a:lnTo>
                <a:lnTo>
                  <a:pt x="46504" y="168701"/>
                </a:lnTo>
                <a:lnTo>
                  <a:pt x="26767" y="208033"/>
                </a:lnTo>
                <a:lnTo>
                  <a:pt x="12167" y="250066"/>
                </a:lnTo>
                <a:lnTo>
                  <a:pt x="3109" y="294395"/>
                </a:lnTo>
                <a:lnTo>
                  <a:pt x="0" y="340613"/>
                </a:lnTo>
                <a:lnTo>
                  <a:pt x="3109" y="386832"/>
                </a:lnTo>
                <a:lnTo>
                  <a:pt x="12167" y="431161"/>
                </a:lnTo>
                <a:lnTo>
                  <a:pt x="26767" y="473194"/>
                </a:lnTo>
                <a:lnTo>
                  <a:pt x="46504" y="512526"/>
                </a:lnTo>
                <a:lnTo>
                  <a:pt x="70972" y="548751"/>
                </a:lnTo>
                <a:lnTo>
                  <a:pt x="99764" y="581463"/>
                </a:lnTo>
                <a:lnTo>
                  <a:pt x="132476" y="610255"/>
                </a:lnTo>
                <a:lnTo>
                  <a:pt x="168701" y="634723"/>
                </a:lnTo>
                <a:lnTo>
                  <a:pt x="208033" y="654460"/>
                </a:lnTo>
                <a:lnTo>
                  <a:pt x="250066" y="669060"/>
                </a:lnTo>
                <a:lnTo>
                  <a:pt x="294395" y="678118"/>
                </a:lnTo>
                <a:lnTo>
                  <a:pt x="340614" y="681227"/>
                </a:lnTo>
                <a:lnTo>
                  <a:pt x="386832" y="678118"/>
                </a:lnTo>
                <a:lnTo>
                  <a:pt x="431161" y="669060"/>
                </a:lnTo>
                <a:lnTo>
                  <a:pt x="473194" y="654460"/>
                </a:lnTo>
                <a:lnTo>
                  <a:pt x="512526" y="634723"/>
                </a:lnTo>
                <a:lnTo>
                  <a:pt x="548751" y="610255"/>
                </a:lnTo>
                <a:lnTo>
                  <a:pt x="581463" y="581463"/>
                </a:lnTo>
                <a:lnTo>
                  <a:pt x="610255" y="548751"/>
                </a:lnTo>
                <a:lnTo>
                  <a:pt x="634723" y="512526"/>
                </a:lnTo>
                <a:lnTo>
                  <a:pt x="654460" y="473194"/>
                </a:lnTo>
                <a:lnTo>
                  <a:pt x="669060" y="431161"/>
                </a:lnTo>
                <a:lnTo>
                  <a:pt x="678118" y="386832"/>
                </a:lnTo>
                <a:lnTo>
                  <a:pt x="681228" y="340613"/>
                </a:lnTo>
                <a:lnTo>
                  <a:pt x="678118" y="294395"/>
                </a:lnTo>
                <a:lnTo>
                  <a:pt x="669060" y="250066"/>
                </a:lnTo>
                <a:lnTo>
                  <a:pt x="654460" y="208033"/>
                </a:lnTo>
                <a:lnTo>
                  <a:pt x="634723" y="168701"/>
                </a:lnTo>
                <a:lnTo>
                  <a:pt x="610255" y="132476"/>
                </a:lnTo>
                <a:lnTo>
                  <a:pt x="581463" y="99764"/>
                </a:lnTo>
                <a:lnTo>
                  <a:pt x="548751" y="70972"/>
                </a:lnTo>
                <a:lnTo>
                  <a:pt x="512526" y="46504"/>
                </a:lnTo>
                <a:lnTo>
                  <a:pt x="473194" y="26767"/>
                </a:lnTo>
                <a:lnTo>
                  <a:pt x="431161" y="12167"/>
                </a:lnTo>
                <a:lnTo>
                  <a:pt x="386832" y="3109"/>
                </a:lnTo>
                <a:lnTo>
                  <a:pt x="340614" y="0"/>
                </a:lnTo>
                <a:close/>
              </a:path>
            </a:pathLst>
          </a:custGeom>
          <a:solidFill>
            <a:srgbClr val="FFFFFF"/>
          </a:solidFill>
        </p:spPr>
        <p:txBody>
          <a:bodyPr wrap="square" lIns="0" tIns="0" rIns="0" bIns="0" rtlCol="0"/>
          <a:lstStyle/>
          <a:p>
            <a:endParaRPr sz="1350"/>
          </a:p>
        </p:txBody>
      </p:sp>
      <p:sp>
        <p:nvSpPr>
          <p:cNvPr id="80" name="object 19"/>
          <p:cNvSpPr/>
          <p:nvPr/>
        </p:nvSpPr>
        <p:spPr>
          <a:xfrm>
            <a:off x="6009419" y="2696909"/>
            <a:ext cx="383262" cy="383262"/>
          </a:xfrm>
          <a:custGeom>
            <a:avLst/>
            <a:gdLst/>
            <a:ahLst/>
            <a:cxnLst/>
            <a:rect l="l" t="t" r="r" b="b"/>
            <a:pathLst>
              <a:path w="681354" h="681355">
                <a:moveTo>
                  <a:pt x="0" y="340613"/>
                </a:moveTo>
                <a:lnTo>
                  <a:pt x="3109" y="294395"/>
                </a:lnTo>
                <a:lnTo>
                  <a:pt x="12167" y="250066"/>
                </a:lnTo>
                <a:lnTo>
                  <a:pt x="26767" y="208033"/>
                </a:lnTo>
                <a:lnTo>
                  <a:pt x="46504" y="168701"/>
                </a:lnTo>
                <a:lnTo>
                  <a:pt x="70972" y="132476"/>
                </a:lnTo>
                <a:lnTo>
                  <a:pt x="99764" y="99764"/>
                </a:lnTo>
                <a:lnTo>
                  <a:pt x="132476" y="70972"/>
                </a:lnTo>
                <a:lnTo>
                  <a:pt x="168701" y="46504"/>
                </a:lnTo>
                <a:lnTo>
                  <a:pt x="208033" y="26767"/>
                </a:lnTo>
                <a:lnTo>
                  <a:pt x="250066" y="12167"/>
                </a:lnTo>
                <a:lnTo>
                  <a:pt x="294395" y="3109"/>
                </a:lnTo>
                <a:lnTo>
                  <a:pt x="340614" y="0"/>
                </a:lnTo>
                <a:lnTo>
                  <a:pt x="386832" y="3109"/>
                </a:lnTo>
                <a:lnTo>
                  <a:pt x="431161" y="12167"/>
                </a:lnTo>
                <a:lnTo>
                  <a:pt x="473194" y="26767"/>
                </a:lnTo>
                <a:lnTo>
                  <a:pt x="512526" y="46504"/>
                </a:lnTo>
                <a:lnTo>
                  <a:pt x="548751" y="70972"/>
                </a:lnTo>
                <a:lnTo>
                  <a:pt x="581463" y="99764"/>
                </a:lnTo>
                <a:lnTo>
                  <a:pt x="610255" y="132476"/>
                </a:lnTo>
                <a:lnTo>
                  <a:pt x="634723" y="168701"/>
                </a:lnTo>
                <a:lnTo>
                  <a:pt x="654460" y="208033"/>
                </a:lnTo>
                <a:lnTo>
                  <a:pt x="669060" y="250066"/>
                </a:lnTo>
                <a:lnTo>
                  <a:pt x="678118" y="294395"/>
                </a:lnTo>
                <a:lnTo>
                  <a:pt x="681228" y="340613"/>
                </a:lnTo>
                <a:lnTo>
                  <a:pt x="678118" y="386832"/>
                </a:lnTo>
                <a:lnTo>
                  <a:pt x="669060" y="431161"/>
                </a:lnTo>
                <a:lnTo>
                  <a:pt x="654460" y="473194"/>
                </a:lnTo>
                <a:lnTo>
                  <a:pt x="634723" y="512526"/>
                </a:lnTo>
                <a:lnTo>
                  <a:pt x="610255" y="548751"/>
                </a:lnTo>
                <a:lnTo>
                  <a:pt x="581463" y="581463"/>
                </a:lnTo>
                <a:lnTo>
                  <a:pt x="548751" y="610255"/>
                </a:lnTo>
                <a:lnTo>
                  <a:pt x="512526" y="634723"/>
                </a:lnTo>
                <a:lnTo>
                  <a:pt x="473194" y="654460"/>
                </a:lnTo>
                <a:lnTo>
                  <a:pt x="431161" y="669060"/>
                </a:lnTo>
                <a:lnTo>
                  <a:pt x="386832" y="678118"/>
                </a:lnTo>
                <a:lnTo>
                  <a:pt x="340614" y="681227"/>
                </a:lnTo>
                <a:lnTo>
                  <a:pt x="294395" y="678118"/>
                </a:lnTo>
                <a:lnTo>
                  <a:pt x="250066" y="669060"/>
                </a:lnTo>
                <a:lnTo>
                  <a:pt x="208033" y="654460"/>
                </a:lnTo>
                <a:lnTo>
                  <a:pt x="168701" y="634723"/>
                </a:lnTo>
                <a:lnTo>
                  <a:pt x="132476" y="610255"/>
                </a:lnTo>
                <a:lnTo>
                  <a:pt x="99764" y="581463"/>
                </a:lnTo>
                <a:lnTo>
                  <a:pt x="70972" y="548751"/>
                </a:lnTo>
                <a:lnTo>
                  <a:pt x="46504" y="512526"/>
                </a:lnTo>
                <a:lnTo>
                  <a:pt x="26767" y="473194"/>
                </a:lnTo>
                <a:lnTo>
                  <a:pt x="12167" y="431161"/>
                </a:lnTo>
                <a:lnTo>
                  <a:pt x="3109" y="386832"/>
                </a:lnTo>
                <a:lnTo>
                  <a:pt x="0" y="340613"/>
                </a:lnTo>
                <a:close/>
              </a:path>
            </a:pathLst>
          </a:custGeom>
          <a:ln w="152400">
            <a:solidFill>
              <a:srgbClr val="00BDFB"/>
            </a:solidFill>
          </a:ln>
        </p:spPr>
        <p:txBody>
          <a:bodyPr wrap="square" lIns="0" tIns="0" rIns="0" bIns="0" rtlCol="0"/>
          <a:lstStyle/>
          <a:p>
            <a:endParaRPr sz="1350"/>
          </a:p>
        </p:txBody>
      </p:sp>
      <p:sp>
        <p:nvSpPr>
          <p:cNvPr id="81" name="object 20"/>
          <p:cNvSpPr/>
          <p:nvPr/>
        </p:nvSpPr>
        <p:spPr>
          <a:xfrm>
            <a:off x="6089143" y="3514725"/>
            <a:ext cx="121801" cy="825818"/>
          </a:xfrm>
          <a:custGeom>
            <a:avLst/>
            <a:gdLst/>
            <a:ahLst/>
            <a:cxnLst/>
            <a:rect l="l" t="t" r="r" b="b"/>
            <a:pathLst>
              <a:path w="216535" h="1468120">
                <a:moveTo>
                  <a:pt x="216407" y="0"/>
                </a:moveTo>
                <a:lnTo>
                  <a:pt x="0" y="0"/>
                </a:lnTo>
                <a:lnTo>
                  <a:pt x="0" y="1359408"/>
                </a:lnTo>
                <a:lnTo>
                  <a:pt x="8502" y="1401523"/>
                </a:lnTo>
                <a:lnTo>
                  <a:pt x="31689" y="1435917"/>
                </a:lnTo>
                <a:lnTo>
                  <a:pt x="66083" y="1459107"/>
                </a:lnTo>
                <a:lnTo>
                  <a:pt x="108203" y="1467612"/>
                </a:lnTo>
                <a:lnTo>
                  <a:pt x="150319" y="1459107"/>
                </a:lnTo>
                <a:lnTo>
                  <a:pt x="184713" y="1435917"/>
                </a:lnTo>
                <a:lnTo>
                  <a:pt x="207903" y="1401523"/>
                </a:lnTo>
                <a:lnTo>
                  <a:pt x="216407" y="1359408"/>
                </a:lnTo>
                <a:lnTo>
                  <a:pt x="216407" y="0"/>
                </a:lnTo>
                <a:close/>
              </a:path>
            </a:pathLst>
          </a:custGeom>
          <a:solidFill>
            <a:srgbClr val="1ED0A6"/>
          </a:solidFill>
        </p:spPr>
        <p:txBody>
          <a:bodyPr wrap="square" lIns="0" tIns="0" rIns="0" bIns="0" rtlCol="0"/>
          <a:lstStyle/>
          <a:p>
            <a:endParaRPr sz="1350"/>
          </a:p>
        </p:txBody>
      </p:sp>
      <p:sp>
        <p:nvSpPr>
          <p:cNvPr id="82" name="object 21"/>
          <p:cNvSpPr/>
          <p:nvPr/>
        </p:nvSpPr>
        <p:spPr>
          <a:xfrm>
            <a:off x="6132862" y="3323559"/>
            <a:ext cx="382548" cy="383262"/>
          </a:xfrm>
          <a:custGeom>
            <a:avLst/>
            <a:gdLst/>
            <a:ahLst/>
            <a:cxnLst/>
            <a:rect l="l" t="t" r="r" b="b"/>
            <a:pathLst>
              <a:path w="680084" h="681354">
                <a:moveTo>
                  <a:pt x="339852" y="0"/>
                </a:moveTo>
                <a:lnTo>
                  <a:pt x="293736" y="3109"/>
                </a:lnTo>
                <a:lnTo>
                  <a:pt x="249506" y="12167"/>
                </a:lnTo>
                <a:lnTo>
                  <a:pt x="207567" y="26767"/>
                </a:lnTo>
                <a:lnTo>
                  <a:pt x="168322" y="46504"/>
                </a:lnTo>
                <a:lnTo>
                  <a:pt x="132179" y="70972"/>
                </a:lnTo>
                <a:lnTo>
                  <a:pt x="99541" y="99764"/>
                </a:lnTo>
                <a:lnTo>
                  <a:pt x="70812" y="132476"/>
                </a:lnTo>
                <a:lnTo>
                  <a:pt x="46400" y="168701"/>
                </a:lnTo>
                <a:lnTo>
                  <a:pt x="26707" y="208033"/>
                </a:lnTo>
                <a:lnTo>
                  <a:pt x="12139" y="250066"/>
                </a:lnTo>
                <a:lnTo>
                  <a:pt x="3102" y="294395"/>
                </a:lnTo>
                <a:lnTo>
                  <a:pt x="0" y="340613"/>
                </a:lnTo>
                <a:lnTo>
                  <a:pt x="3102" y="386832"/>
                </a:lnTo>
                <a:lnTo>
                  <a:pt x="12139" y="431161"/>
                </a:lnTo>
                <a:lnTo>
                  <a:pt x="26707" y="473194"/>
                </a:lnTo>
                <a:lnTo>
                  <a:pt x="46400" y="512526"/>
                </a:lnTo>
                <a:lnTo>
                  <a:pt x="70812" y="548751"/>
                </a:lnTo>
                <a:lnTo>
                  <a:pt x="99541" y="581463"/>
                </a:lnTo>
                <a:lnTo>
                  <a:pt x="132179" y="610255"/>
                </a:lnTo>
                <a:lnTo>
                  <a:pt x="168322" y="634723"/>
                </a:lnTo>
                <a:lnTo>
                  <a:pt x="207567" y="654460"/>
                </a:lnTo>
                <a:lnTo>
                  <a:pt x="249506" y="669060"/>
                </a:lnTo>
                <a:lnTo>
                  <a:pt x="293736" y="678118"/>
                </a:lnTo>
                <a:lnTo>
                  <a:pt x="339852" y="681227"/>
                </a:lnTo>
                <a:lnTo>
                  <a:pt x="385967" y="678118"/>
                </a:lnTo>
                <a:lnTo>
                  <a:pt x="430197" y="669060"/>
                </a:lnTo>
                <a:lnTo>
                  <a:pt x="472136" y="654460"/>
                </a:lnTo>
                <a:lnTo>
                  <a:pt x="511381" y="634723"/>
                </a:lnTo>
                <a:lnTo>
                  <a:pt x="547524" y="610255"/>
                </a:lnTo>
                <a:lnTo>
                  <a:pt x="580162" y="581463"/>
                </a:lnTo>
                <a:lnTo>
                  <a:pt x="608891" y="548751"/>
                </a:lnTo>
                <a:lnTo>
                  <a:pt x="633303" y="512526"/>
                </a:lnTo>
                <a:lnTo>
                  <a:pt x="652996" y="473194"/>
                </a:lnTo>
                <a:lnTo>
                  <a:pt x="667564" y="431161"/>
                </a:lnTo>
                <a:lnTo>
                  <a:pt x="676601" y="386832"/>
                </a:lnTo>
                <a:lnTo>
                  <a:pt x="679704" y="340613"/>
                </a:lnTo>
                <a:lnTo>
                  <a:pt x="676601" y="294395"/>
                </a:lnTo>
                <a:lnTo>
                  <a:pt x="667564" y="250066"/>
                </a:lnTo>
                <a:lnTo>
                  <a:pt x="652996" y="208033"/>
                </a:lnTo>
                <a:lnTo>
                  <a:pt x="633303" y="168701"/>
                </a:lnTo>
                <a:lnTo>
                  <a:pt x="608891" y="132476"/>
                </a:lnTo>
                <a:lnTo>
                  <a:pt x="580162" y="99764"/>
                </a:lnTo>
                <a:lnTo>
                  <a:pt x="547524" y="70972"/>
                </a:lnTo>
                <a:lnTo>
                  <a:pt x="511381" y="46504"/>
                </a:lnTo>
                <a:lnTo>
                  <a:pt x="472136" y="26767"/>
                </a:lnTo>
                <a:lnTo>
                  <a:pt x="430197" y="12167"/>
                </a:lnTo>
                <a:lnTo>
                  <a:pt x="385967" y="3109"/>
                </a:lnTo>
                <a:lnTo>
                  <a:pt x="339852" y="0"/>
                </a:lnTo>
                <a:close/>
              </a:path>
            </a:pathLst>
          </a:custGeom>
          <a:solidFill>
            <a:srgbClr val="FFFFFF"/>
          </a:solidFill>
        </p:spPr>
        <p:txBody>
          <a:bodyPr wrap="square" lIns="0" tIns="0" rIns="0" bIns="0" rtlCol="0"/>
          <a:lstStyle/>
          <a:p>
            <a:endParaRPr sz="1350"/>
          </a:p>
        </p:txBody>
      </p:sp>
      <p:sp>
        <p:nvSpPr>
          <p:cNvPr id="83" name="object 22"/>
          <p:cNvSpPr/>
          <p:nvPr/>
        </p:nvSpPr>
        <p:spPr>
          <a:xfrm>
            <a:off x="6132862" y="3323559"/>
            <a:ext cx="382548" cy="383262"/>
          </a:xfrm>
          <a:custGeom>
            <a:avLst/>
            <a:gdLst/>
            <a:ahLst/>
            <a:cxnLst/>
            <a:rect l="l" t="t" r="r" b="b"/>
            <a:pathLst>
              <a:path w="680084" h="681354">
                <a:moveTo>
                  <a:pt x="0" y="340613"/>
                </a:moveTo>
                <a:lnTo>
                  <a:pt x="3102" y="294395"/>
                </a:lnTo>
                <a:lnTo>
                  <a:pt x="12139" y="250066"/>
                </a:lnTo>
                <a:lnTo>
                  <a:pt x="26707" y="208033"/>
                </a:lnTo>
                <a:lnTo>
                  <a:pt x="46400" y="168701"/>
                </a:lnTo>
                <a:lnTo>
                  <a:pt x="70812" y="132476"/>
                </a:lnTo>
                <a:lnTo>
                  <a:pt x="99541" y="99764"/>
                </a:lnTo>
                <a:lnTo>
                  <a:pt x="132179" y="70972"/>
                </a:lnTo>
                <a:lnTo>
                  <a:pt x="168322" y="46504"/>
                </a:lnTo>
                <a:lnTo>
                  <a:pt x="207567" y="26767"/>
                </a:lnTo>
                <a:lnTo>
                  <a:pt x="249506" y="12167"/>
                </a:lnTo>
                <a:lnTo>
                  <a:pt x="293736" y="3109"/>
                </a:lnTo>
                <a:lnTo>
                  <a:pt x="339852" y="0"/>
                </a:lnTo>
                <a:lnTo>
                  <a:pt x="385967" y="3109"/>
                </a:lnTo>
                <a:lnTo>
                  <a:pt x="430197" y="12167"/>
                </a:lnTo>
                <a:lnTo>
                  <a:pt x="472136" y="26767"/>
                </a:lnTo>
                <a:lnTo>
                  <a:pt x="511381" y="46504"/>
                </a:lnTo>
                <a:lnTo>
                  <a:pt x="547524" y="70972"/>
                </a:lnTo>
                <a:lnTo>
                  <a:pt x="580162" y="99764"/>
                </a:lnTo>
                <a:lnTo>
                  <a:pt x="608891" y="132476"/>
                </a:lnTo>
                <a:lnTo>
                  <a:pt x="633303" y="168701"/>
                </a:lnTo>
                <a:lnTo>
                  <a:pt x="652996" y="208033"/>
                </a:lnTo>
                <a:lnTo>
                  <a:pt x="667564" y="250066"/>
                </a:lnTo>
                <a:lnTo>
                  <a:pt x="676601" y="294395"/>
                </a:lnTo>
                <a:lnTo>
                  <a:pt x="679704" y="340613"/>
                </a:lnTo>
                <a:lnTo>
                  <a:pt x="676601" y="386832"/>
                </a:lnTo>
                <a:lnTo>
                  <a:pt x="667564" y="431161"/>
                </a:lnTo>
                <a:lnTo>
                  <a:pt x="652996" y="473194"/>
                </a:lnTo>
                <a:lnTo>
                  <a:pt x="633303" y="512526"/>
                </a:lnTo>
                <a:lnTo>
                  <a:pt x="608891" y="548751"/>
                </a:lnTo>
                <a:lnTo>
                  <a:pt x="580162" y="581463"/>
                </a:lnTo>
                <a:lnTo>
                  <a:pt x="547524" y="610255"/>
                </a:lnTo>
                <a:lnTo>
                  <a:pt x="511381" y="634723"/>
                </a:lnTo>
                <a:lnTo>
                  <a:pt x="472136" y="654460"/>
                </a:lnTo>
                <a:lnTo>
                  <a:pt x="430197" y="669060"/>
                </a:lnTo>
                <a:lnTo>
                  <a:pt x="385967" y="678118"/>
                </a:lnTo>
                <a:lnTo>
                  <a:pt x="339852" y="681227"/>
                </a:lnTo>
                <a:lnTo>
                  <a:pt x="293736" y="678118"/>
                </a:lnTo>
                <a:lnTo>
                  <a:pt x="249506" y="669060"/>
                </a:lnTo>
                <a:lnTo>
                  <a:pt x="207567" y="654460"/>
                </a:lnTo>
                <a:lnTo>
                  <a:pt x="168322" y="634723"/>
                </a:lnTo>
                <a:lnTo>
                  <a:pt x="132179" y="610255"/>
                </a:lnTo>
                <a:lnTo>
                  <a:pt x="99541" y="581463"/>
                </a:lnTo>
                <a:lnTo>
                  <a:pt x="70812" y="548751"/>
                </a:lnTo>
                <a:lnTo>
                  <a:pt x="46400" y="512526"/>
                </a:lnTo>
                <a:lnTo>
                  <a:pt x="26707" y="473194"/>
                </a:lnTo>
                <a:lnTo>
                  <a:pt x="12139" y="431161"/>
                </a:lnTo>
                <a:lnTo>
                  <a:pt x="3102" y="386832"/>
                </a:lnTo>
                <a:lnTo>
                  <a:pt x="0" y="340613"/>
                </a:lnTo>
                <a:close/>
              </a:path>
            </a:pathLst>
          </a:custGeom>
          <a:ln w="152400">
            <a:solidFill>
              <a:srgbClr val="1ED0A6"/>
            </a:solidFill>
          </a:ln>
        </p:spPr>
        <p:txBody>
          <a:bodyPr wrap="square" lIns="0" tIns="0" rIns="0" bIns="0" rtlCol="0"/>
          <a:lstStyle/>
          <a:p>
            <a:endParaRPr sz="1350"/>
          </a:p>
        </p:txBody>
      </p:sp>
      <p:sp>
        <p:nvSpPr>
          <p:cNvPr id="84" name="object 24"/>
          <p:cNvSpPr txBox="1"/>
          <p:nvPr/>
        </p:nvSpPr>
        <p:spPr>
          <a:xfrm>
            <a:off x="2070216" y="901644"/>
            <a:ext cx="3136703" cy="4429718"/>
          </a:xfrm>
          <a:prstGeom prst="rect">
            <a:avLst/>
          </a:prstGeom>
        </p:spPr>
        <p:txBody>
          <a:bodyPr/>
          <a:lstStyle>
            <a:lvl1pPr marL="228600" indent="-228600">
              <a:lnSpc>
                <a:spcPct val="90000"/>
              </a:lnSpc>
              <a:spcBef>
                <a:spcPts val="1000"/>
              </a:spcBef>
              <a:buFont typeface="Arial" panose="020B0604020202020204" pitchFamily="34" charset="0"/>
              <a:buChar char="•"/>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838"/>
              </a:spcBef>
            </a:pPr>
            <a:r>
              <a:rPr lang="ru-RU" sz="2000" dirty="0">
                <a:solidFill>
                  <a:srgbClr val="3E3E3E"/>
                </a:solidFill>
                <a:cs typeface="Arial Black"/>
              </a:rPr>
              <a:t>В ТКД «день» — это календарный день, если он не указан как «Рабочий день».</a:t>
            </a:r>
          </a:p>
          <a:p>
            <a:pPr>
              <a:spcBef>
                <a:spcPts val="1838"/>
              </a:spcBef>
            </a:pPr>
            <a:r>
              <a:rPr lang="ru-RU" sz="2000" dirty="0">
                <a:solidFill>
                  <a:srgbClr val="3E3E3E"/>
                </a:solidFill>
                <a:cs typeface="Arial Black"/>
              </a:rPr>
              <a:t> Рабочий день — это любой день, являющийся официальным рабочим днем бенефициара, за исключением официальных государственных праздников бенефициара. </a:t>
            </a:r>
          </a:p>
          <a:p>
            <a:pPr>
              <a:spcBef>
                <a:spcPts val="1838"/>
              </a:spcBef>
            </a:pPr>
            <a:r>
              <a:rPr lang="ru-RU" sz="2000" dirty="0">
                <a:solidFill>
                  <a:srgbClr val="3E3E3E"/>
                </a:solidFill>
                <a:cs typeface="Arial Black"/>
              </a:rPr>
              <a:t>Понятие рабочего дня становится яснее для рынка</a:t>
            </a:r>
            <a:endParaRPr lang="en-GB" sz="2000" dirty="0">
              <a:solidFill>
                <a:srgbClr val="3E3E3E"/>
              </a:solidFill>
              <a:cs typeface="Arial Black"/>
            </a:endParaRPr>
          </a:p>
          <a:p>
            <a:pPr marL="0" indent="0">
              <a:buNone/>
            </a:pPr>
            <a:endParaRPr dirty="0"/>
          </a:p>
        </p:txBody>
      </p:sp>
      <p:sp>
        <p:nvSpPr>
          <p:cNvPr id="86" name="object 26"/>
          <p:cNvSpPr/>
          <p:nvPr/>
        </p:nvSpPr>
        <p:spPr>
          <a:xfrm>
            <a:off x="6112287" y="2822071"/>
            <a:ext cx="189667" cy="156091"/>
          </a:xfrm>
          <a:custGeom>
            <a:avLst/>
            <a:gdLst/>
            <a:ahLst/>
            <a:cxnLst/>
            <a:rect l="l" t="t" r="r" b="b"/>
            <a:pathLst>
              <a:path w="337185" h="277494">
                <a:moveTo>
                  <a:pt x="262318" y="238556"/>
                </a:moveTo>
                <a:lnTo>
                  <a:pt x="201307" y="238556"/>
                </a:lnTo>
                <a:lnTo>
                  <a:pt x="221839" y="255472"/>
                </a:lnTo>
                <a:lnTo>
                  <a:pt x="241711" y="265763"/>
                </a:lnTo>
                <a:lnTo>
                  <a:pt x="268057" y="272153"/>
                </a:lnTo>
                <a:lnTo>
                  <a:pt x="308013" y="277367"/>
                </a:lnTo>
                <a:lnTo>
                  <a:pt x="285505" y="265060"/>
                </a:lnTo>
                <a:lnTo>
                  <a:pt x="273388" y="255323"/>
                </a:lnTo>
                <a:lnTo>
                  <a:pt x="267159" y="246907"/>
                </a:lnTo>
                <a:lnTo>
                  <a:pt x="262318" y="238556"/>
                </a:lnTo>
                <a:close/>
              </a:path>
              <a:path w="337185" h="277494">
                <a:moveTo>
                  <a:pt x="302171" y="59512"/>
                </a:moveTo>
                <a:lnTo>
                  <a:pt x="265925" y="59512"/>
                </a:lnTo>
                <a:lnTo>
                  <a:pt x="265925" y="153441"/>
                </a:lnTo>
                <a:lnTo>
                  <a:pt x="263203" y="166903"/>
                </a:lnTo>
                <a:lnTo>
                  <a:pt x="255781" y="177895"/>
                </a:lnTo>
                <a:lnTo>
                  <a:pt x="244772" y="185306"/>
                </a:lnTo>
                <a:lnTo>
                  <a:pt x="231292" y="188023"/>
                </a:lnTo>
                <a:lnTo>
                  <a:pt x="145160" y="188023"/>
                </a:lnTo>
                <a:lnTo>
                  <a:pt x="129758" y="197653"/>
                </a:lnTo>
                <a:lnTo>
                  <a:pt x="114831" y="205776"/>
                </a:lnTo>
                <a:lnTo>
                  <a:pt x="99692" y="212564"/>
                </a:lnTo>
                <a:lnTo>
                  <a:pt x="83654" y="218185"/>
                </a:lnTo>
                <a:lnTo>
                  <a:pt x="88869" y="226442"/>
                </a:lnTo>
                <a:lnTo>
                  <a:pt x="96158" y="232881"/>
                </a:lnTo>
                <a:lnTo>
                  <a:pt x="105075" y="237065"/>
                </a:lnTo>
                <a:lnTo>
                  <a:pt x="115176" y="238556"/>
                </a:lnTo>
                <a:lnTo>
                  <a:pt x="302171" y="238556"/>
                </a:lnTo>
                <a:lnTo>
                  <a:pt x="315651" y="235839"/>
                </a:lnTo>
                <a:lnTo>
                  <a:pt x="326659" y="228428"/>
                </a:lnTo>
                <a:lnTo>
                  <a:pt x="334082" y="217436"/>
                </a:lnTo>
                <a:lnTo>
                  <a:pt x="336803" y="203974"/>
                </a:lnTo>
                <a:lnTo>
                  <a:pt x="336803" y="94081"/>
                </a:lnTo>
                <a:lnTo>
                  <a:pt x="334082" y="80627"/>
                </a:lnTo>
                <a:lnTo>
                  <a:pt x="326659" y="69638"/>
                </a:lnTo>
                <a:lnTo>
                  <a:pt x="315651" y="62229"/>
                </a:lnTo>
                <a:lnTo>
                  <a:pt x="302171" y="59512"/>
                </a:lnTo>
                <a:close/>
              </a:path>
              <a:path w="337185" h="277494">
                <a:moveTo>
                  <a:pt x="135508" y="179044"/>
                </a:moveTo>
                <a:lnTo>
                  <a:pt x="74498" y="179044"/>
                </a:lnTo>
                <a:lnTo>
                  <a:pt x="63107" y="190294"/>
                </a:lnTo>
                <a:lnTo>
                  <a:pt x="52270" y="197599"/>
                </a:lnTo>
                <a:lnTo>
                  <a:pt x="37550" y="205151"/>
                </a:lnTo>
                <a:lnTo>
                  <a:pt x="14516" y="217144"/>
                </a:lnTo>
                <a:lnTo>
                  <a:pt x="55498" y="211741"/>
                </a:lnTo>
                <a:lnTo>
                  <a:pt x="84747" y="205095"/>
                </a:lnTo>
                <a:lnTo>
                  <a:pt x="109127" y="194948"/>
                </a:lnTo>
                <a:lnTo>
                  <a:pt x="135508" y="179044"/>
                </a:lnTo>
                <a:close/>
              </a:path>
              <a:path w="337185" h="277494">
                <a:moveTo>
                  <a:pt x="221640" y="0"/>
                </a:moveTo>
                <a:lnTo>
                  <a:pt x="34645" y="0"/>
                </a:lnTo>
                <a:lnTo>
                  <a:pt x="21163" y="2717"/>
                </a:lnTo>
                <a:lnTo>
                  <a:pt x="10150" y="10128"/>
                </a:lnTo>
                <a:lnTo>
                  <a:pt x="2723" y="21120"/>
                </a:lnTo>
                <a:lnTo>
                  <a:pt x="0" y="34582"/>
                </a:lnTo>
                <a:lnTo>
                  <a:pt x="0" y="144462"/>
                </a:lnTo>
                <a:lnTo>
                  <a:pt x="2723" y="157924"/>
                </a:lnTo>
                <a:lnTo>
                  <a:pt x="10150" y="168916"/>
                </a:lnTo>
                <a:lnTo>
                  <a:pt x="21163" y="176327"/>
                </a:lnTo>
                <a:lnTo>
                  <a:pt x="34645" y="179044"/>
                </a:lnTo>
                <a:lnTo>
                  <a:pt x="221640" y="179044"/>
                </a:lnTo>
                <a:lnTo>
                  <a:pt x="235127" y="176327"/>
                </a:lnTo>
                <a:lnTo>
                  <a:pt x="246140" y="168916"/>
                </a:lnTo>
                <a:lnTo>
                  <a:pt x="253564" y="157924"/>
                </a:lnTo>
                <a:lnTo>
                  <a:pt x="256285" y="144462"/>
                </a:lnTo>
                <a:lnTo>
                  <a:pt x="256285" y="108800"/>
                </a:lnTo>
                <a:lnTo>
                  <a:pt x="64376" y="108800"/>
                </a:lnTo>
                <a:lnTo>
                  <a:pt x="56643" y="107240"/>
                </a:lnTo>
                <a:lnTo>
                  <a:pt x="50330" y="102987"/>
                </a:lnTo>
                <a:lnTo>
                  <a:pt x="46074" y="96681"/>
                </a:lnTo>
                <a:lnTo>
                  <a:pt x="44513" y="88963"/>
                </a:lnTo>
                <a:lnTo>
                  <a:pt x="46074" y="81240"/>
                </a:lnTo>
                <a:lnTo>
                  <a:pt x="50330" y="74934"/>
                </a:lnTo>
                <a:lnTo>
                  <a:pt x="56643" y="70684"/>
                </a:lnTo>
                <a:lnTo>
                  <a:pt x="64376" y="69126"/>
                </a:lnTo>
                <a:lnTo>
                  <a:pt x="256285" y="69126"/>
                </a:lnTo>
                <a:lnTo>
                  <a:pt x="256285" y="34582"/>
                </a:lnTo>
                <a:lnTo>
                  <a:pt x="253564" y="21120"/>
                </a:lnTo>
                <a:lnTo>
                  <a:pt x="246140" y="10128"/>
                </a:lnTo>
                <a:lnTo>
                  <a:pt x="235127" y="2717"/>
                </a:lnTo>
                <a:lnTo>
                  <a:pt x="221640" y="0"/>
                </a:lnTo>
                <a:close/>
              </a:path>
              <a:path w="337185" h="277494">
                <a:moveTo>
                  <a:pt x="128142" y="69126"/>
                </a:moveTo>
                <a:lnTo>
                  <a:pt x="64376" y="69126"/>
                </a:lnTo>
                <a:lnTo>
                  <a:pt x="72110" y="70684"/>
                </a:lnTo>
                <a:lnTo>
                  <a:pt x="78428" y="74934"/>
                </a:lnTo>
                <a:lnTo>
                  <a:pt x="82689" y="81240"/>
                </a:lnTo>
                <a:lnTo>
                  <a:pt x="84251" y="88963"/>
                </a:lnTo>
                <a:lnTo>
                  <a:pt x="82689" y="96681"/>
                </a:lnTo>
                <a:lnTo>
                  <a:pt x="78428" y="102987"/>
                </a:lnTo>
                <a:lnTo>
                  <a:pt x="72110" y="107240"/>
                </a:lnTo>
                <a:lnTo>
                  <a:pt x="64376" y="108800"/>
                </a:lnTo>
                <a:lnTo>
                  <a:pt x="128142" y="108800"/>
                </a:lnTo>
                <a:lnTo>
                  <a:pt x="120410" y="107240"/>
                </a:lnTo>
                <a:lnTo>
                  <a:pt x="114096" y="102987"/>
                </a:lnTo>
                <a:lnTo>
                  <a:pt x="109840" y="96681"/>
                </a:lnTo>
                <a:lnTo>
                  <a:pt x="108280" y="88963"/>
                </a:lnTo>
                <a:lnTo>
                  <a:pt x="109840" y="81240"/>
                </a:lnTo>
                <a:lnTo>
                  <a:pt x="114096" y="74934"/>
                </a:lnTo>
                <a:lnTo>
                  <a:pt x="120410" y="70684"/>
                </a:lnTo>
                <a:lnTo>
                  <a:pt x="128142" y="69126"/>
                </a:lnTo>
                <a:close/>
              </a:path>
              <a:path w="337185" h="277494">
                <a:moveTo>
                  <a:pt x="191909" y="69126"/>
                </a:moveTo>
                <a:lnTo>
                  <a:pt x="128142" y="69126"/>
                </a:lnTo>
                <a:lnTo>
                  <a:pt x="135877" y="70684"/>
                </a:lnTo>
                <a:lnTo>
                  <a:pt x="142195" y="74934"/>
                </a:lnTo>
                <a:lnTo>
                  <a:pt x="146456" y="81240"/>
                </a:lnTo>
                <a:lnTo>
                  <a:pt x="148018" y="88963"/>
                </a:lnTo>
                <a:lnTo>
                  <a:pt x="146456" y="96681"/>
                </a:lnTo>
                <a:lnTo>
                  <a:pt x="142195" y="102987"/>
                </a:lnTo>
                <a:lnTo>
                  <a:pt x="135877" y="107240"/>
                </a:lnTo>
                <a:lnTo>
                  <a:pt x="128142" y="108800"/>
                </a:lnTo>
                <a:lnTo>
                  <a:pt x="191909" y="108800"/>
                </a:lnTo>
                <a:lnTo>
                  <a:pt x="184175" y="107240"/>
                </a:lnTo>
                <a:lnTo>
                  <a:pt x="177857" y="102987"/>
                </a:lnTo>
                <a:lnTo>
                  <a:pt x="173596" y="96681"/>
                </a:lnTo>
                <a:lnTo>
                  <a:pt x="172034" y="88963"/>
                </a:lnTo>
                <a:lnTo>
                  <a:pt x="173596" y="81240"/>
                </a:lnTo>
                <a:lnTo>
                  <a:pt x="177857" y="74934"/>
                </a:lnTo>
                <a:lnTo>
                  <a:pt x="184175" y="70684"/>
                </a:lnTo>
                <a:lnTo>
                  <a:pt x="191909" y="69126"/>
                </a:lnTo>
                <a:close/>
              </a:path>
              <a:path w="337185" h="277494">
                <a:moveTo>
                  <a:pt x="256285" y="69126"/>
                </a:moveTo>
                <a:lnTo>
                  <a:pt x="191909" y="69126"/>
                </a:lnTo>
                <a:lnTo>
                  <a:pt x="199644" y="70684"/>
                </a:lnTo>
                <a:lnTo>
                  <a:pt x="205962" y="74934"/>
                </a:lnTo>
                <a:lnTo>
                  <a:pt x="210222" y="81240"/>
                </a:lnTo>
                <a:lnTo>
                  <a:pt x="211785" y="88963"/>
                </a:lnTo>
                <a:lnTo>
                  <a:pt x="210222" y="96681"/>
                </a:lnTo>
                <a:lnTo>
                  <a:pt x="205962" y="102987"/>
                </a:lnTo>
                <a:lnTo>
                  <a:pt x="199644" y="107240"/>
                </a:lnTo>
                <a:lnTo>
                  <a:pt x="191909" y="108800"/>
                </a:lnTo>
                <a:lnTo>
                  <a:pt x="256285" y="108800"/>
                </a:lnTo>
                <a:lnTo>
                  <a:pt x="256285" y="69126"/>
                </a:lnTo>
                <a:close/>
              </a:path>
            </a:pathLst>
          </a:custGeom>
          <a:solidFill>
            <a:srgbClr val="00BDFB"/>
          </a:solidFill>
        </p:spPr>
        <p:txBody>
          <a:bodyPr wrap="square" lIns="0" tIns="0" rIns="0" bIns="0" rtlCol="0"/>
          <a:lstStyle/>
          <a:p>
            <a:endParaRPr sz="1350"/>
          </a:p>
        </p:txBody>
      </p:sp>
      <p:sp>
        <p:nvSpPr>
          <p:cNvPr id="87" name="object 27"/>
          <p:cNvSpPr/>
          <p:nvPr/>
        </p:nvSpPr>
        <p:spPr>
          <a:xfrm>
            <a:off x="6266281" y="3421424"/>
            <a:ext cx="115729" cy="167879"/>
          </a:xfrm>
          <a:custGeom>
            <a:avLst/>
            <a:gdLst/>
            <a:ahLst/>
            <a:cxnLst/>
            <a:rect l="l" t="t" r="r" b="b"/>
            <a:pathLst>
              <a:path w="205740" h="298450">
                <a:moveTo>
                  <a:pt x="185712" y="33921"/>
                </a:moveTo>
                <a:lnTo>
                  <a:pt x="166242" y="33921"/>
                </a:lnTo>
                <a:lnTo>
                  <a:pt x="168153" y="50262"/>
                </a:lnTo>
                <a:lnTo>
                  <a:pt x="165985" y="66595"/>
                </a:lnTo>
                <a:lnTo>
                  <a:pt x="159745" y="82124"/>
                </a:lnTo>
                <a:lnTo>
                  <a:pt x="149440" y="96050"/>
                </a:lnTo>
                <a:lnTo>
                  <a:pt x="109283" y="137947"/>
                </a:lnTo>
                <a:lnTo>
                  <a:pt x="109778" y="161493"/>
                </a:lnTo>
                <a:lnTo>
                  <a:pt x="151676" y="201663"/>
                </a:lnTo>
                <a:lnTo>
                  <a:pt x="162675" y="215352"/>
                </a:lnTo>
                <a:lnTo>
                  <a:pt x="169549" y="230849"/>
                </a:lnTo>
                <a:lnTo>
                  <a:pt x="172230" y="247320"/>
                </a:lnTo>
                <a:lnTo>
                  <a:pt x="170649" y="263931"/>
                </a:lnTo>
                <a:lnTo>
                  <a:pt x="7594" y="263931"/>
                </a:lnTo>
                <a:lnTo>
                  <a:pt x="0" y="271526"/>
                </a:lnTo>
                <a:lnTo>
                  <a:pt x="0" y="290258"/>
                </a:lnTo>
                <a:lnTo>
                  <a:pt x="7594" y="297853"/>
                </a:lnTo>
                <a:lnTo>
                  <a:pt x="197611" y="297853"/>
                </a:lnTo>
                <a:lnTo>
                  <a:pt x="205206" y="290258"/>
                </a:lnTo>
                <a:lnTo>
                  <a:pt x="205206" y="272224"/>
                </a:lnTo>
                <a:lnTo>
                  <a:pt x="198704" y="265087"/>
                </a:lnTo>
                <a:lnTo>
                  <a:pt x="190284" y="264350"/>
                </a:lnTo>
                <a:lnTo>
                  <a:pt x="191278" y="243687"/>
                </a:lnTo>
                <a:lnTo>
                  <a:pt x="187283" y="223351"/>
                </a:lnTo>
                <a:lnTo>
                  <a:pt x="178350" y="204296"/>
                </a:lnTo>
                <a:lnTo>
                  <a:pt x="164528" y="187477"/>
                </a:lnTo>
                <a:lnTo>
                  <a:pt x="124586" y="149656"/>
                </a:lnTo>
                <a:lnTo>
                  <a:pt x="163271" y="109308"/>
                </a:lnTo>
                <a:lnTo>
                  <a:pt x="175919" y="92430"/>
                </a:lnTo>
                <a:lnTo>
                  <a:pt x="183888" y="73658"/>
                </a:lnTo>
                <a:lnTo>
                  <a:pt x="187158" y="53864"/>
                </a:lnTo>
                <a:lnTo>
                  <a:pt x="185712" y="33921"/>
                </a:lnTo>
                <a:close/>
              </a:path>
              <a:path w="205740" h="298450">
                <a:moveTo>
                  <a:pt x="197611" y="0"/>
                </a:moveTo>
                <a:lnTo>
                  <a:pt x="7594" y="0"/>
                </a:lnTo>
                <a:lnTo>
                  <a:pt x="0" y="7594"/>
                </a:lnTo>
                <a:lnTo>
                  <a:pt x="0" y="25806"/>
                </a:lnTo>
                <a:lnTo>
                  <a:pt x="6769" y="33070"/>
                </a:lnTo>
                <a:lnTo>
                  <a:pt x="15430" y="33604"/>
                </a:lnTo>
                <a:lnTo>
                  <a:pt x="14003" y="54551"/>
                </a:lnTo>
                <a:lnTo>
                  <a:pt x="17730" y="75250"/>
                </a:lnTo>
                <a:lnTo>
                  <a:pt x="26565" y="94697"/>
                </a:lnTo>
                <a:lnTo>
                  <a:pt x="40462" y="111887"/>
                </a:lnTo>
                <a:lnTo>
                  <a:pt x="80302" y="150088"/>
                </a:lnTo>
                <a:lnTo>
                  <a:pt x="41732" y="190830"/>
                </a:lnTo>
                <a:lnTo>
                  <a:pt x="29506" y="207231"/>
                </a:lnTo>
                <a:lnTo>
                  <a:pt x="21707" y="225409"/>
                </a:lnTo>
                <a:lnTo>
                  <a:pt x="18361" y="244572"/>
                </a:lnTo>
                <a:lnTo>
                  <a:pt x="19494" y="263931"/>
                </a:lnTo>
                <a:lnTo>
                  <a:pt x="39141" y="263931"/>
                </a:lnTo>
                <a:lnTo>
                  <a:pt x="37461" y="248359"/>
                </a:lnTo>
                <a:lnTo>
                  <a:pt x="37533" y="247320"/>
                </a:lnTo>
                <a:lnTo>
                  <a:pt x="39687" y="232230"/>
                </a:lnTo>
                <a:lnTo>
                  <a:pt x="45870" y="217191"/>
                </a:lnTo>
                <a:lnTo>
                  <a:pt x="55930" y="203682"/>
                </a:lnTo>
                <a:lnTo>
                  <a:pt x="96100" y="161785"/>
                </a:lnTo>
                <a:lnTo>
                  <a:pt x="95605" y="138239"/>
                </a:lnTo>
                <a:lnTo>
                  <a:pt x="53708" y="98069"/>
                </a:lnTo>
                <a:lnTo>
                  <a:pt x="42449" y="83970"/>
                </a:lnTo>
                <a:lnTo>
                  <a:pt x="35521" y="67976"/>
                </a:lnTo>
                <a:lnTo>
                  <a:pt x="32966" y="50992"/>
                </a:lnTo>
                <a:lnTo>
                  <a:pt x="34823" y="33921"/>
                </a:lnTo>
                <a:lnTo>
                  <a:pt x="197611" y="33921"/>
                </a:lnTo>
                <a:lnTo>
                  <a:pt x="205206" y="26327"/>
                </a:lnTo>
                <a:lnTo>
                  <a:pt x="205206" y="7594"/>
                </a:lnTo>
                <a:lnTo>
                  <a:pt x="197611" y="0"/>
                </a:lnTo>
                <a:close/>
              </a:path>
              <a:path w="205740" h="298450">
                <a:moveTo>
                  <a:pt x="108508" y="204419"/>
                </a:moveTo>
                <a:lnTo>
                  <a:pt x="68360" y="210527"/>
                </a:lnTo>
                <a:lnTo>
                  <a:pt x="49047" y="237483"/>
                </a:lnTo>
                <a:lnTo>
                  <a:pt x="50467" y="248359"/>
                </a:lnTo>
                <a:lnTo>
                  <a:pt x="54140" y="258813"/>
                </a:lnTo>
                <a:lnTo>
                  <a:pt x="156616" y="258813"/>
                </a:lnTo>
                <a:lnTo>
                  <a:pt x="160296" y="248359"/>
                </a:lnTo>
                <a:lnTo>
                  <a:pt x="161720" y="237483"/>
                </a:lnTo>
                <a:lnTo>
                  <a:pt x="160922" y="226541"/>
                </a:lnTo>
                <a:lnTo>
                  <a:pt x="120718" y="205378"/>
                </a:lnTo>
                <a:lnTo>
                  <a:pt x="108508" y="204419"/>
                </a:lnTo>
                <a:close/>
              </a:path>
              <a:path w="205740" h="298450">
                <a:moveTo>
                  <a:pt x="153314" y="65620"/>
                </a:moveTo>
                <a:lnTo>
                  <a:pt x="51892" y="65620"/>
                </a:lnTo>
                <a:lnTo>
                  <a:pt x="54228" y="71539"/>
                </a:lnTo>
                <a:lnTo>
                  <a:pt x="57950" y="76923"/>
                </a:lnTo>
                <a:lnTo>
                  <a:pt x="102603" y="121577"/>
                </a:lnTo>
                <a:lnTo>
                  <a:pt x="147243" y="76923"/>
                </a:lnTo>
                <a:lnTo>
                  <a:pt x="150977" y="71539"/>
                </a:lnTo>
                <a:lnTo>
                  <a:pt x="153314" y="65620"/>
                </a:lnTo>
                <a:close/>
              </a:path>
            </a:pathLst>
          </a:custGeom>
          <a:solidFill>
            <a:srgbClr val="1C82FF"/>
          </a:solidFill>
        </p:spPr>
        <p:txBody>
          <a:bodyPr wrap="square" lIns="0" tIns="0" rIns="0" bIns="0" rtlCol="0"/>
          <a:lstStyle/>
          <a:p>
            <a:endParaRPr sz="1350"/>
          </a:p>
        </p:txBody>
      </p:sp>
      <p:sp>
        <p:nvSpPr>
          <p:cNvPr id="88" name="object 28"/>
          <p:cNvSpPr/>
          <p:nvPr/>
        </p:nvSpPr>
        <p:spPr>
          <a:xfrm>
            <a:off x="5653660" y="2491170"/>
            <a:ext cx="159448" cy="160305"/>
          </a:xfrm>
          <a:prstGeom prst="rect">
            <a:avLst/>
          </a:prstGeom>
          <a:blipFill>
            <a:blip r:embed="rId4" cstate="print"/>
            <a:stretch>
              <a:fillRect/>
            </a:stretch>
          </a:blipFill>
        </p:spPr>
        <p:txBody>
          <a:bodyPr wrap="square" lIns="0" tIns="0" rIns="0" bIns="0" rtlCol="0"/>
          <a:lstStyle/>
          <a:p>
            <a:endParaRPr sz="1350"/>
          </a:p>
        </p:txBody>
      </p:sp>
      <p:sp>
        <p:nvSpPr>
          <p:cNvPr id="89" name="object 29"/>
          <p:cNvSpPr/>
          <p:nvPr/>
        </p:nvSpPr>
        <p:spPr>
          <a:xfrm>
            <a:off x="5501928" y="3087815"/>
            <a:ext cx="224599" cy="225456"/>
          </a:xfrm>
          <a:prstGeom prst="rect">
            <a:avLst/>
          </a:prstGeom>
          <a:blipFill>
            <a:blip r:embed="rId5" cstate="print"/>
            <a:stretch>
              <a:fillRect/>
            </a:stretch>
          </a:blipFill>
        </p:spPr>
        <p:txBody>
          <a:bodyPr wrap="square" lIns="0" tIns="0" rIns="0" bIns="0" rtlCol="0"/>
          <a:lstStyle/>
          <a:p>
            <a:endParaRPr sz="1350"/>
          </a:p>
        </p:txBody>
      </p:sp>
      <p:sp>
        <p:nvSpPr>
          <p:cNvPr id="90" name="object 30"/>
          <p:cNvSpPr/>
          <p:nvPr/>
        </p:nvSpPr>
        <p:spPr>
          <a:xfrm>
            <a:off x="5410201" y="3740185"/>
            <a:ext cx="175736" cy="176593"/>
          </a:xfrm>
          <a:prstGeom prst="rect">
            <a:avLst/>
          </a:prstGeom>
          <a:blipFill>
            <a:blip r:embed="rId6" cstate="print"/>
            <a:stretch>
              <a:fillRect/>
            </a:stretch>
          </a:blipFill>
        </p:spPr>
        <p:txBody>
          <a:bodyPr wrap="square" lIns="0" tIns="0" rIns="0" bIns="0" rtlCol="0"/>
          <a:lstStyle/>
          <a:p>
            <a:endParaRPr sz="1350"/>
          </a:p>
        </p:txBody>
      </p:sp>
    </p:spTree>
    <p:custDataLst>
      <p:tags r:id="rId1"/>
    </p:custDataLst>
    <p:extLst>
      <p:ext uri="{BB962C8B-B14F-4D97-AF65-F5344CB8AC3E}">
        <p14:creationId xmlns:p14="http://schemas.microsoft.com/office/powerpoint/2010/main" val="1437690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46524" y="1794307"/>
            <a:ext cx="10647680" cy="4086262"/>
          </a:xfrm>
          <a:ln>
            <a:noFill/>
          </a:ln>
        </p:spPr>
        <p:txBody>
          <a:bodyPr>
            <a:normAutofit fontScale="92500"/>
          </a:bodyPr>
          <a:lstStyle/>
          <a:p>
            <a:pPr marL="0" indent="0">
              <a:buNone/>
            </a:pPr>
            <a:endParaRPr lang="en-US" sz="2000" b="1" dirty="0"/>
          </a:p>
          <a:p>
            <a:pPr marL="0" indent="0">
              <a:buNone/>
            </a:pPr>
            <a:r>
              <a:rPr lang="ru-RU" sz="2000" b="1" dirty="0"/>
              <a:t>НЕВЕРНО</a:t>
            </a:r>
          </a:p>
          <a:p>
            <a:pPr marL="0" indent="0">
              <a:buNone/>
            </a:pPr>
            <a:r>
              <a:rPr lang="ru-RU" sz="2000" dirty="0"/>
              <a:t>КД позволяет ограничить количество лиц в СП, чтобы свести к минимуму вероятность сговора, усилить конкуренцию и гарантировать, что ответственность не распространяется на несколько лиц</a:t>
            </a:r>
          </a:p>
          <a:p>
            <a:pPr marL="0" indent="0">
              <a:buNone/>
            </a:pPr>
            <a:r>
              <a:rPr lang="ru-RU" sz="2000" b="1" dirty="0"/>
              <a:t>ВЕРНО</a:t>
            </a:r>
          </a:p>
          <a:p>
            <a:pPr marL="0" indent="0">
              <a:buNone/>
            </a:pPr>
            <a:r>
              <a:rPr lang="ru-RU" sz="2000" dirty="0"/>
              <a:t>В соответствии с  КД участнику торгов не разрешается подавать заявки на меньшее количество или меньшее количество предметов, указанных в требованиях, поскольку это ухудшит конкуренцию.</a:t>
            </a:r>
          </a:p>
          <a:p>
            <a:pPr marL="0" indent="0">
              <a:buNone/>
            </a:pPr>
            <a:r>
              <a:rPr lang="ru-RU" sz="2000" b="1" dirty="0"/>
              <a:t>НЕВЕРНО</a:t>
            </a:r>
            <a:endParaRPr lang="ru-RU" sz="2000" dirty="0"/>
          </a:p>
          <a:p>
            <a:pPr marL="0" indent="0">
              <a:buNone/>
            </a:pPr>
            <a:r>
              <a:rPr lang="ru-RU" sz="2000" dirty="0"/>
              <a:t>В КД не указано требование для участников торгов указывать запасные части и их цены, если только Заказчик не намеревается включить их в договор</a:t>
            </a:r>
          </a:p>
          <a:p>
            <a:pPr marL="0" indent="0">
              <a:buNone/>
            </a:pPr>
            <a:r>
              <a:rPr lang="ru-RU" sz="2000" b="1" dirty="0"/>
              <a:t>НЕВЕРНО</a:t>
            </a:r>
            <a:r>
              <a:rPr lang="ru-RU" sz="2000" dirty="0"/>
              <a:t> (16.24)</a:t>
            </a:r>
            <a:endParaRPr lang="en-US" sz="2000" dirty="0"/>
          </a:p>
          <a:p>
            <a:pPr marL="0" indent="0">
              <a:buNone/>
            </a:pPr>
            <a:endParaRPr lang="en-GB" sz="2000" b="1" dirty="0"/>
          </a:p>
        </p:txBody>
      </p:sp>
      <p:sp>
        <p:nvSpPr>
          <p:cNvPr id="11" name="Content Placeholder 2"/>
          <p:cNvSpPr txBox="1">
            <a:spLocks/>
          </p:cNvSpPr>
          <p:nvPr/>
        </p:nvSpPr>
        <p:spPr>
          <a:xfrm>
            <a:off x="2214880" y="1260907"/>
            <a:ext cx="8229600" cy="533400"/>
          </a:xfrm>
          <a:prstGeom prst="rect">
            <a:avLst/>
          </a:prstGeom>
          <a:solidFill>
            <a:schemeClr val="accent4">
              <a:lumMod val="20000"/>
              <a:lumOff val="8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800" dirty="0">
                <a:solidFill>
                  <a:srgbClr val="002060"/>
                </a:solidFill>
              </a:rPr>
              <a:t>Ответьте «Верно» или «Неверно» и объясните, почему</a:t>
            </a:r>
            <a:r>
              <a:rPr lang="en-US" dirty="0">
                <a:solidFill>
                  <a:srgbClr val="002060"/>
                </a:solidFill>
              </a:rPr>
              <a:t>:</a:t>
            </a:r>
          </a:p>
        </p:txBody>
      </p:sp>
      <p:sp>
        <p:nvSpPr>
          <p:cNvPr id="5" name="Title 1"/>
          <p:cNvSpPr txBox="1">
            <a:spLocks/>
          </p:cNvSpPr>
          <p:nvPr/>
        </p:nvSpPr>
        <p:spPr>
          <a:xfrm>
            <a:off x="1981199" y="274638"/>
            <a:ext cx="8906933" cy="792162"/>
          </a:xfrm>
          <a:prstGeom prst="rect">
            <a:avLst/>
          </a:prstGeom>
          <a:ln>
            <a:solidFill>
              <a:schemeClr val="bg2">
                <a:lumMod val="75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sz="3600" dirty="0"/>
              <a:t>Упражнение</a:t>
            </a:r>
            <a:r>
              <a:rPr lang="en-US" sz="3600" dirty="0"/>
              <a:t> 11a </a:t>
            </a:r>
            <a:r>
              <a:rPr lang="ru-RU" sz="3600" dirty="0"/>
              <a:t>Конкурсная документация</a:t>
            </a:r>
            <a:endParaRPr lang="en-US" sz="3600" dirty="0"/>
          </a:p>
        </p:txBody>
      </p:sp>
    </p:spTree>
    <p:custDataLst>
      <p:tags r:id="rId1"/>
    </p:custDataLst>
    <p:extLst>
      <p:ext uri="{BB962C8B-B14F-4D97-AF65-F5344CB8AC3E}">
        <p14:creationId xmlns:p14="http://schemas.microsoft.com/office/powerpoint/2010/main" val="40793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DE83-65EF-4446-A890-CF8589A0414C}"/>
              </a:ext>
            </a:extLst>
          </p:cNvPr>
          <p:cNvSpPr>
            <a:spLocks noGrp="1"/>
          </p:cNvSpPr>
          <p:nvPr>
            <p:ph type="title"/>
          </p:nvPr>
        </p:nvSpPr>
        <p:spPr>
          <a:xfrm>
            <a:off x="1927498" y="519796"/>
            <a:ext cx="9471048" cy="864551"/>
          </a:xfrm>
        </p:spPr>
        <p:txBody>
          <a:bodyPr>
            <a:normAutofit fontScale="90000"/>
          </a:bodyPr>
          <a:lstStyle/>
          <a:p>
            <a:pPr>
              <a:lnSpc>
                <a:spcPct val="100000"/>
              </a:lnSpc>
            </a:pPr>
            <a:r>
              <a:rPr lang="ru-RU" dirty="0">
                <a:latin typeface="+mj-lt"/>
              </a:rPr>
              <a:t>Новые руководящие принципы</a:t>
            </a:r>
            <a:r>
              <a:rPr lang="en-US" dirty="0">
                <a:latin typeface="+mj-lt"/>
              </a:rPr>
              <a:t>: </a:t>
            </a:r>
            <a:r>
              <a:rPr lang="ru-RU" dirty="0">
                <a:latin typeface="+mj-lt"/>
              </a:rPr>
              <a:t>закупки в рамках помощи при стихийных бедствиях и чрезвычайных ситуациях</a:t>
            </a:r>
            <a:endParaRPr lang="en-US" sz="4900" dirty="0">
              <a:latin typeface="+mj-lt"/>
            </a:endParaRPr>
          </a:p>
        </p:txBody>
      </p:sp>
      <p:grpSp>
        <p:nvGrpSpPr>
          <p:cNvPr id="4" name="Group 3"/>
          <p:cNvGrpSpPr/>
          <p:nvPr/>
        </p:nvGrpSpPr>
        <p:grpSpPr>
          <a:xfrm>
            <a:off x="1687169" y="1981029"/>
            <a:ext cx="4038070" cy="3924898"/>
            <a:chOff x="1775660" y="1509080"/>
            <a:chExt cx="4038070" cy="3924898"/>
          </a:xfrm>
        </p:grpSpPr>
        <p:sp>
          <p:nvSpPr>
            <p:cNvPr id="5" name="Freeform 4"/>
            <p:cNvSpPr/>
            <p:nvPr/>
          </p:nvSpPr>
          <p:spPr>
            <a:xfrm>
              <a:off x="1775660" y="1509080"/>
              <a:ext cx="4038070" cy="576000"/>
            </a:xfrm>
            <a:custGeom>
              <a:avLst/>
              <a:gdLst>
                <a:gd name="connsiteX0" fmla="*/ 0 w 4038070"/>
                <a:gd name="connsiteY0" fmla="*/ 0 h 576000"/>
                <a:gd name="connsiteX1" fmla="*/ 4038070 w 4038070"/>
                <a:gd name="connsiteY1" fmla="*/ 0 h 576000"/>
                <a:gd name="connsiteX2" fmla="*/ 4038070 w 4038070"/>
                <a:gd name="connsiteY2" fmla="*/ 576000 h 576000"/>
                <a:gd name="connsiteX3" fmla="*/ 0 w 4038070"/>
                <a:gd name="connsiteY3" fmla="*/ 576000 h 576000"/>
                <a:gd name="connsiteX4" fmla="*/ 0 w 403807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576000">
                  <a:moveTo>
                    <a:pt x="0" y="0"/>
                  </a:moveTo>
                  <a:lnTo>
                    <a:pt x="4038070" y="0"/>
                  </a:lnTo>
                  <a:lnTo>
                    <a:pt x="4038070" y="576000"/>
                  </a:lnTo>
                  <a:lnTo>
                    <a:pt x="0" y="57600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lvl="0"/>
              <a:r>
                <a:rPr lang="ru-RU" sz="2000" dirty="0"/>
                <a:t>Текущие руководящие принципы</a:t>
              </a:r>
              <a:endParaRPr lang="en-US" sz="2000" dirty="0"/>
            </a:p>
          </p:txBody>
        </p:sp>
        <p:sp>
          <p:nvSpPr>
            <p:cNvPr id="6" name="Freeform 5"/>
            <p:cNvSpPr/>
            <p:nvPr/>
          </p:nvSpPr>
          <p:spPr>
            <a:xfrm>
              <a:off x="1775660" y="2085079"/>
              <a:ext cx="4038070" cy="3348899"/>
            </a:xfrm>
            <a:custGeom>
              <a:avLst/>
              <a:gdLst>
                <a:gd name="connsiteX0" fmla="*/ 0 w 4038070"/>
                <a:gd name="connsiteY0" fmla="*/ 0 h 3348899"/>
                <a:gd name="connsiteX1" fmla="*/ 4038070 w 4038070"/>
                <a:gd name="connsiteY1" fmla="*/ 0 h 3348899"/>
                <a:gd name="connsiteX2" fmla="*/ 4038070 w 4038070"/>
                <a:gd name="connsiteY2" fmla="*/ 3348899 h 3348899"/>
                <a:gd name="connsiteX3" fmla="*/ 0 w 4038070"/>
                <a:gd name="connsiteY3" fmla="*/ 3348899 h 3348899"/>
                <a:gd name="connsiteX4" fmla="*/ 0 w 4038070"/>
                <a:gd name="connsiteY4" fmla="*/ 0 h 334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3348899">
                  <a:moveTo>
                    <a:pt x="0" y="0"/>
                  </a:moveTo>
                  <a:lnTo>
                    <a:pt x="4038070" y="0"/>
                  </a:lnTo>
                  <a:lnTo>
                    <a:pt x="4038070" y="3348899"/>
                  </a:lnTo>
                  <a:lnTo>
                    <a:pt x="0" y="3348899"/>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i="1" kern="1200" dirty="0">
                  <a:effectLst/>
                  <a:latin typeface="+mn-lt"/>
                  <a:ea typeface="+mn-ea"/>
                  <a:cs typeface="+mn-cs"/>
                </a:rPr>
                <a:t>Руководящие принципы позволяют закупать товары, работы или </a:t>
              </a:r>
              <a:r>
                <a:rPr lang="ru-RU" i="1" dirty="0"/>
                <a:t>сопутствующие </a:t>
              </a:r>
              <a:r>
                <a:rPr lang="ru-RU" i="1" kern="1200" dirty="0">
                  <a:effectLst/>
                  <a:latin typeface="+mn-lt"/>
                  <a:ea typeface="+mn-ea"/>
                  <a:cs typeface="+mn-cs"/>
                </a:rPr>
                <a:t>услуги в </a:t>
              </a:r>
              <a:r>
                <a:rPr lang="ru-RU" i="1" dirty="0"/>
                <a:t>рамках помощи при стихийных</a:t>
              </a:r>
              <a:r>
                <a:rPr lang="ru-RU" i="1" kern="1200" dirty="0">
                  <a:effectLst/>
                  <a:latin typeface="+mn-lt"/>
                  <a:ea typeface="+mn-ea"/>
                  <a:cs typeface="+mn-cs"/>
                </a:rPr>
                <a:t> бедствиях и чрезвычайных ситуациях, что позволяет смягчить требования МКТ/СЧ в пользу НКТ, ОМТ или закупок, с сокращенным периодом представления заявок или закупок у единственного источника подрядчиками и поставщиками при определенных обстоятельствах.</a:t>
              </a:r>
              <a:endParaRPr lang="en-US" kern="1200" dirty="0"/>
            </a:p>
          </p:txBody>
        </p:sp>
      </p:grpSp>
      <p:grpSp>
        <p:nvGrpSpPr>
          <p:cNvPr id="9" name="Group 8"/>
          <p:cNvGrpSpPr/>
          <p:nvPr/>
        </p:nvGrpSpPr>
        <p:grpSpPr>
          <a:xfrm>
            <a:off x="6350517" y="1981029"/>
            <a:ext cx="4038070" cy="3924899"/>
            <a:chOff x="6379060" y="1509080"/>
            <a:chExt cx="4038070" cy="3924899"/>
          </a:xfrm>
        </p:grpSpPr>
        <p:sp>
          <p:nvSpPr>
            <p:cNvPr id="7" name="Freeform 6"/>
            <p:cNvSpPr/>
            <p:nvPr/>
          </p:nvSpPr>
          <p:spPr>
            <a:xfrm>
              <a:off x="6379060" y="1509080"/>
              <a:ext cx="4038070" cy="576000"/>
            </a:xfrm>
            <a:custGeom>
              <a:avLst/>
              <a:gdLst>
                <a:gd name="connsiteX0" fmla="*/ 0 w 4038070"/>
                <a:gd name="connsiteY0" fmla="*/ 0 h 576000"/>
                <a:gd name="connsiteX1" fmla="*/ 4038070 w 4038070"/>
                <a:gd name="connsiteY1" fmla="*/ 0 h 576000"/>
                <a:gd name="connsiteX2" fmla="*/ 4038070 w 4038070"/>
                <a:gd name="connsiteY2" fmla="*/ 576000 h 576000"/>
                <a:gd name="connsiteX3" fmla="*/ 0 w 4038070"/>
                <a:gd name="connsiteY3" fmla="*/ 576000 h 576000"/>
                <a:gd name="connsiteX4" fmla="*/ 0 w 403807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576000">
                  <a:moveTo>
                    <a:pt x="0" y="0"/>
                  </a:moveTo>
                  <a:lnTo>
                    <a:pt x="4038070" y="0"/>
                  </a:lnTo>
                  <a:lnTo>
                    <a:pt x="4038070" y="576000"/>
                  </a:lnTo>
                  <a:lnTo>
                    <a:pt x="0" y="576000"/>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ru-RU" sz="2000" dirty="0"/>
                <a:t>Возможные последствия</a:t>
              </a:r>
            </a:p>
          </p:txBody>
        </p:sp>
        <p:sp>
          <p:nvSpPr>
            <p:cNvPr id="8" name="Freeform 7"/>
            <p:cNvSpPr/>
            <p:nvPr/>
          </p:nvSpPr>
          <p:spPr>
            <a:xfrm>
              <a:off x="6379060" y="2085080"/>
              <a:ext cx="4038070" cy="3348899"/>
            </a:xfrm>
            <a:custGeom>
              <a:avLst/>
              <a:gdLst>
                <a:gd name="connsiteX0" fmla="*/ 0 w 4038070"/>
                <a:gd name="connsiteY0" fmla="*/ 0 h 3348899"/>
                <a:gd name="connsiteX1" fmla="*/ 4038070 w 4038070"/>
                <a:gd name="connsiteY1" fmla="*/ 0 h 3348899"/>
                <a:gd name="connsiteX2" fmla="*/ 4038070 w 4038070"/>
                <a:gd name="connsiteY2" fmla="*/ 3348899 h 3348899"/>
                <a:gd name="connsiteX3" fmla="*/ 0 w 4038070"/>
                <a:gd name="connsiteY3" fmla="*/ 3348899 h 3348899"/>
                <a:gd name="connsiteX4" fmla="*/ 0 w 4038070"/>
                <a:gd name="connsiteY4" fmla="*/ 0 h 334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3348899">
                  <a:moveTo>
                    <a:pt x="0" y="0"/>
                  </a:moveTo>
                  <a:lnTo>
                    <a:pt x="4038070" y="0"/>
                  </a:lnTo>
                  <a:lnTo>
                    <a:pt x="4038070" y="3348899"/>
                  </a:lnTo>
                  <a:lnTo>
                    <a:pt x="0" y="3348899"/>
                  </a:lnTo>
                  <a:lnTo>
                    <a:pt x="0" y="0"/>
                  </a:lnTo>
                  <a:close/>
                </a:path>
              </a:pathLst>
            </a:cu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i="1" kern="1200" dirty="0">
                  <a:effectLst/>
                  <a:latin typeface="+mn-lt"/>
                  <a:ea typeface="+mn-ea"/>
                  <a:cs typeface="+mn-cs"/>
                </a:rPr>
                <a:t>Это способствует большей гибкости для закупок товаров, работ или сопутствующих услуг в </a:t>
              </a:r>
              <a:r>
                <a:rPr lang="ru-RU" sz="2000" i="1" dirty="0"/>
                <a:t>рамках помощи при стихийных</a:t>
              </a:r>
              <a:r>
                <a:rPr lang="ru-RU" sz="2000" i="1" kern="1200" dirty="0">
                  <a:effectLst/>
                  <a:latin typeface="+mn-lt"/>
                  <a:ea typeface="+mn-ea"/>
                  <a:cs typeface="+mn-cs"/>
                </a:rPr>
                <a:t> бедствиях и чрезвычайных ситуациях. Будет способствовать незамедлительному реагированию на насущные потребности и требования стран-членов в таких конкретных случаях.</a:t>
              </a:r>
              <a:r>
                <a:rPr lang="en-US" sz="2000" i="1" kern="1200" dirty="0">
                  <a:effectLst/>
                  <a:latin typeface="+mn-lt"/>
                  <a:ea typeface="+mn-ea"/>
                  <a:cs typeface="+mn-cs"/>
                </a:rPr>
                <a:t> </a:t>
              </a:r>
              <a:endParaRPr lang="en-US" sz="2000" kern="1200" dirty="0"/>
            </a:p>
          </p:txBody>
        </p:sp>
      </p:grpSp>
    </p:spTree>
    <p:custDataLst>
      <p:tags r:id="rId1"/>
    </p:custDataLst>
    <p:extLst>
      <p:ext uri="{BB962C8B-B14F-4D97-AF65-F5344CB8AC3E}">
        <p14:creationId xmlns:p14="http://schemas.microsoft.com/office/powerpoint/2010/main" val="3835044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082040" y="2033147"/>
            <a:ext cx="10027920" cy="3720184"/>
          </a:xfrm>
        </p:spPr>
        <p:txBody>
          <a:bodyPr>
            <a:normAutofit/>
          </a:bodyPr>
          <a:lstStyle/>
          <a:p>
            <a:pPr marL="0" indent="0">
              <a:buNone/>
            </a:pPr>
            <a:r>
              <a:rPr lang="ru-RU" sz="2000" dirty="0"/>
              <a:t>Б.Д. позволяет заменить обеспечение заявки </a:t>
            </a:r>
            <a:r>
              <a:rPr lang="ru-RU" sz="2000" dirty="0" err="1"/>
              <a:t>самодекларированием</a:t>
            </a:r>
            <a:r>
              <a:rPr lang="ru-RU" sz="2000" dirty="0"/>
              <a:t> участника торгов с целью стимулирования участия и минимизации транзакционных издержек участника торгов.</a:t>
            </a:r>
            <a:endParaRPr lang="en-US" sz="2000" dirty="0"/>
          </a:p>
          <a:p>
            <a:pPr marL="0" indent="0">
              <a:buNone/>
            </a:pPr>
            <a:r>
              <a:rPr lang="ru-RU" sz="2000" b="1" dirty="0"/>
              <a:t>ПРАВДА</a:t>
            </a:r>
            <a:endParaRPr lang="en-US" sz="2000" b="1" dirty="0"/>
          </a:p>
          <a:p>
            <a:pPr marL="0" indent="0">
              <a:buNone/>
            </a:pPr>
            <a:r>
              <a:rPr lang="ru-RU" sz="2000" dirty="0"/>
              <a:t>Может быть запрошено разрешение от производителя, чтобы гарантировать, что производитель предлагает продукты, соответствующие техническим спецификациям.</a:t>
            </a:r>
            <a:endParaRPr lang="en-US" sz="2000" dirty="0"/>
          </a:p>
          <a:p>
            <a:pPr marL="0" indent="0">
              <a:buNone/>
            </a:pPr>
            <a:r>
              <a:rPr lang="ru-RU" sz="2000" b="1" dirty="0"/>
              <a:t>НЕВЕРНО</a:t>
            </a:r>
            <a:endParaRPr lang="it-IT" sz="2000" b="1" dirty="0"/>
          </a:p>
          <a:p>
            <a:pPr marL="0" indent="0">
              <a:buNone/>
            </a:pPr>
            <a:r>
              <a:rPr lang="ru-RU" sz="2000" dirty="0"/>
              <a:t>Для товаров заявки могут быть поданы только на условиях </a:t>
            </a:r>
            <a:r>
              <a:rPr lang="ru-RU" sz="2000" dirty="0" err="1"/>
              <a:t>франкозвода</a:t>
            </a:r>
            <a:r>
              <a:rPr lang="ru-RU" sz="2000" dirty="0"/>
              <a:t> или Инкотермс Любая заявка, представленная другим способом, будет отклонена.</a:t>
            </a:r>
          </a:p>
          <a:p>
            <a:pPr marL="0" indent="0">
              <a:buNone/>
            </a:pPr>
            <a:r>
              <a:rPr lang="ru-RU" sz="2000" b="1" dirty="0"/>
              <a:t>ПРАВДА</a:t>
            </a:r>
            <a:endParaRPr lang="en-GB" sz="2000" b="1" dirty="0"/>
          </a:p>
        </p:txBody>
      </p:sp>
      <p:sp>
        <p:nvSpPr>
          <p:cNvPr id="11" name="Content Placeholder 2"/>
          <p:cNvSpPr txBox="1">
            <a:spLocks/>
          </p:cNvSpPr>
          <p:nvPr/>
        </p:nvSpPr>
        <p:spPr>
          <a:xfrm>
            <a:off x="2086671" y="1219200"/>
            <a:ext cx="8229600" cy="533400"/>
          </a:xfrm>
          <a:prstGeom prst="rect">
            <a:avLst/>
          </a:prstGeom>
          <a:solidFill>
            <a:schemeClr val="accent4">
              <a:lumMod val="20000"/>
              <a:lumOff val="80000"/>
            </a:schemeClr>
          </a:solidFill>
        </p:spPr>
        <p:txBody>
          <a:bodyPr vert="horz" lIns="91440" tIns="45720" rIns="91440" bIns="45720" rtlCol="0">
            <a:normAutofit fontScale="92500"/>
          </a:bodyPr>
          <a:lstStyle>
            <a:defPPr>
              <a:defRPr lang="it-IT"/>
            </a:defPPr>
            <a:lvl1pPr indent="0" algn="ctr">
              <a:lnSpc>
                <a:spcPct val="90000"/>
              </a:lnSpc>
              <a:spcBef>
                <a:spcPts val="1000"/>
              </a:spcBef>
              <a:buFont typeface="Arial" panose="020B0604020202020204" pitchFamily="34" charset="0"/>
              <a:buNone/>
              <a:defRPr sz="2800">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Font typeface="Arial" panose="020B0604020202020204" pitchFamily="34" charset="0"/>
              <a:buNone/>
            </a:pPr>
            <a:r>
              <a:rPr lang="ru-RU" sz="2800" dirty="0">
                <a:solidFill>
                  <a:srgbClr val="002060"/>
                </a:solidFill>
              </a:rPr>
              <a:t>Ответьте «Верно» или «Неверно» и объясните, почему</a:t>
            </a:r>
            <a:r>
              <a:rPr lang="en-US" sz="2800" dirty="0">
                <a:solidFill>
                  <a:srgbClr val="002060"/>
                </a:solidFill>
              </a:rPr>
              <a:t>:</a:t>
            </a:r>
          </a:p>
        </p:txBody>
      </p:sp>
      <p:sp>
        <p:nvSpPr>
          <p:cNvPr id="5" name="Title 1"/>
          <p:cNvSpPr txBox="1">
            <a:spLocks/>
          </p:cNvSpPr>
          <p:nvPr/>
        </p:nvSpPr>
        <p:spPr>
          <a:xfrm>
            <a:off x="1981199" y="274638"/>
            <a:ext cx="9516533" cy="792162"/>
          </a:xfrm>
          <a:prstGeom prst="rect">
            <a:avLst/>
          </a:prstGeom>
          <a:ln>
            <a:solidFill>
              <a:schemeClr val="bg2">
                <a:lumMod val="75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sz="3600" dirty="0"/>
              <a:t>Упражнение</a:t>
            </a:r>
            <a:r>
              <a:rPr lang="en-US" sz="3600" dirty="0"/>
              <a:t> 11a </a:t>
            </a:r>
            <a:r>
              <a:rPr lang="ru-RU" sz="3600" dirty="0"/>
              <a:t>Конкурсная документация (продолжение)</a:t>
            </a:r>
            <a:endParaRPr lang="en-US" sz="3600" dirty="0"/>
          </a:p>
        </p:txBody>
      </p:sp>
    </p:spTree>
    <p:custDataLst>
      <p:tags r:id="rId1"/>
    </p:custDataLst>
    <p:extLst>
      <p:ext uri="{BB962C8B-B14F-4D97-AF65-F5344CB8AC3E}">
        <p14:creationId xmlns:p14="http://schemas.microsoft.com/office/powerpoint/2010/main" val="58228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231207" y="1979035"/>
            <a:ext cx="10647680" cy="4086262"/>
          </a:xfrm>
        </p:spPr>
        <p:txBody>
          <a:bodyPr>
            <a:normAutofit fontScale="92500" lnSpcReduction="20000"/>
          </a:bodyPr>
          <a:lstStyle/>
          <a:p>
            <a:pPr marL="0" indent="0">
              <a:buNone/>
            </a:pPr>
            <a:r>
              <a:rPr lang="ru-RU" sz="2200" dirty="0"/>
              <a:t>Цена с формулой корректировки, представленная в заявке на фиксированную цену, не должна быть разрешена, но не наоборот (фиксированная цена в заявке на корректировку цены)</a:t>
            </a:r>
            <a:endParaRPr lang="en-GB" sz="2200" dirty="0"/>
          </a:p>
          <a:p>
            <a:pPr marL="0" indent="0">
              <a:buNone/>
            </a:pPr>
            <a:r>
              <a:rPr lang="ru-RU" sz="2200" b="1" dirty="0"/>
              <a:t>ПРАВДА</a:t>
            </a:r>
            <a:r>
              <a:rPr lang="en-US" sz="2200" b="1" dirty="0"/>
              <a:t> 14.5</a:t>
            </a:r>
          </a:p>
          <a:p>
            <a:pPr marL="0" indent="0">
              <a:buNone/>
            </a:pPr>
            <a:r>
              <a:rPr lang="ru-RU" sz="2200" dirty="0"/>
              <a:t>В заявке на один лот оценка должна проводиться для лота в целом и должна привести к единому договору (если заявка не была отменена).</a:t>
            </a:r>
            <a:endParaRPr lang="en-GB" sz="2200" dirty="0"/>
          </a:p>
          <a:p>
            <a:pPr marL="0" indent="0">
              <a:buNone/>
            </a:pPr>
            <a:r>
              <a:rPr lang="ru-RU" sz="2400" b="1" dirty="0"/>
              <a:t>НЕВЕРНО</a:t>
            </a:r>
            <a:r>
              <a:rPr lang="en-US" sz="2200" b="1" dirty="0"/>
              <a:t> 34.2a</a:t>
            </a:r>
          </a:p>
          <a:p>
            <a:pPr marL="0" indent="0">
              <a:buNone/>
            </a:pPr>
            <a:r>
              <a:rPr lang="ru-RU" sz="2200" dirty="0"/>
              <a:t>Корректировка цены заявки во время оценки используется вместо использования формулы корректировки цены; использование обеих удваивает воздействие и снижает соотношение цены и качества.</a:t>
            </a:r>
            <a:endParaRPr lang="en-GB" sz="2200" dirty="0"/>
          </a:p>
          <a:p>
            <a:pPr marL="0" indent="0">
              <a:buNone/>
            </a:pPr>
            <a:r>
              <a:rPr lang="ru-RU" sz="2400" b="1" dirty="0"/>
              <a:t>НЕВЕРНО</a:t>
            </a:r>
            <a:endParaRPr lang="en-GB" sz="2200" b="1" dirty="0"/>
          </a:p>
          <a:p>
            <a:pPr marL="0" indent="0">
              <a:buNone/>
            </a:pPr>
            <a:r>
              <a:rPr lang="ru-RU" sz="2200" dirty="0"/>
              <a:t>В КД указана маржа для Покупателя (например, +/- 25%) для увеличения или уменьшения количества до завершения поставок при сохранении тех же расценок за единицу. </a:t>
            </a:r>
            <a:endParaRPr lang="en-GB" altLang="en-US" sz="2200" dirty="0"/>
          </a:p>
          <a:p>
            <a:pPr marL="0" indent="0">
              <a:buNone/>
            </a:pPr>
            <a:r>
              <a:rPr lang="ru-RU" sz="2400" b="1" dirty="0"/>
              <a:t>НЕВЕРНО</a:t>
            </a:r>
          </a:p>
          <a:p>
            <a:pPr marL="0" indent="0">
              <a:buNone/>
            </a:pPr>
            <a:endParaRPr lang="en-GB" sz="2000" b="1" dirty="0"/>
          </a:p>
        </p:txBody>
      </p:sp>
      <p:sp>
        <p:nvSpPr>
          <p:cNvPr id="11" name="Content Placeholder 2"/>
          <p:cNvSpPr txBox="1">
            <a:spLocks/>
          </p:cNvSpPr>
          <p:nvPr/>
        </p:nvSpPr>
        <p:spPr>
          <a:xfrm>
            <a:off x="2155613" y="1256217"/>
            <a:ext cx="8229600" cy="533400"/>
          </a:xfrm>
          <a:prstGeom prst="rect">
            <a:avLst/>
          </a:prstGeom>
          <a:solidFill>
            <a:schemeClr val="accent4">
              <a:lumMod val="20000"/>
              <a:lumOff val="80000"/>
            </a:schemeClr>
          </a:solidFill>
        </p:spPr>
        <p:txBody>
          <a:bodyPr vert="horz" lIns="91440" tIns="45720" rIns="91440" bIns="45720" rtlCol="0">
            <a:normAutofit fontScale="92500"/>
          </a:bodyPr>
          <a:lstStyle>
            <a:defPPr>
              <a:defRPr lang="it-IT"/>
            </a:defPPr>
            <a:lvl1pPr indent="0" algn="ctr">
              <a:lnSpc>
                <a:spcPct val="90000"/>
              </a:lnSpc>
              <a:spcBef>
                <a:spcPts val="1000"/>
              </a:spcBef>
              <a:buFont typeface="Arial" panose="020B0604020202020204" pitchFamily="34" charset="0"/>
              <a:buNone/>
              <a:defRPr sz="2800">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Font typeface="Arial" panose="020B0604020202020204" pitchFamily="34" charset="0"/>
              <a:buNone/>
            </a:pPr>
            <a:r>
              <a:rPr lang="ru-RU" sz="2800" dirty="0">
                <a:solidFill>
                  <a:srgbClr val="002060"/>
                </a:solidFill>
              </a:rPr>
              <a:t>Ответьте «Верно» или «Неверно» и объясните, почему</a:t>
            </a:r>
            <a:r>
              <a:rPr lang="en-US" sz="2800" dirty="0">
                <a:solidFill>
                  <a:srgbClr val="002060"/>
                </a:solidFill>
              </a:rPr>
              <a:t>:</a:t>
            </a:r>
          </a:p>
        </p:txBody>
      </p:sp>
      <p:sp>
        <p:nvSpPr>
          <p:cNvPr id="5" name="Title 1"/>
          <p:cNvSpPr txBox="1">
            <a:spLocks/>
          </p:cNvSpPr>
          <p:nvPr/>
        </p:nvSpPr>
        <p:spPr>
          <a:xfrm>
            <a:off x="1981199" y="274638"/>
            <a:ext cx="8830733" cy="792162"/>
          </a:xfrm>
          <a:prstGeom prst="rect">
            <a:avLst/>
          </a:prstGeom>
          <a:ln>
            <a:solidFill>
              <a:schemeClr val="bg2">
                <a:lumMod val="75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sz="3600" dirty="0"/>
              <a:t>Упражнение</a:t>
            </a:r>
            <a:r>
              <a:rPr lang="en-US" sz="3600" dirty="0"/>
              <a:t> 11b </a:t>
            </a:r>
            <a:r>
              <a:rPr lang="ru-RU" sz="3600" dirty="0"/>
              <a:t>Конкурсная документация</a:t>
            </a:r>
            <a:endParaRPr lang="en-US" sz="3600" dirty="0"/>
          </a:p>
        </p:txBody>
      </p:sp>
    </p:spTree>
    <p:custDataLst>
      <p:tags r:id="rId1"/>
    </p:custDataLst>
    <p:extLst>
      <p:ext uri="{BB962C8B-B14F-4D97-AF65-F5344CB8AC3E}">
        <p14:creationId xmlns:p14="http://schemas.microsoft.com/office/powerpoint/2010/main" val="35785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066800" y="2041842"/>
            <a:ext cx="10647680" cy="3363278"/>
          </a:xfrm>
        </p:spPr>
        <p:txBody>
          <a:bodyPr>
            <a:normAutofit lnSpcReduction="10000"/>
          </a:bodyPr>
          <a:lstStyle/>
          <a:p>
            <a:pPr marL="0" indent="0">
              <a:buNone/>
            </a:pPr>
            <a:r>
              <a:rPr lang="ru-RU" sz="2000" dirty="0"/>
              <a:t>Выплата комиссионных или вознаграждений в процессе торгов (например, агенту) строго запрещена и приведет к отклонению такой заявки. </a:t>
            </a:r>
            <a:endParaRPr lang="en-GB" sz="2000" dirty="0"/>
          </a:p>
          <a:p>
            <a:pPr marL="0" indent="0">
              <a:buNone/>
            </a:pPr>
            <a:r>
              <a:rPr lang="ru-RU" sz="2000" b="1" dirty="0"/>
              <a:t>НЕВЕРНО</a:t>
            </a:r>
            <a:endParaRPr lang="en-US" sz="2000" b="1" dirty="0"/>
          </a:p>
          <a:p>
            <a:pPr marL="0" indent="0">
              <a:buNone/>
            </a:pPr>
            <a:r>
              <a:rPr lang="ru-RU" sz="2000" dirty="0"/>
              <a:t>Если в КД  допускаются альтернативные варианты, они должны быть представлены вместе с соответствующим базовым предложением и будут рассматриваться только в том случае, если это базовое предложение является предложением с самой низкой ценой.</a:t>
            </a:r>
            <a:endParaRPr lang="en-GB" sz="2000" dirty="0"/>
          </a:p>
          <a:p>
            <a:pPr marL="0" indent="0">
              <a:buNone/>
            </a:pPr>
            <a:r>
              <a:rPr lang="ru-RU" sz="2000" b="1" dirty="0"/>
              <a:t>НЕВЕРНО</a:t>
            </a:r>
            <a:r>
              <a:rPr lang="en-US" sz="2000" b="1" dirty="0"/>
              <a:t> </a:t>
            </a:r>
          </a:p>
          <a:p>
            <a:pPr marL="0" indent="0">
              <a:buNone/>
            </a:pPr>
            <a:r>
              <a:rPr lang="ru-RU" sz="2000" dirty="0"/>
              <a:t>КД для товаров позволяет присуждать вознаграждение на основе лучшего соотношения цены и качества, а не на основе самой низкой представленной цены.</a:t>
            </a:r>
            <a:r>
              <a:rPr lang="en-US" sz="2000" dirty="0"/>
              <a:t> </a:t>
            </a:r>
            <a:endParaRPr lang="en-GB" altLang="en-US" sz="2000" dirty="0"/>
          </a:p>
          <a:p>
            <a:pPr marL="0" indent="0">
              <a:buNone/>
            </a:pPr>
            <a:r>
              <a:rPr lang="ru-RU" sz="2000" b="1" dirty="0"/>
              <a:t>НЕВЕРНО</a:t>
            </a:r>
          </a:p>
          <a:p>
            <a:pPr marL="0" indent="0">
              <a:buNone/>
            </a:pPr>
            <a:endParaRPr lang="en-US" sz="2000" dirty="0"/>
          </a:p>
          <a:p>
            <a:pPr marL="0" indent="0">
              <a:buNone/>
            </a:pPr>
            <a:endParaRPr lang="en-GB" sz="1800" b="1" dirty="0"/>
          </a:p>
        </p:txBody>
      </p:sp>
      <p:sp>
        <p:nvSpPr>
          <p:cNvPr id="11" name="Content Placeholder 2"/>
          <p:cNvSpPr txBox="1">
            <a:spLocks/>
          </p:cNvSpPr>
          <p:nvPr/>
        </p:nvSpPr>
        <p:spPr>
          <a:xfrm>
            <a:off x="2189480" y="1287621"/>
            <a:ext cx="8229600" cy="533400"/>
          </a:xfrm>
          <a:prstGeom prst="rect">
            <a:avLst/>
          </a:prstGeom>
          <a:solidFill>
            <a:schemeClr val="accent4">
              <a:lumMod val="20000"/>
              <a:lumOff val="80000"/>
            </a:schemeClr>
          </a:solidFill>
        </p:spPr>
        <p:txBody>
          <a:bodyPr vert="horz" lIns="91440" tIns="45720" rIns="91440" bIns="45720" rtlCol="0">
            <a:normAutofit fontScale="92500"/>
          </a:bodyPr>
          <a:lstStyle>
            <a:defPPr>
              <a:defRPr lang="it-IT"/>
            </a:defPPr>
            <a:lvl1pPr indent="0" algn="ctr">
              <a:lnSpc>
                <a:spcPct val="90000"/>
              </a:lnSpc>
              <a:spcBef>
                <a:spcPts val="1000"/>
              </a:spcBef>
              <a:buFont typeface="Arial" panose="020B0604020202020204" pitchFamily="34" charset="0"/>
              <a:buNone/>
              <a:defRPr sz="2800">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Font typeface="Arial" panose="020B0604020202020204" pitchFamily="34" charset="0"/>
              <a:buNone/>
            </a:pPr>
            <a:r>
              <a:rPr lang="ru-RU" sz="2800" dirty="0">
                <a:solidFill>
                  <a:srgbClr val="002060"/>
                </a:solidFill>
              </a:rPr>
              <a:t>Ответьте «Верно» или «Неверно» и объясните, почему</a:t>
            </a:r>
            <a:r>
              <a:rPr lang="en-US" sz="2800" dirty="0">
                <a:solidFill>
                  <a:srgbClr val="002060"/>
                </a:solidFill>
              </a:rPr>
              <a:t>:</a:t>
            </a:r>
          </a:p>
        </p:txBody>
      </p:sp>
      <p:sp>
        <p:nvSpPr>
          <p:cNvPr id="5" name="Title 1"/>
          <p:cNvSpPr txBox="1">
            <a:spLocks/>
          </p:cNvSpPr>
          <p:nvPr/>
        </p:nvSpPr>
        <p:spPr>
          <a:xfrm>
            <a:off x="1981199" y="274638"/>
            <a:ext cx="9033933" cy="792162"/>
          </a:xfrm>
          <a:prstGeom prst="rect">
            <a:avLst/>
          </a:prstGeom>
          <a:ln>
            <a:solidFill>
              <a:schemeClr val="bg2">
                <a:lumMod val="75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sz="3600" dirty="0"/>
              <a:t>Упражнение</a:t>
            </a:r>
            <a:r>
              <a:rPr lang="en-US" sz="3600" dirty="0"/>
              <a:t> 11b </a:t>
            </a:r>
            <a:r>
              <a:rPr lang="ru-RU" sz="3600" dirty="0"/>
              <a:t>Конкурсная документация (продолжение)</a:t>
            </a:r>
            <a:endParaRPr lang="en-US" sz="3600" dirty="0"/>
          </a:p>
        </p:txBody>
      </p:sp>
    </p:spTree>
    <p:custDataLst>
      <p:tags r:id="rId1"/>
    </p:custDataLst>
    <p:extLst>
      <p:ext uri="{BB962C8B-B14F-4D97-AF65-F5344CB8AC3E}">
        <p14:creationId xmlns:p14="http://schemas.microsoft.com/office/powerpoint/2010/main" val="233579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p:cNvSpPr>
          <p:nvPr>
            <p:ph type="title"/>
          </p:nvPr>
        </p:nvSpPr>
        <p:spPr>
          <a:xfrm>
            <a:off x="2231923" y="296453"/>
            <a:ext cx="9494410" cy="985838"/>
          </a:xfrm>
        </p:spPr>
        <p:txBody>
          <a:bodyPr vert="horz" lIns="91440" tIns="45720" rIns="91440" bIns="45720" rtlCol="0" anchor="ctr">
            <a:noAutofit/>
          </a:bodyPr>
          <a:lstStyle/>
          <a:p>
            <a:r>
              <a:rPr lang="ru-RU" altLang="en-US" dirty="0"/>
              <a:t>Условия договора</a:t>
            </a:r>
            <a:r>
              <a:rPr lang="en-US" altLang="en-US" dirty="0"/>
              <a:t> (</a:t>
            </a:r>
            <a:r>
              <a:rPr lang="ru-RU" altLang="en-US" dirty="0"/>
              <a:t>параграф</a:t>
            </a:r>
            <a:r>
              <a:rPr lang="en-US" altLang="en-US" dirty="0"/>
              <a:t> 2.53)</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721438946"/>
              </p:ext>
            </p:extLst>
          </p:nvPr>
        </p:nvGraphicFramePr>
        <p:xfrm>
          <a:off x="1533252" y="1905803"/>
          <a:ext cx="4296411" cy="3771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6445044" y="1945954"/>
            <a:ext cx="4400755" cy="3875420"/>
          </a:xfrm>
          <a:prstGeom prst="rect">
            <a:avLst/>
          </a:prstGeom>
        </p:spPr>
        <p:txBody>
          <a:bodyPr wrap="square">
            <a:spAutoFit/>
          </a:bodyPr>
          <a:lstStyle/>
          <a:p>
            <a:pPr>
              <a:spcBef>
                <a:spcPts val="500"/>
              </a:spcBef>
              <a:spcAft>
                <a:spcPts val="400"/>
              </a:spcAft>
            </a:pPr>
            <a:r>
              <a:rPr lang="ru-RU" altLang="en-US" sz="2000" dirty="0"/>
              <a:t>Условия договора подразделяются на:</a:t>
            </a:r>
            <a:endParaRPr lang="en-US" altLang="en-US" sz="2000" dirty="0"/>
          </a:p>
          <a:p>
            <a:pPr>
              <a:spcBef>
                <a:spcPts val="500"/>
              </a:spcBef>
              <a:spcAft>
                <a:spcPts val="400"/>
              </a:spcAft>
            </a:pPr>
            <a:endParaRPr lang="en-US" altLang="en-US" sz="2000" dirty="0"/>
          </a:p>
          <a:p>
            <a:pPr>
              <a:spcBef>
                <a:spcPts val="500"/>
              </a:spcBef>
              <a:spcAft>
                <a:spcPts val="400"/>
              </a:spcAft>
            </a:pPr>
            <a:endParaRPr lang="en-US" altLang="en-US" sz="2000" dirty="0"/>
          </a:p>
          <a:p>
            <a:pPr>
              <a:spcBef>
                <a:spcPts val="500"/>
              </a:spcBef>
              <a:spcAft>
                <a:spcPts val="400"/>
              </a:spcAft>
            </a:pPr>
            <a:endParaRPr lang="en-US" altLang="en-US" sz="2000" dirty="0"/>
          </a:p>
          <a:p>
            <a:pPr>
              <a:spcBef>
                <a:spcPts val="500"/>
              </a:spcBef>
              <a:spcAft>
                <a:spcPts val="400"/>
              </a:spcAft>
            </a:pPr>
            <a:endParaRPr lang="en-US" altLang="en-US" sz="2000" dirty="0"/>
          </a:p>
          <a:p>
            <a:pPr algn="just">
              <a:spcBef>
                <a:spcPts val="500"/>
              </a:spcBef>
              <a:spcAft>
                <a:spcPts val="500"/>
              </a:spcAft>
            </a:pPr>
            <a:endParaRPr lang="en-US" altLang="en-US" sz="2000" dirty="0"/>
          </a:p>
          <a:p>
            <a:pPr algn="just">
              <a:spcBef>
                <a:spcPts val="500"/>
              </a:spcBef>
              <a:spcAft>
                <a:spcPts val="500"/>
              </a:spcAft>
            </a:pPr>
            <a:r>
              <a:rPr lang="ru-RU" altLang="en-US" sz="2000" dirty="0"/>
              <a:t>Условия договора должны быть основаны на соразмерном распределении рисков и ответственности между сторонами.</a:t>
            </a:r>
            <a:endParaRPr lang="en-US" altLang="en-US" sz="2000" dirty="0"/>
          </a:p>
        </p:txBody>
      </p:sp>
      <p:graphicFrame>
        <p:nvGraphicFramePr>
          <p:cNvPr id="6" name="Diagram 5"/>
          <p:cNvGraphicFramePr/>
          <p:nvPr>
            <p:extLst>
              <p:ext uri="{D42A27DB-BD31-4B8C-83A1-F6EECF244321}">
                <p14:modId xmlns:p14="http://schemas.microsoft.com/office/powerpoint/2010/main" val="875190568"/>
              </p:ext>
            </p:extLst>
          </p:nvPr>
        </p:nvGraphicFramePr>
        <p:xfrm>
          <a:off x="6596743" y="2752585"/>
          <a:ext cx="3897086" cy="10791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25950710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p:cNvSpPr>
          <p:nvPr>
            <p:ph type="title"/>
          </p:nvPr>
        </p:nvSpPr>
        <p:spPr>
          <a:xfrm>
            <a:off x="3303282" y="548640"/>
            <a:ext cx="5400675" cy="733742"/>
          </a:xfrm>
        </p:spPr>
        <p:txBody>
          <a:bodyPr vert="horz" lIns="91440" tIns="45720" rIns="91440" bIns="45720" rtlCol="0" anchor="ctr">
            <a:noAutofit/>
          </a:bodyPr>
          <a:lstStyle/>
          <a:p>
            <a:r>
              <a:rPr lang="ru-RU" altLang="en-US" sz="3000" dirty="0"/>
              <a:t>Гарантия исполнения договора:</a:t>
            </a:r>
            <a:endParaRPr lang="en-US" altLang="en-US" sz="3000" dirty="0"/>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857876381"/>
              </p:ext>
            </p:extLst>
          </p:nvPr>
        </p:nvGraphicFramePr>
        <p:xfrm>
          <a:off x="674914" y="2140857"/>
          <a:ext cx="10816046" cy="3291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2409005" y="5431971"/>
            <a:ext cx="8277468" cy="784830"/>
          </a:xfrm>
          <a:prstGeom prst="rect">
            <a:avLst/>
          </a:prstGeom>
        </p:spPr>
        <p:txBody>
          <a:bodyPr wrap="square">
            <a:spAutoFit/>
          </a:bodyPr>
          <a:lstStyle/>
          <a:p>
            <a:pPr>
              <a:spcBef>
                <a:spcPct val="0"/>
              </a:spcBef>
              <a:spcAft>
                <a:spcPts val="600"/>
              </a:spcAft>
              <a:defRPr/>
            </a:pPr>
            <a:endParaRPr lang="en-US" altLang="en-US" sz="2000" dirty="0"/>
          </a:p>
          <a:p>
            <a:pPr>
              <a:spcBef>
                <a:spcPct val="0"/>
              </a:spcBef>
              <a:spcAft>
                <a:spcPts val="600"/>
              </a:spcAft>
              <a:defRPr/>
            </a:pPr>
            <a:r>
              <a:rPr lang="ru-RU" altLang="en-US" sz="2000" dirty="0"/>
              <a:t>Достаточная продолжительность для покрытия гарантийного периода</a:t>
            </a:r>
            <a:endParaRPr lang="en-US" altLang="en-US" sz="2000" dirty="0"/>
          </a:p>
        </p:txBody>
      </p:sp>
      <p:sp>
        <p:nvSpPr>
          <p:cNvPr id="6" name="Rectangle 5"/>
          <p:cNvSpPr/>
          <p:nvPr/>
        </p:nvSpPr>
        <p:spPr>
          <a:xfrm>
            <a:off x="2444206" y="1125594"/>
            <a:ext cx="8686800" cy="1015663"/>
          </a:xfrm>
          <a:prstGeom prst="rect">
            <a:avLst/>
          </a:prstGeom>
        </p:spPr>
        <p:txBody>
          <a:bodyPr wrap="square">
            <a:spAutoFit/>
          </a:bodyPr>
          <a:lstStyle/>
          <a:p>
            <a:pPr>
              <a:spcBef>
                <a:spcPct val="0"/>
              </a:spcBef>
              <a:spcAft>
                <a:spcPts val="600"/>
              </a:spcAft>
              <a:defRPr/>
            </a:pPr>
            <a:r>
              <a:rPr lang="ru-RU" altLang="en-US" sz="2000" dirty="0">
                <a:solidFill>
                  <a:schemeClr val="accent5"/>
                </a:solidFill>
              </a:rPr>
              <a:t>Для договоров на закупку товаров необходимость гарантии исполнения зависит от рыночной практики и/или рыночных условий для конкретного вида товаров.</a:t>
            </a:r>
            <a:r>
              <a:rPr lang="en-US" altLang="en-US" sz="2000" dirty="0">
                <a:solidFill>
                  <a:schemeClr val="accent5"/>
                </a:solidFill>
              </a:rPr>
              <a:t>  </a:t>
            </a:r>
          </a:p>
        </p:txBody>
      </p:sp>
    </p:spTree>
    <p:custDataLst>
      <p:tags r:id="rId1"/>
    </p:custDataLst>
    <p:extLst>
      <p:ext uri="{BB962C8B-B14F-4D97-AF65-F5344CB8AC3E}">
        <p14:creationId xmlns:p14="http://schemas.microsoft.com/office/powerpoint/2010/main" val="408513033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1946787" y="228600"/>
            <a:ext cx="9202994" cy="1295400"/>
          </a:xfrm>
        </p:spPr>
        <p:txBody>
          <a:bodyPr vert="horz" lIns="91440" tIns="45720" rIns="91440" bIns="45720" rtlCol="0" anchor="ctr">
            <a:noAutofit/>
          </a:bodyPr>
          <a:lstStyle/>
          <a:p>
            <a:r>
              <a:rPr lang="ru-RU" altLang="en-US" sz="4000" dirty="0"/>
              <a:t>Заранее оцененные убытки и бонусные выплаты</a:t>
            </a:r>
            <a:r>
              <a:rPr lang="en-US" altLang="en-US" sz="4000" dirty="0"/>
              <a:t> (</a:t>
            </a:r>
            <a:r>
              <a:rPr lang="ru-RU" altLang="en-US" sz="4000" dirty="0"/>
              <a:t>Параграфы</a:t>
            </a:r>
            <a:r>
              <a:rPr lang="en-US" altLang="en-US" sz="4000" dirty="0"/>
              <a:t> 2.67-2.68)</a:t>
            </a:r>
          </a:p>
        </p:txBody>
      </p:sp>
      <p:sp>
        <p:nvSpPr>
          <p:cNvPr id="37894" name="Rectangle 3"/>
          <p:cNvSpPr>
            <a:spLocks noGrp="1"/>
          </p:cNvSpPr>
          <p:nvPr>
            <p:ph idx="4294967295"/>
          </p:nvPr>
        </p:nvSpPr>
        <p:spPr>
          <a:xfrm>
            <a:off x="3635829" y="2227641"/>
            <a:ext cx="7630956" cy="10317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just">
              <a:spcBef>
                <a:spcPts val="600"/>
              </a:spcBef>
              <a:spcAft>
                <a:spcPts val="600"/>
              </a:spcAft>
              <a:buNone/>
            </a:pPr>
            <a:r>
              <a:rPr lang="ru-RU" altLang="en-US" sz="2000" dirty="0"/>
              <a:t>Договора должны предусматривать заранее оцененные убытки и соответствующие суммы (обычная практика составляет 10% от цены договора) для покрытия расходов, связанных с задержками в поставке товаров или невыполнениями требований, которые приводят к убыткам бенефициара.</a:t>
            </a:r>
            <a:endParaRPr lang="en-US" altLang="en-US" sz="2000" dirty="0"/>
          </a:p>
          <a:p>
            <a:pPr algn="just">
              <a:spcBef>
                <a:spcPts val="600"/>
              </a:spcBef>
              <a:buNone/>
            </a:pPr>
            <a:endParaRPr lang="en-US" altLang="en-US" sz="2000" dirty="0"/>
          </a:p>
        </p:txBody>
      </p:sp>
      <p:sp>
        <p:nvSpPr>
          <p:cNvPr id="2" name="Rectangle 1"/>
          <p:cNvSpPr/>
          <p:nvPr/>
        </p:nvSpPr>
        <p:spPr>
          <a:xfrm>
            <a:off x="1083029" y="4760854"/>
            <a:ext cx="6096000" cy="1015663"/>
          </a:xfrm>
          <a:prstGeom prst="rect">
            <a:avLst/>
          </a:prstGeom>
        </p:spPr>
        <p:txBody>
          <a:bodyPr>
            <a:spAutoFit/>
          </a:bodyPr>
          <a:lstStyle/>
          <a:p>
            <a:pPr algn="just">
              <a:spcBef>
                <a:spcPts val="600"/>
              </a:spcBef>
            </a:pPr>
            <a:r>
              <a:rPr lang="ru-RU" altLang="en-US" sz="2000" dirty="0"/>
              <a:t>Также может быть предусмотрена выплата бонусов подрядчикам, если результаты более ранних поставок принесут выгоду бенефициару.</a:t>
            </a:r>
            <a:endParaRPr lang="en-US" altLang="en-US" sz="2000" dirty="0"/>
          </a:p>
        </p:txBody>
      </p:sp>
      <p:sp>
        <p:nvSpPr>
          <p:cNvPr id="5" name="Oval 4"/>
          <p:cNvSpPr/>
          <p:nvPr/>
        </p:nvSpPr>
        <p:spPr>
          <a:xfrm>
            <a:off x="2337041" y="2227641"/>
            <a:ext cx="1148917" cy="1148917"/>
          </a:xfrm>
          <a:prstGeom prst="ellipse">
            <a:avLst/>
          </a:prstGeom>
          <a:blipFill>
            <a:blip r:embed="rId4"/>
            <a:srcRect/>
            <a:stretch>
              <a:fillRect l="-26000" r="-26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Oval 5"/>
          <p:cNvSpPr/>
          <p:nvPr/>
        </p:nvSpPr>
        <p:spPr>
          <a:xfrm>
            <a:off x="8144823" y="4615849"/>
            <a:ext cx="1284515" cy="1305672"/>
          </a:xfrm>
          <a:prstGeom prst="ellipse">
            <a:avLst/>
          </a:prstGeom>
          <a:blipFill>
            <a:blip r:embed="rId5"/>
            <a:srcRect/>
            <a:stretch>
              <a:fillRect l="954" t="12778" r="954" b="12778"/>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362841296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3502077" y="342031"/>
            <a:ext cx="4895850" cy="966787"/>
          </a:xfrm>
        </p:spPr>
        <p:txBody>
          <a:bodyPr vert="horz" lIns="91440" tIns="45720" rIns="91440" bIns="45720" rtlCol="0" anchor="ctr">
            <a:noAutofit/>
          </a:bodyPr>
          <a:lstStyle/>
          <a:p>
            <a:r>
              <a:rPr lang="ru-RU" altLang="en-US" dirty="0"/>
              <a:t>Форс-мажор</a:t>
            </a:r>
            <a:br>
              <a:rPr lang="en-US" altLang="en-US" dirty="0"/>
            </a:br>
            <a:r>
              <a:rPr lang="en-US" altLang="en-US" dirty="0"/>
              <a:t>(</a:t>
            </a:r>
            <a:r>
              <a:rPr lang="ru-RU" altLang="en-US" dirty="0"/>
              <a:t>Параграф</a:t>
            </a:r>
            <a:r>
              <a:rPr lang="en-US" altLang="en-US" dirty="0"/>
              <a:t> 2.69)</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3892130261"/>
              </p:ext>
            </p:extLst>
          </p:nvPr>
        </p:nvGraphicFramePr>
        <p:xfrm>
          <a:off x="1949502" y="2359040"/>
          <a:ext cx="8001000" cy="248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3015293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Обсуждение</a:t>
            </a:r>
            <a:r>
              <a:rPr lang="it-IT" dirty="0"/>
              <a:t> (10 </a:t>
            </a:r>
            <a:r>
              <a:rPr lang="ru-RU" dirty="0"/>
              <a:t>минут</a:t>
            </a:r>
            <a:r>
              <a:rPr lang="it-IT" dirty="0"/>
              <a:t>)</a:t>
            </a:r>
            <a:endParaRPr lang="en-GB" dirty="0"/>
          </a:p>
        </p:txBody>
      </p:sp>
      <p:sp>
        <p:nvSpPr>
          <p:cNvPr id="4" name="Cross 3"/>
          <p:cNvSpPr/>
          <p:nvPr/>
        </p:nvSpPr>
        <p:spPr>
          <a:xfrm>
            <a:off x="5255046" y="1536702"/>
            <a:ext cx="1961002" cy="1448236"/>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Текущая кризисная ситуация, связанная с  </a:t>
            </a:r>
            <a:r>
              <a:rPr lang="it-IT" b="1" dirty="0"/>
              <a:t>Covid-19 </a:t>
            </a:r>
            <a:endParaRPr lang="en-GB" b="1" dirty="0"/>
          </a:p>
        </p:txBody>
      </p:sp>
      <p:sp>
        <p:nvSpPr>
          <p:cNvPr id="7" name="Oval 6"/>
          <p:cNvSpPr/>
          <p:nvPr/>
        </p:nvSpPr>
        <p:spPr>
          <a:xfrm>
            <a:off x="2038120" y="3128790"/>
            <a:ext cx="8251634" cy="2236424"/>
          </a:xfrm>
          <a:prstGeom prst="ellipse">
            <a:avLst/>
          </a:prstGeom>
          <a:solidFill>
            <a:srgbClr val="42C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Можно ли считать выполнение работ в условиях такого рода кризисных ситуациях форс-мажором</a:t>
            </a:r>
            <a:r>
              <a:rPr lang="it-IT" sz="2800" dirty="0"/>
              <a:t>? </a:t>
            </a:r>
            <a:endParaRPr lang="en-GB" sz="2800" dirty="0"/>
          </a:p>
        </p:txBody>
      </p:sp>
    </p:spTree>
    <p:custDataLst>
      <p:tags r:id="rId1"/>
    </p:custDataLst>
    <p:extLst>
      <p:ext uri="{BB962C8B-B14F-4D97-AF65-F5344CB8AC3E}">
        <p14:creationId xmlns:p14="http://schemas.microsoft.com/office/powerpoint/2010/main" val="268087471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Slide Number Placeholder 3"/>
          <p:cNvSpPr>
            <a:spLocks noGrp="1"/>
          </p:cNvSpPr>
          <p:nvPr>
            <p:ph type="sldNum" sz="quarter" idx="4294967295"/>
          </p:nvPr>
        </p:nvSpPr>
        <p:spPr>
          <a:xfrm>
            <a:off x="8610600" y="6356350"/>
            <a:ext cx="2743200" cy="365125"/>
          </a:xfrm>
          <a:noFill/>
        </p:spPr>
        <p:txBody>
          <a:bodyPr/>
          <a:lstStyle>
            <a:lvl1pPr>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0811B80-8EEB-44C6-A78E-ED5A67D64682}" type="slidenum">
              <a:rPr lang="en-US" altLang="en-US" sz="1400">
                <a:solidFill>
                  <a:srgbClr val="FEC81F"/>
                </a:solidFill>
              </a:rPr>
              <a:pPr>
                <a:spcBef>
                  <a:spcPct val="0"/>
                </a:spcBef>
                <a:buClrTx/>
                <a:buSzTx/>
                <a:buFontTx/>
                <a:buNone/>
              </a:pPr>
              <a:t>158</a:t>
            </a:fld>
            <a:endParaRPr lang="en-US" altLang="en-US" sz="1400">
              <a:solidFill>
                <a:srgbClr val="FEC81F"/>
              </a:solidFill>
            </a:endParaRPr>
          </a:p>
        </p:txBody>
      </p:sp>
      <p:sp>
        <p:nvSpPr>
          <p:cNvPr id="40965" name="Rectangle 2"/>
          <p:cNvSpPr>
            <a:spLocks noGrp="1"/>
          </p:cNvSpPr>
          <p:nvPr>
            <p:ph type="title" idx="4294967295"/>
          </p:nvPr>
        </p:nvSpPr>
        <p:spPr>
          <a:xfrm>
            <a:off x="1816099" y="245806"/>
            <a:ext cx="10051435" cy="1052052"/>
          </a:xfrm>
        </p:spPr>
        <p:txBody>
          <a:bodyPr vert="horz" lIns="91440" tIns="45720" rIns="91440" bIns="45720" rtlCol="0" anchor="ctr">
            <a:noAutofit/>
          </a:bodyPr>
          <a:lstStyle/>
          <a:p>
            <a:br>
              <a:rPr lang="en-US" altLang="en-US" dirty="0"/>
            </a:br>
            <a:r>
              <a:rPr lang="ru-RU" altLang="en-US" dirty="0"/>
              <a:t>Применимое право и разрешение споров</a:t>
            </a:r>
            <a:r>
              <a:rPr lang="en-US" altLang="en-US" dirty="0"/>
              <a:t> (</a:t>
            </a:r>
            <a:r>
              <a:rPr lang="ru-RU" altLang="en-US" dirty="0"/>
              <a:t>параграф</a:t>
            </a:r>
            <a:r>
              <a:rPr lang="en-US" altLang="en-US" dirty="0"/>
              <a:t> 2.70)</a:t>
            </a:r>
          </a:p>
        </p:txBody>
      </p:sp>
      <p:sp>
        <p:nvSpPr>
          <p:cNvPr id="40966" name="Rectangle 3"/>
          <p:cNvSpPr>
            <a:spLocks noGrp="1"/>
          </p:cNvSpPr>
          <p:nvPr>
            <p:ph idx="4294967295"/>
          </p:nvPr>
        </p:nvSpPr>
        <p:spPr>
          <a:xfrm>
            <a:off x="2582033" y="2531152"/>
            <a:ext cx="2660527" cy="1509251"/>
          </a:xfrm>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0" indent="0" algn="ctr">
              <a:spcBef>
                <a:spcPct val="0"/>
              </a:spcBef>
              <a:spcAft>
                <a:spcPts val="1600"/>
              </a:spcAft>
              <a:buNone/>
            </a:pPr>
            <a:r>
              <a:rPr lang="ru-RU" altLang="en-US" sz="2000" dirty="0"/>
              <a:t>Применимое право и форум для разрешения споров должны быть указаны в положениях договора</a:t>
            </a:r>
            <a:endParaRPr lang="en-US" altLang="en-US" sz="2000" dirty="0"/>
          </a:p>
        </p:txBody>
      </p:sp>
      <p:sp>
        <p:nvSpPr>
          <p:cNvPr id="2" name="Rectangle 1"/>
          <p:cNvSpPr/>
          <p:nvPr/>
        </p:nvSpPr>
        <p:spPr>
          <a:xfrm>
            <a:off x="6350000" y="2663232"/>
            <a:ext cx="3251646" cy="1015663"/>
          </a:xfrm>
          <a:prstGeom prst="rect">
            <a:avLst/>
          </a:prstGeom>
          <a:effectLst>
            <a:reflection blurRad="6350" stA="50000" endA="300" endPos="55500" dist="50800" dir="5400000" sy="-100000" algn="bl" rotWithShape="0"/>
          </a:effectLst>
        </p:spPr>
        <p:txBody>
          <a:bodyPr wrap="square">
            <a:spAutoFit/>
          </a:bodyPr>
          <a:lstStyle/>
          <a:p>
            <a:pPr algn="ctr">
              <a:spcBef>
                <a:spcPct val="0"/>
              </a:spcBef>
              <a:spcAft>
                <a:spcPts val="1600"/>
              </a:spcAft>
            </a:pPr>
            <a:r>
              <a:rPr lang="ru-RU" altLang="en-US" sz="2000" dirty="0"/>
              <a:t>Международный коммерческий арбитраж, рекомендованный ИБР</a:t>
            </a:r>
            <a:endParaRPr lang="en-US" altLang="en-US" sz="2000" dirty="0"/>
          </a:p>
        </p:txBody>
      </p:sp>
    </p:spTree>
    <p:custDataLst>
      <p:tags r:id="rId1"/>
    </p:custDataLst>
    <p:extLst>
      <p:ext uri="{BB962C8B-B14F-4D97-AF65-F5344CB8AC3E}">
        <p14:creationId xmlns:p14="http://schemas.microsoft.com/office/powerpoint/2010/main" val="3629657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Effect transition="in" filter="fade">
                                      <p:cBhvr>
                                        <p:cTn id="7" dur="1000"/>
                                        <p:tgtEl>
                                          <p:spTgt spid="40966">
                                            <p:txEl>
                                              <p:pRg st="0" end="0"/>
                                            </p:txEl>
                                          </p:spTgt>
                                        </p:tgtEl>
                                      </p:cBhvr>
                                    </p:animEffect>
                                    <p:anim calcmode="lin" valueType="num">
                                      <p:cBhvr>
                                        <p:cTn id="8" dur="1000" fill="hold"/>
                                        <p:tgtEl>
                                          <p:spTgt spid="4096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uild="p"/>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6387" y="272845"/>
            <a:ext cx="7543800" cy="736600"/>
          </a:xfrm>
        </p:spPr>
        <p:txBody>
          <a:bodyPr vert="horz" lIns="91440" tIns="45720" rIns="91440" bIns="45720" rtlCol="0" anchor="ctr">
            <a:noAutofit/>
          </a:bodyPr>
          <a:lstStyle/>
          <a:p>
            <a:r>
              <a:rPr lang="ru-RU" dirty="0"/>
              <a:t>Время подготовки заявок</a:t>
            </a:r>
            <a:endParaRPr lang="en-GB" altLang="en-US" dirty="0"/>
          </a:p>
        </p:txBody>
      </p:sp>
      <p:sp>
        <p:nvSpPr>
          <p:cNvPr id="32771" name="Text Box 3"/>
          <p:cNvSpPr txBox="1">
            <a:spLocks noChangeArrowheads="1"/>
          </p:cNvSpPr>
          <p:nvPr/>
        </p:nvSpPr>
        <p:spPr bwMode="auto">
          <a:xfrm>
            <a:off x="6670040" y="1884998"/>
            <a:ext cx="4867839" cy="3784282"/>
          </a:xfrm>
          <a:prstGeom prst="rect">
            <a:avLst/>
          </a:prstGeom>
        </p:spPr>
        <p:txBody>
          <a:bodyPr vert="horz" lIns="91440" tIns="45720" rIns="91440" bIns="45720" rtlCol="0">
            <a:noAutofit/>
          </a:bodyPr>
          <a:lstStyle>
            <a:lvl1pPr marL="228600" indent="-228600">
              <a:lnSpc>
                <a:spcPct val="90000"/>
              </a:lnSpc>
              <a:spcBef>
                <a:spcPct val="30000"/>
              </a:spcBef>
              <a:buFont typeface="Arial" panose="020B0604020202020204" pitchFamily="34" charset="0"/>
              <a:buChar char="•"/>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endParaRPr lang="en-GB" altLang="en-US" sz="2000" u="sng" dirty="0"/>
          </a:p>
          <a:p>
            <a:pPr marL="457200" lvl="1" indent="0">
              <a:buNone/>
            </a:pPr>
            <a:endParaRPr lang="en-GB" altLang="en-US" sz="2000" dirty="0"/>
          </a:p>
          <a:p>
            <a:pPr marL="457200" lvl="1" indent="0">
              <a:buNone/>
            </a:pPr>
            <a:endParaRPr lang="en-GB" altLang="en-US" sz="2000" dirty="0"/>
          </a:p>
          <a:p>
            <a:pPr marL="457200" lvl="1" indent="0">
              <a:buNone/>
            </a:pPr>
            <a:endParaRPr lang="en-GB" altLang="en-US" sz="2000" dirty="0"/>
          </a:p>
        </p:txBody>
      </p:sp>
      <p:sp>
        <p:nvSpPr>
          <p:cNvPr id="2" name="Rectangle 1"/>
          <p:cNvSpPr/>
          <p:nvPr/>
        </p:nvSpPr>
        <p:spPr>
          <a:xfrm>
            <a:off x="3860305" y="1191561"/>
            <a:ext cx="4935967" cy="400110"/>
          </a:xfrm>
          <a:prstGeom prst="rect">
            <a:avLst/>
          </a:prstGeom>
        </p:spPr>
        <p:txBody>
          <a:bodyPr wrap="none">
            <a:spAutoFit/>
          </a:bodyPr>
          <a:lstStyle/>
          <a:p>
            <a:pPr algn="ctr"/>
            <a:r>
              <a:rPr lang="ru-RU" sz="2000" dirty="0"/>
              <a:t>Зависит от размера и сложности договоров</a:t>
            </a:r>
            <a:endParaRPr lang="it-IT" sz="2000" dirty="0"/>
          </a:p>
        </p:txBody>
      </p:sp>
      <p:graphicFrame>
        <p:nvGraphicFramePr>
          <p:cNvPr id="5" name="Diagram 4"/>
          <p:cNvGraphicFramePr/>
          <p:nvPr>
            <p:extLst>
              <p:ext uri="{D42A27DB-BD31-4B8C-83A1-F6EECF244321}">
                <p14:modId xmlns:p14="http://schemas.microsoft.com/office/powerpoint/2010/main" val="2927280842"/>
              </p:ext>
            </p:extLst>
          </p:nvPr>
        </p:nvGraphicFramePr>
        <p:xfrm>
          <a:off x="1685219" y="1773787"/>
          <a:ext cx="9852660" cy="427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34878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DE83-65EF-4446-A890-CF8589A0414C}"/>
              </a:ext>
            </a:extLst>
          </p:cNvPr>
          <p:cNvSpPr>
            <a:spLocks noGrp="1"/>
          </p:cNvSpPr>
          <p:nvPr>
            <p:ph type="title"/>
          </p:nvPr>
        </p:nvSpPr>
        <p:spPr>
          <a:xfrm>
            <a:off x="1898842" y="797562"/>
            <a:ext cx="9471048" cy="864551"/>
          </a:xfrm>
        </p:spPr>
        <p:txBody>
          <a:bodyPr>
            <a:normAutofit fontScale="90000"/>
          </a:bodyPr>
          <a:lstStyle/>
          <a:p>
            <a:r>
              <a:rPr lang="ru-RU" sz="5400" dirty="0">
                <a:latin typeface="+mj-lt"/>
              </a:rPr>
              <a:t>Новые руководящие принципы</a:t>
            </a:r>
            <a:r>
              <a:rPr lang="en-US" sz="4900" dirty="0">
                <a:latin typeface="+mj-lt"/>
              </a:rPr>
              <a:t>: </a:t>
            </a:r>
            <a:r>
              <a:rPr lang="ru-RU" sz="4900" dirty="0">
                <a:latin typeface="+mj-lt"/>
              </a:rPr>
              <a:t>Закупка товаров широкого потребления </a:t>
            </a:r>
            <a:br>
              <a:rPr lang="en-US" dirty="0"/>
            </a:br>
            <a:endParaRPr lang="en-US" dirty="0"/>
          </a:p>
        </p:txBody>
      </p:sp>
      <p:graphicFrame>
        <p:nvGraphicFramePr>
          <p:cNvPr id="4" name="Content Placeholder 3">
            <a:extLst>
              <a:ext uri="{FF2B5EF4-FFF2-40B4-BE49-F238E27FC236}">
                <a16:creationId xmlns:a16="http://schemas.microsoft.com/office/drawing/2014/main" id="{EC804661-90F9-4A37-9150-AF5D902108D3}"/>
              </a:ext>
            </a:extLst>
          </p:cNvPr>
          <p:cNvGraphicFramePr>
            <a:graphicFrameLocks noGrp="1"/>
          </p:cNvGraphicFramePr>
          <p:nvPr>
            <p:ph idx="1"/>
            <p:extLst>
              <p:ext uri="{D42A27DB-BD31-4B8C-83A1-F6EECF244321}">
                <p14:modId xmlns:p14="http://schemas.microsoft.com/office/powerpoint/2010/main" val="2453645999"/>
              </p:ext>
            </p:extLst>
          </p:nvPr>
        </p:nvGraphicFramePr>
        <p:xfrm>
          <a:off x="1219200" y="1662113"/>
          <a:ext cx="10272713" cy="4232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94186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graphicEl>
                                              <a:dgm id="{916E179D-E92C-4D7D-8DE9-6BE35BCC136A}"/>
                                            </p:graphicEl>
                                          </p:spTgt>
                                        </p:tgtEl>
                                        <p:attrNameLst>
                                          <p:attrName>style.visibility</p:attrName>
                                        </p:attrNameLst>
                                      </p:cBhvr>
                                      <p:to>
                                        <p:strVal val="visible"/>
                                      </p:to>
                                    </p:set>
                                    <p:animEffect transition="in" filter="wipe(down)">
                                      <p:cBhvr>
                                        <p:cTn id="7" dur="580">
                                          <p:stCondLst>
                                            <p:cond delay="0"/>
                                          </p:stCondLst>
                                        </p:cTn>
                                        <p:tgtEl>
                                          <p:spTgt spid="4">
                                            <p:graphicEl>
                                              <a:dgm id="{916E179D-E92C-4D7D-8DE9-6BE35BCC136A}"/>
                                            </p:graphicEl>
                                          </p:spTgt>
                                        </p:tgtEl>
                                      </p:cBhvr>
                                    </p:animEffect>
                                    <p:anim calcmode="lin" valueType="num">
                                      <p:cBhvr>
                                        <p:cTn id="8" dur="1822" tmFilter="0,0; 0.14,0.36; 0.43,0.73; 0.71,0.91; 1.0,1.0">
                                          <p:stCondLst>
                                            <p:cond delay="0"/>
                                          </p:stCondLst>
                                        </p:cTn>
                                        <p:tgtEl>
                                          <p:spTgt spid="4">
                                            <p:graphicEl>
                                              <a:dgm id="{916E179D-E92C-4D7D-8DE9-6BE35BCC136A}"/>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graphicEl>
                                              <a:dgm id="{916E179D-E92C-4D7D-8DE9-6BE35BCC136A}"/>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graphicEl>
                                              <a:dgm id="{916E179D-E92C-4D7D-8DE9-6BE35BCC136A}"/>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graphicEl>
                                              <a:dgm id="{916E179D-E92C-4D7D-8DE9-6BE35BCC136A}"/>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graphicEl>
                                              <a:dgm id="{916E179D-E92C-4D7D-8DE9-6BE35BCC136A}"/>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graphicEl>
                                              <a:dgm id="{916E179D-E92C-4D7D-8DE9-6BE35BCC136A}"/>
                                            </p:graphicEl>
                                          </p:spTgt>
                                        </p:tgtEl>
                                      </p:cBhvr>
                                      <p:to x="100000" y="60000"/>
                                    </p:animScale>
                                    <p:animScale>
                                      <p:cBhvr>
                                        <p:cTn id="14" dur="166" decel="50000">
                                          <p:stCondLst>
                                            <p:cond delay="676"/>
                                          </p:stCondLst>
                                        </p:cTn>
                                        <p:tgtEl>
                                          <p:spTgt spid="4">
                                            <p:graphicEl>
                                              <a:dgm id="{916E179D-E92C-4D7D-8DE9-6BE35BCC136A}"/>
                                            </p:graphicEl>
                                          </p:spTgt>
                                        </p:tgtEl>
                                      </p:cBhvr>
                                      <p:to x="100000" y="100000"/>
                                    </p:animScale>
                                    <p:animScale>
                                      <p:cBhvr>
                                        <p:cTn id="15" dur="26">
                                          <p:stCondLst>
                                            <p:cond delay="1312"/>
                                          </p:stCondLst>
                                        </p:cTn>
                                        <p:tgtEl>
                                          <p:spTgt spid="4">
                                            <p:graphicEl>
                                              <a:dgm id="{916E179D-E92C-4D7D-8DE9-6BE35BCC136A}"/>
                                            </p:graphicEl>
                                          </p:spTgt>
                                        </p:tgtEl>
                                      </p:cBhvr>
                                      <p:to x="100000" y="80000"/>
                                    </p:animScale>
                                    <p:animScale>
                                      <p:cBhvr>
                                        <p:cTn id="16" dur="166" decel="50000">
                                          <p:stCondLst>
                                            <p:cond delay="1338"/>
                                          </p:stCondLst>
                                        </p:cTn>
                                        <p:tgtEl>
                                          <p:spTgt spid="4">
                                            <p:graphicEl>
                                              <a:dgm id="{916E179D-E92C-4D7D-8DE9-6BE35BCC136A}"/>
                                            </p:graphicEl>
                                          </p:spTgt>
                                        </p:tgtEl>
                                      </p:cBhvr>
                                      <p:to x="100000" y="100000"/>
                                    </p:animScale>
                                    <p:animScale>
                                      <p:cBhvr>
                                        <p:cTn id="17" dur="26">
                                          <p:stCondLst>
                                            <p:cond delay="1642"/>
                                          </p:stCondLst>
                                        </p:cTn>
                                        <p:tgtEl>
                                          <p:spTgt spid="4">
                                            <p:graphicEl>
                                              <a:dgm id="{916E179D-E92C-4D7D-8DE9-6BE35BCC136A}"/>
                                            </p:graphicEl>
                                          </p:spTgt>
                                        </p:tgtEl>
                                      </p:cBhvr>
                                      <p:to x="100000" y="90000"/>
                                    </p:animScale>
                                    <p:animScale>
                                      <p:cBhvr>
                                        <p:cTn id="18" dur="166" decel="50000">
                                          <p:stCondLst>
                                            <p:cond delay="1668"/>
                                          </p:stCondLst>
                                        </p:cTn>
                                        <p:tgtEl>
                                          <p:spTgt spid="4">
                                            <p:graphicEl>
                                              <a:dgm id="{916E179D-E92C-4D7D-8DE9-6BE35BCC136A}"/>
                                            </p:graphicEl>
                                          </p:spTgt>
                                        </p:tgtEl>
                                      </p:cBhvr>
                                      <p:to x="100000" y="100000"/>
                                    </p:animScale>
                                    <p:animScale>
                                      <p:cBhvr>
                                        <p:cTn id="19" dur="26">
                                          <p:stCondLst>
                                            <p:cond delay="1808"/>
                                          </p:stCondLst>
                                        </p:cTn>
                                        <p:tgtEl>
                                          <p:spTgt spid="4">
                                            <p:graphicEl>
                                              <a:dgm id="{916E179D-E92C-4D7D-8DE9-6BE35BCC136A}"/>
                                            </p:graphicEl>
                                          </p:spTgt>
                                        </p:tgtEl>
                                      </p:cBhvr>
                                      <p:to x="100000" y="95000"/>
                                    </p:animScale>
                                    <p:animScale>
                                      <p:cBhvr>
                                        <p:cTn id="20" dur="166" decel="50000">
                                          <p:stCondLst>
                                            <p:cond delay="1834"/>
                                          </p:stCondLst>
                                        </p:cTn>
                                        <p:tgtEl>
                                          <p:spTgt spid="4">
                                            <p:graphicEl>
                                              <a:dgm id="{916E179D-E92C-4D7D-8DE9-6BE35BCC136A}"/>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graphicEl>
                                              <a:dgm id="{DC226B1A-A832-4A83-8FF4-E743351A5495}"/>
                                            </p:graphicEl>
                                          </p:spTgt>
                                        </p:tgtEl>
                                        <p:attrNameLst>
                                          <p:attrName>style.visibility</p:attrName>
                                        </p:attrNameLst>
                                      </p:cBhvr>
                                      <p:to>
                                        <p:strVal val="visible"/>
                                      </p:to>
                                    </p:set>
                                    <p:animEffect transition="in" filter="wipe(down)">
                                      <p:cBhvr>
                                        <p:cTn id="25" dur="580">
                                          <p:stCondLst>
                                            <p:cond delay="0"/>
                                          </p:stCondLst>
                                        </p:cTn>
                                        <p:tgtEl>
                                          <p:spTgt spid="4">
                                            <p:graphicEl>
                                              <a:dgm id="{DC226B1A-A832-4A83-8FF4-E743351A5495}"/>
                                            </p:graphicEl>
                                          </p:spTgt>
                                        </p:tgtEl>
                                      </p:cBhvr>
                                    </p:animEffect>
                                    <p:anim calcmode="lin" valueType="num">
                                      <p:cBhvr>
                                        <p:cTn id="26" dur="1822" tmFilter="0,0; 0.14,0.36; 0.43,0.73; 0.71,0.91; 1.0,1.0">
                                          <p:stCondLst>
                                            <p:cond delay="0"/>
                                          </p:stCondLst>
                                        </p:cTn>
                                        <p:tgtEl>
                                          <p:spTgt spid="4">
                                            <p:graphicEl>
                                              <a:dgm id="{DC226B1A-A832-4A83-8FF4-E743351A5495}"/>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graphicEl>
                                              <a:dgm id="{DC226B1A-A832-4A83-8FF4-E743351A5495}"/>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graphicEl>
                                              <a:dgm id="{DC226B1A-A832-4A83-8FF4-E743351A5495}"/>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graphicEl>
                                              <a:dgm id="{DC226B1A-A832-4A83-8FF4-E743351A5495}"/>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graphicEl>
                                              <a:dgm id="{DC226B1A-A832-4A83-8FF4-E743351A5495}"/>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graphicEl>
                                              <a:dgm id="{DC226B1A-A832-4A83-8FF4-E743351A5495}"/>
                                            </p:graphicEl>
                                          </p:spTgt>
                                        </p:tgtEl>
                                      </p:cBhvr>
                                      <p:to x="100000" y="60000"/>
                                    </p:animScale>
                                    <p:animScale>
                                      <p:cBhvr>
                                        <p:cTn id="32" dur="166" decel="50000">
                                          <p:stCondLst>
                                            <p:cond delay="676"/>
                                          </p:stCondLst>
                                        </p:cTn>
                                        <p:tgtEl>
                                          <p:spTgt spid="4">
                                            <p:graphicEl>
                                              <a:dgm id="{DC226B1A-A832-4A83-8FF4-E743351A5495}"/>
                                            </p:graphicEl>
                                          </p:spTgt>
                                        </p:tgtEl>
                                      </p:cBhvr>
                                      <p:to x="100000" y="100000"/>
                                    </p:animScale>
                                    <p:animScale>
                                      <p:cBhvr>
                                        <p:cTn id="33" dur="26">
                                          <p:stCondLst>
                                            <p:cond delay="1312"/>
                                          </p:stCondLst>
                                        </p:cTn>
                                        <p:tgtEl>
                                          <p:spTgt spid="4">
                                            <p:graphicEl>
                                              <a:dgm id="{DC226B1A-A832-4A83-8FF4-E743351A5495}"/>
                                            </p:graphicEl>
                                          </p:spTgt>
                                        </p:tgtEl>
                                      </p:cBhvr>
                                      <p:to x="100000" y="80000"/>
                                    </p:animScale>
                                    <p:animScale>
                                      <p:cBhvr>
                                        <p:cTn id="34" dur="166" decel="50000">
                                          <p:stCondLst>
                                            <p:cond delay="1338"/>
                                          </p:stCondLst>
                                        </p:cTn>
                                        <p:tgtEl>
                                          <p:spTgt spid="4">
                                            <p:graphicEl>
                                              <a:dgm id="{DC226B1A-A832-4A83-8FF4-E743351A5495}"/>
                                            </p:graphicEl>
                                          </p:spTgt>
                                        </p:tgtEl>
                                      </p:cBhvr>
                                      <p:to x="100000" y="100000"/>
                                    </p:animScale>
                                    <p:animScale>
                                      <p:cBhvr>
                                        <p:cTn id="35" dur="26">
                                          <p:stCondLst>
                                            <p:cond delay="1642"/>
                                          </p:stCondLst>
                                        </p:cTn>
                                        <p:tgtEl>
                                          <p:spTgt spid="4">
                                            <p:graphicEl>
                                              <a:dgm id="{DC226B1A-A832-4A83-8FF4-E743351A5495}"/>
                                            </p:graphicEl>
                                          </p:spTgt>
                                        </p:tgtEl>
                                      </p:cBhvr>
                                      <p:to x="100000" y="90000"/>
                                    </p:animScale>
                                    <p:animScale>
                                      <p:cBhvr>
                                        <p:cTn id="36" dur="166" decel="50000">
                                          <p:stCondLst>
                                            <p:cond delay="1668"/>
                                          </p:stCondLst>
                                        </p:cTn>
                                        <p:tgtEl>
                                          <p:spTgt spid="4">
                                            <p:graphicEl>
                                              <a:dgm id="{DC226B1A-A832-4A83-8FF4-E743351A5495}"/>
                                            </p:graphicEl>
                                          </p:spTgt>
                                        </p:tgtEl>
                                      </p:cBhvr>
                                      <p:to x="100000" y="100000"/>
                                    </p:animScale>
                                    <p:animScale>
                                      <p:cBhvr>
                                        <p:cTn id="37" dur="26">
                                          <p:stCondLst>
                                            <p:cond delay="1808"/>
                                          </p:stCondLst>
                                        </p:cTn>
                                        <p:tgtEl>
                                          <p:spTgt spid="4">
                                            <p:graphicEl>
                                              <a:dgm id="{DC226B1A-A832-4A83-8FF4-E743351A5495}"/>
                                            </p:graphicEl>
                                          </p:spTgt>
                                        </p:tgtEl>
                                      </p:cBhvr>
                                      <p:to x="100000" y="95000"/>
                                    </p:animScale>
                                    <p:animScale>
                                      <p:cBhvr>
                                        <p:cTn id="38" dur="166" decel="50000">
                                          <p:stCondLst>
                                            <p:cond delay="1834"/>
                                          </p:stCondLst>
                                        </p:cTn>
                                        <p:tgtEl>
                                          <p:spTgt spid="4">
                                            <p:graphicEl>
                                              <a:dgm id="{DC226B1A-A832-4A83-8FF4-E743351A5495}"/>
                                            </p:graphic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graphicEl>
                                              <a:dgm id="{3B8F3FEE-667D-4CD5-B3CC-4A33107C8A81}"/>
                                            </p:graphicEl>
                                          </p:spTgt>
                                        </p:tgtEl>
                                        <p:attrNameLst>
                                          <p:attrName>style.visibility</p:attrName>
                                        </p:attrNameLst>
                                      </p:cBhvr>
                                      <p:to>
                                        <p:strVal val="visible"/>
                                      </p:to>
                                    </p:set>
                                    <p:animEffect transition="in" filter="wipe(down)">
                                      <p:cBhvr>
                                        <p:cTn id="43" dur="580">
                                          <p:stCondLst>
                                            <p:cond delay="0"/>
                                          </p:stCondLst>
                                        </p:cTn>
                                        <p:tgtEl>
                                          <p:spTgt spid="4">
                                            <p:graphicEl>
                                              <a:dgm id="{3B8F3FEE-667D-4CD5-B3CC-4A33107C8A81}"/>
                                            </p:graphicEl>
                                          </p:spTgt>
                                        </p:tgtEl>
                                      </p:cBhvr>
                                    </p:animEffect>
                                    <p:anim calcmode="lin" valueType="num">
                                      <p:cBhvr>
                                        <p:cTn id="44" dur="1822" tmFilter="0,0; 0.14,0.36; 0.43,0.73; 0.71,0.91; 1.0,1.0">
                                          <p:stCondLst>
                                            <p:cond delay="0"/>
                                          </p:stCondLst>
                                        </p:cTn>
                                        <p:tgtEl>
                                          <p:spTgt spid="4">
                                            <p:graphicEl>
                                              <a:dgm id="{3B8F3FEE-667D-4CD5-B3CC-4A33107C8A81}"/>
                                            </p:graphic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graphicEl>
                                              <a:dgm id="{3B8F3FEE-667D-4CD5-B3CC-4A33107C8A81}"/>
                                            </p:graphic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graphicEl>
                                              <a:dgm id="{3B8F3FEE-667D-4CD5-B3CC-4A33107C8A81}"/>
                                            </p:graphic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graphicEl>
                                              <a:dgm id="{3B8F3FEE-667D-4CD5-B3CC-4A33107C8A81}"/>
                                            </p:graphic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graphicEl>
                                              <a:dgm id="{3B8F3FEE-667D-4CD5-B3CC-4A33107C8A81}"/>
                                            </p:graphic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graphicEl>
                                              <a:dgm id="{3B8F3FEE-667D-4CD5-B3CC-4A33107C8A81}"/>
                                            </p:graphicEl>
                                          </p:spTgt>
                                        </p:tgtEl>
                                      </p:cBhvr>
                                      <p:to x="100000" y="60000"/>
                                    </p:animScale>
                                    <p:animScale>
                                      <p:cBhvr>
                                        <p:cTn id="50" dur="166" decel="50000">
                                          <p:stCondLst>
                                            <p:cond delay="676"/>
                                          </p:stCondLst>
                                        </p:cTn>
                                        <p:tgtEl>
                                          <p:spTgt spid="4">
                                            <p:graphicEl>
                                              <a:dgm id="{3B8F3FEE-667D-4CD5-B3CC-4A33107C8A81}"/>
                                            </p:graphicEl>
                                          </p:spTgt>
                                        </p:tgtEl>
                                      </p:cBhvr>
                                      <p:to x="100000" y="100000"/>
                                    </p:animScale>
                                    <p:animScale>
                                      <p:cBhvr>
                                        <p:cTn id="51" dur="26">
                                          <p:stCondLst>
                                            <p:cond delay="1312"/>
                                          </p:stCondLst>
                                        </p:cTn>
                                        <p:tgtEl>
                                          <p:spTgt spid="4">
                                            <p:graphicEl>
                                              <a:dgm id="{3B8F3FEE-667D-4CD5-B3CC-4A33107C8A81}"/>
                                            </p:graphicEl>
                                          </p:spTgt>
                                        </p:tgtEl>
                                      </p:cBhvr>
                                      <p:to x="100000" y="80000"/>
                                    </p:animScale>
                                    <p:animScale>
                                      <p:cBhvr>
                                        <p:cTn id="52" dur="166" decel="50000">
                                          <p:stCondLst>
                                            <p:cond delay="1338"/>
                                          </p:stCondLst>
                                        </p:cTn>
                                        <p:tgtEl>
                                          <p:spTgt spid="4">
                                            <p:graphicEl>
                                              <a:dgm id="{3B8F3FEE-667D-4CD5-B3CC-4A33107C8A81}"/>
                                            </p:graphicEl>
                                          </p:spTgt>
                                        </p:tgtEl>
                                      </p:cBhvr>
                                      <p:to x="100000" y="100000"/>
                                    </p:animScale>
                                    <p:animScale>
                                      <p:cBhvr>
                                        <p:cTn id="53" dur="26">
                                          <p:stCondLst>
                                            <p:cond delay="1642"/>
                                          </p:stCondLst>
                                        </p:cTn>
                                        <p:tgtEl>
                                          <p:spTgt spid="4">
                                            <p:graphicEl>
                                              <a:dgm id="{3B8F3FEE-667D-4CD5-B3CC-4A33107C8A81}"/>
                                            </p:graphicEl>
                                          </p:spTgt>
                                        </p:tgtEl>
                                      </p:cBhvr>
                                      <p:to x="100000" y="90000"/>
                                    </p:animScale>
                                    <p:animScale>
                                      <p:cBhvr>
                                        <p:cTn id="54" dur="166" decel="50000">
                                          <p:stCondLst>
                                            <p:cond delay="1668"/>
                                          </p:stCondLst>
                                        </p:cTn>
                                        <p:tgtEl>
                                          <p:spTgt spid="4">
                                            <p:graphicEl>
                                              <a:dgm id="{3B8F3FEE-667D-4CD5-B3CC-4A33107C8A81}"/>
                                            </p:graphicEl>
                                          </p:spTgt>
                                        </p:tgtEl>
                                      </p:cBhvr>
                                      <p:to x="100000" y="100000"/>
                                    </p:animScale>
                                    <p:animScale>
                                      <p:cBhvr>
                                        <p:cTn id="55" dur="26">
                                          <p:stCondLst>
                                            <p:cond delay="1808"/>
                                          </p:stCondLst>
                                        </p:cTn>
                                        <p:tgtEl>
                                          <p:spTgt spid="4">
                                            <p:graphicEl>
                                              <a:dgm id="{3B8F3FEE-667D-4CD5-B3CC-4A33107C8A81}"/>
                                            </p:graphicEl>
                                          </p:spTgt>
                                        </p:tgtEl>
                                      </p:cBhvr>
                                      <p:to x="100000" y="95000"/>
                                    </p:animScale>
                                    <p:animScale>
                                      <p:cBhvr>
                                        <p:cTn id="56" dur="166" decel="50000">
                                          <p:stCondLst>
                                            <p:cond delay="1834"/>
                                          </p:stCondLst>
                                        </p:cTn>
                                        <p:tgtEl>
                                          <p:spTgt spid="4">
                                            <p:graphicEl>
                                              <a:dgm id="{3B8F3FEE-667D-4CD5-B3CC-4A33107C8A81}"/>
                                            </p:graphic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graphicEl>
                                              <a:dgm id="{063F0F42-ED12-4A0E-B758-24905BEE2E4B}"/>
                                            </p:graphicEl>
                                          </p:spTgt>
                                        </p:tgtEl>
                                        <p:attrNameLst>
                                          <p:attrName>style.visibility</p:attrName>
                                        </p:attrNameLst>
                                      </p:cBhvr>
                                      <p:to>
                                        <p:strVal val="visible"/>
                                      </p:to>
                                    </p:set>
                                    <p:animEffect transition="in" filter="wipe(down)">
                                      <p:cBhvr>
                                        <p:cTn id="61" dur="580">
                                          <p:stCondLst>
                                            <p:cond delay="0"/>
                                          </p:stCondLst>
                                        </p:cTn>
                                        <p:tgtEl>
                                          <p:spTgt spid="4">
                                            <p:graphicEl>
                                              <a:dgm id="{063F0F42-ED12-4A0E-B758-24905BEE2E4B}"/>
                                            </p:graphicEl>
                                          </p:spTgt>
                                        </p:tgtEl>
                                      </p:cBhvr>
                                    </p:animEffect>
                                    <p:anim calcmode="lin" valueType="num">
                                      <p:cBhvr>
                                        <p:cTn id="62" dur="1822" tmFilter="0,0; 0.14,0.36; 0.43,0.73; 0.71,0.91; 1.0,1.0">
                                          <p:stCondLst>
                                            <p:cond delay="0"/>
                                          </p:stCondLst>
                                        </p:cTn>
                                        <p:tgtEl>
                                          <p:spTgt spid="4">
                                            <p:graphicEl>
                                              <a:dgm id="{063F0F42-ED12-4A0E-B758-24905BEE2E4B}"/>
                                            </p:graphic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graphicEl>
                                              <a:dgm id="{063F0F42-ED12-4A0E-B758-24905BEE2E4B}"/>
                                            </p:graphic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graphicEl>
                                              <a:dgm id="{063F0F42-ED12-4A0E-B758-24905BEE2E4B}"/>
                                            </p:graphic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graphicEl>
                                              <a:dgm id="{063F0F42-ED12-4A0E-B758-24905BEE2E4B}"/>
                                            </p:graphic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graphicEl>
                                              <a:dgm id="{063F0F42-ED12-4A0E-B758-24905BEE2E4B}"/>
                                            </p:graphic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graphicEl>
                                              <a:dgm id="{063F0F42-ED12-4A0E-B758-24905BEE2E4B}"/>
                                            </p:graphicEl>
                                          </p:spTgt>
                                        </p:tgtEl>
                                      </p:cBhvr>
                                      <p:to x="100000" y="60000"/>
                                    </p:animScale>
                                    <p:animScale>
                                      <p:cBhvr>
                                        <p:cTn id="68" dur="166" decel="50000">
                                          <p:stCondLst>
                                            <p:cond delay="676"/>
                                          </p:stCondLst>
                                        </p:cTn>
                                        <p:tgtEl>
                                          <p:spTgt spid="4">
                                            <p:graphicEl>
                                              <a:dgm id="{063F0F42-ED12-4A0E-B758-24905BEE2E4B}"/>
                                            </p:graphicEl>
                                          </p:spTgt>
                                        </p:tgtEl>
                                      </p:cBhvr>
                                      <p:to x="100000" y="100000"/>
                                    </p:animScale>
                                    <p:animScale>
                                      <p:cBhvr>
                                        <p:cTn id="69" dur="26">
                                          <p:stCondLst>
                                            <p:cond delay="1312"/>
                                          </p:stCondLst>
                                        </p:cTn>
                                        <p:tgtEl>
                                          <p:spTgt spid="4">
                                            <p:graphicEl>
                                              <a:dgm id="{063F0F42-ED12-4A0E-B758-24905BEE2E4B}"/>
                                            </p:graphicEl>
                                          </p:spTgt>
                                        </p:tgtEl>
                                      </p:cBhvr>
                                      <p:to x="100000" y="80000"/>
                                    </p:animScale>
                                    <p:animScale>
                                      <p:cBhvr>
                                        <p:cTn id="70" dur="166" decel="50000">
                                          <p:stCondLst>
                                            <p:cond delay="1338"/>
                                          </p:stCondLst>
                                        </p:cTn>
                                        <p:tgtEl>
                                          <p:spTgt spid="4">
                                            <p:graphicEl>
                                              <a:dgm id="{063F0F42-ED12-4A0E-B758-24905BEE2E4B}"/>
                                            </p:graphicEl>
                                          </p:spTgt>
                                        </p:tgtEl>
                                      </p:cBhvr>
                                      <p:to x="100000" y="100000"/>
                                    </p:animScale>
                                    <p:animScale>
                                      <p:cBhvr>
                                        <p:cTn id="71" dur="26">
                                          <p:stCondLst>
                                            <p:cond delay="1642"/>
                                          </p:stCondLst>
                                        </p:cTn>
                                        <p:tgtEl>
                                          <p:spTgt spid="4">
                                            <p:graphicEl>
                                              <a:dgm id="{063F0F42-ED12-4A0E-B758-24905BEE2E4B}"/>
                                            </p:graphicEl>
                                          </p:spTgt>
                                        </p:tgtEl>
                                      </p:cBhvr>
                                      <p:to x="100000" y="90000"/>
                                    </p:animScale>
                                    <p:animScale>
                                      <p:cBhvr>
                                        <p:cTn id="72" dur="166" decel="50000">
                                          <p:stCondLst>
                                            <p:cond delay="1668"/>
                                          </p:stCondLst>
                                        </p:cTn>
                                        <p:tgtEl>
                                          <p:spTgt spid="4">
                                            <p:graphicEl>
                                              <a:dgm id="{063F0F42-ED12-4A0E-B758-24905BEE2E4B}"/>
                                            </p:graphicEl>
                                          </p:spTgt>
                                        </p:tgtEl>
                                      </p:cBhvr>
                                      <p:to x="100000" y="100000"/>
                                    </p:animScale>
                                    <p:animScale>
                                      <p:cBhvr>
                                        <p:cTn id="73" dur="26">
                                          <p:stCondLst>
                                            <p:cond delay="1808"/>
                                          </p:stCondLst>
                                        </p:cTn>
                                        <p:tgtEl>
                                          <p:spTgt spid="4">
                                            <p:graphicEl>
                                              <a:dgm id="{063F0F42-ED12-4A0E-B758-24905BEE2E4B}"/>
                                            </p:graphicEl>
                                          </p:spTgt>
                                        </p:tgtEl>
                                      </p:cBhvr>
                                      <p:to x="100000" y="95000"/>
                                    </p:animScale>
                                    <p:animScale>
                                      <p:cBhvr>
                                        <p:cTn id="74" dur="166" decel="50000">
                                          <p:stCondLst>
                                            <p:cond delay="1834"/>
                                          </p:stCondLst>
                                        </p:cTn>
                                        <p:tgtEl>
                                          <p:spTgt spid="4">
                                            <p:graphicEl>
                                              <a:dgm id="{063F0F42-ED12-4A0E-B758-24905BEE2E4B}"/>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152" y="1946379"/>
            <a:ext cx="7772400" cy="3419475"/>
          </a:xfrm>
          <a:solidFill>
            <a:srgbClr val="FFCC99"/>
          </a:solidFill>
        </p:spPr>
        <p:txBody>
          <a:bodyPr>
            <a:normAutofit fontScale="90000"/>
          </a:bodyPr>
          <a:lstStyle/>
          <a:p>
            <a:pPr algn="ctr">
              <a:defRPr/>
            </a:pPr>
            <a:r>
              <a:rPr lang="en-US" sz="5000" dirty="0">
                <a:sym typeface="Wingdings"/>
              </a:rPr>
              <a:t> </a:t>
            </a:r>
            <a:r>
              <a:rPr lang="en-US" dirty="0">
                <a:sym typeface="Wingdings"/>
              </a:rPr>
              <a:t>1</a:t>
            </a:r>
            <a:br>
              <a:rPr lang="en-US" dirty="0"/>
            </a:br>
            <a:r>
              <a:rPr lang="ru-RU" dirty="0"/>
              <a:t>Анализ примеров</a:t>
            </a:r>
            <a:r>
              <a:rPr lang="en-US" dirty="0"/>
              <a:t>: </a:t>
            </a:r>
            <a:r>
              <a:rPr lang="ru-RU" dirty="0"/>
              <a:t>система управления движением</a:t>
            </a:r>
            <a:br>
              <a:rPr lang="en-US" dirty="0"/>
            </a:br>
            <a:br>
              <a:rPr lang="en-US" dirty="0"/>
            </a:br>
            <a:r>
              <a:rPr lang="ru-RU" sz="3000" dirty="0"/>
              <a:t>КОНКУРСНАЯ ДОКУМЕНТАЦИЯ</a:t>
            </a:r>
            <a:endParaRPr lang="en-US" sz="3000" dirty="0"/>
          </a:p>
        </p:txBody>
      </p:sp>
      <p:sp>
        <p:nvSpPr>
          <p:cNvPr id="48134" name="TextBox 6"/>
          <p:cNvSpPr txBox="1">
            <a:spLocks noChangeArrowheads="1"/>
          </p:cNvSpPr>
          <p:nvPr/>
        </p:nvSpPr>
        <p:spPr bwMode="auto">
          <a:xfrm>
            <a:off x="4525581" y="168707"/>
            <a:ext cx="43967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i="1" dirty="0">
                <a:latin typeface="+mn-lt"/>
              </a:rPr>
              <a:t>Рассмотрение данного примера также будет продолжено в течение курса</a:t>
            </a:r>
            <a:endParaRPr lang="en-US" altLang="en-US" sz="2000" b="1" i="1" dirty="0">
              <a:latin typeface="+mn-lt"/>
            </a:endParaRPr>
          </a:p>
        </p:txBody>
      </p:sp>
      <p:sp>
        <p:nvSpPr>
          <p:cNvPr id="7" name="Oval 6"/>
          <p:cNvSpPr/>
          <p:nvPr/>
        </p:nvSpPr>
        <p:spPr>
          <a:xfrm>
            <a:off x="9216882" y="4977823"/>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n-US" sz="2600" b="1" dirty="0">
                <a:solidFill>
                  <a:schemeClr val="tx2">
                    <a:lumMod val="50000"/>
                  </a:schemeClr>
                </a:solidFill>
              </a:rPr>
              <a:t>30 </a:t>
            </a:r>
            <a:r>
              <a:rPr lang="ru-RU" sz="2600" b="1" dirty="0">
                <a:solidFill>
                  <a:schemeClr val="tx2">
                    <a:lumMod val="50000"/>
                  </a:schemeClr>
                </a:solidFill>
              </a:rPr>
              <a:t>мин</a:t>
            </a:r>
            <a:endParaRPr lang="en-US" sz="2600" b="1" dirty="0">
              <a:solidFill>
                <a:schemeClr val="tx2">
                  <a:lumMod val="50000"/>
                </a:schemeClr>
              </a:solidFill>
            </a:endParaRPr>
          </a:p>
        </p:txBody>
      </p:sp>
    </p:spTree>
    <p:custDataLst>
      <p:tags r:id="rId1"/>
    </p:custDataLst>
    <p:extLst>
      <p:ext uri="{BB962C8B-B14F-4D97-AF65-F5344CB8AC3E}">
        <p14:creationId xmlns:p14="http://schemas.microsoft.com/office/powerpoint/2010/main" val="2255183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477752" y="288998"/>
            <a:ext cx="7327900" cy="784225"/>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0000"/>
          </a:bodyPr>
          <a:lstStyle/>
          <a:p>
            <a:r>
              <a:rPr lang="ru-RU" altLang="en-US" dirty="0">
                <a:solidFill>
                  <a:srgbClr val="002060"/>
                </a:solidFill>
              </a:rPr>
              <a:t>Система управления движением</a:t>
            </a:r>
            <a:endParaRPr lang="en-US" altLang="en-US" dirty="0">
              <a:solidFill>
                <a:srgbClr val="002060"/>
              </a:solidFill>
            </a:endParaRPr>
          </a:p>
        </p:txBody>
      </p:sp>
      <p:sp>
        <p:nvSpPr>
          <p:cNvPr id="49155" name="Content Placeholder 2"/>
          <p:cNvSpPr>
            <a:spLocks noGrp="1"/>
          </p:cNvSpPr>
          <p:nvPr>
            <p:ph idx="1"/>
          </p:nvPr>
        </p:nvSpPr>
        <p:spPr>
          <a:xfrm>
            <a:off x="1524000" y="1090472"/>
            <a:ext cx="9144000" cy="5232400"/>
          </a:xfrm>
        </p:spPr>
        <p:txBody>
          <a:bodyPr/>
          <a:lstStyle/>
          <a:p>
            <a:pPr marL="0" indent="0">
              <a:buNone/>
            </a:pPr>
            <a:r>
              <a:rPr lang="en-GB" altLang="en-US" dirty="0"/>
              <a:t>   </a:t>
            </a:r>
            <a:r>
              <a:rPr lang="ru-RU" altLang="en-US" dirty="0"/>
              <a:t>Проект</a:t>
            </a:r>
            <a:r>
              <a:rPr lang="en-GB" altLang="en-US" dirty="0"/>
              <a:t>:</a:t>
            </a:r>
          </a:p>
        </p:txBody>
      </p:sp>
      <p:sp>
        <p:nvSpPr>
          <p:cNvPr id="8" name="TextBox 7"/>
          <p:cNvSpPr txBox="1"/>
          <p:nvPr/>
        </p:nvSpPr>
        <p:spPr>
          <a:xfrm>
            <a:off x="1699752" y="288998"/>
            <a:ext cx="1778000" cy="784225"/>
          </a:xfrm>
          <a:prstGeom prst="rect">
            <a:avLst/>
          </a:prstGeom>
          <a:solidFill>
            <a:schemeClr val="bg2">
              <a:lumMod val="50000"/>
            </a:schemeClr>
          </a:solidFill>
        </p:spPr>
        <p:txBody>
          <a:bodyPr>
            <a:spAutoFit/>
          </a:bodyPr>
          <a:lstStyle/>
          <a:p>
            <a:pPr eaLnBrk="1" hangingPunct="1">
              <a:defRPr/>
            </a:pPr>
            <a:r>
              <a:rPr lang="en-US" sz="4400" dirty="0">
                <a:solidFill>
                  <a:srgbClr val="FFFF00"/>
                </a:solidFill>
                <a:cs typeface="Arial" charset="0"/>
                <a:sym typeface="Wingdings"/>
              </a:rPr>
              <a:t> 1</a:t>
            </a:r>
            <a:endParaRPr lang="en-US" sz="4400" dirty="0">
              <a:solidFill>
                <a:srgbClr val="FFFF00"/>
              </a:solidFill>
              <a:cs typeface="Arial" charset="0"/>
            </a:endParaRPr>
          </a:p>
        </p:txBody>
      </p:sp>
      <p:graphicFrame>
        <p:nvGraphicFramePr>
          <p:cNvPr id="9" name="Content Placeholder 2"/>
          <p:cNvGraphicFramePr>
            <a:graphicFrameLocks/>
          </p:cNvGraphicFramePr>
          <p:nvPr>
            <p:extLst>
              <p:ext uri="{D42A27DB-BD31-4B8C-83A1-F6EECF244321}">
                <p14:modId xmlns:p14="http://schemas.microsoft.com/office/powerpoint/2010/main" val="1799655151"/>
              </p:ext>
            </p:extLst>
          </p:nvPr>
        </p:nvGraphicFramePr>
        <p:xfrm>
          <a:off x="1917290" y="1455191"/>
          <a:ext cx="8750710" cy="4569645"/>
        </p:xfrm>
        <a:graphic>
          <a:graphicData uri="http://schemas.openxmlformats.org/drawingml/2006/table">
            <a:tbl>
              <a:tblPr firstRow="1" firstCol="1" bandRow="1">
                <a:tableStyleId>{00A15C55-8517-42AA-B614-E9B94910E393}</a:tableStyleId>
              </a:tblPr>
              <a:tblGrid>
                <a:gridCol w="2617765">
                  <a:extLst>
                    <a:ext uri="{9D8B030D-6E8A-4147-A177-3AD203B41FA5}">
                      <a16:colId xmlns:a16="http://schemas.microsoft.com/office/drawing/2014/main" val="20000"/>
                    </a:ext>
                  </a:extLst>
                </a:gridCol>
                <a:gridCol w="1465900">
                  <a:extLst>
                    <a:ext uri="{9D8B030D-6E8A-4147-A177-3AD203B41FA5}">
                      <a16:colId xmlns:a16="http://schemas.microsoft.com/office/drawing/2014/main" val="20001"/>
                    </a:ext>
                  </a:extLst>
                </a:gridCol>
                <a:gridCol w="1545154">
                  <a:extLst>
                    <a:ext uri="{9D8B030D-6E8A-4147-A177-3AD203B41FA5}">
                      <a16:colId xmlns:a16="http://schemas.microsoft.com/office/drawing/2014/main" val="20002"/>
                    </a:ext>
                  </a:extLst>
                </a:gridCol>
                <a:gridCol w="1177289">
                  <a:extLst>
                    <a:ext uri="{9D8B030D-6E8A-4147-A177-3AD203B41FA5}">
                      <a16:colId xmlns:a16="http://schemas.microsoft.com/office/drawing/2014/main" val="20003"/>
                    </a:ext>
                  </a:extLst>
                </a:gridCol>
                <a:gridCol w="1944602">
                  <a:extLst>
                    <a:ext uri="{9D8B030D-6E8A-4147-A177-3AD203B41FA5}">
                      <a16:colId xmlns:a16="http://schemas.microsoft.com/office/drawing/2014/main" val="20004"/>
                    </a:ext>
                  </a:extLst>
                </a:gridCol>
              </a:tblGrid>
              <a:tr h="613064">
                <a:tc>
                  <a:txBody>
                    <a:bodyPr/>
                    <a:lstStyle/>
                    <a:p>
                      <a:pPr marL="0" marR="0" algn="just">
                        <a:lnSpc>
                          <a:spcPct val="115000"/>
                        </a:lnSpc>
                        <a:spcBef>
                          <a:spcPts val="0"/>
                        </a:spcBef>
                        <a:spcAft>
                          <a:spcPts val="0"/>
                        </a:spcAft>
                        <a:tabLst>
                          <a:tab pos="116840" algn="l"/>
                        </a:tabLst>
                      </a:pPr>
                      <a:r>
                        <a:rPr lang="ru-RU" sz="1400" dirty="0">
                          <a:solidFill>
                            <a:schemeClr val="tx1"/>
                          </a:solidFill>
                          <a:effectLst/>
                          <a:latin typeface="TradeGothic"/>
                        </a:rPr>
                        <a:t>Компонент</a:t>
                      </a:r>
                      <a:endParaRPr lang="en-US" sz="1400" dirty="0">
                        <a:solidFill>
                          <a:schemeClr val="tx1"/>
                        </a:solidFill>
                        <a:effectLst/>
                        <a:latin typeface="TradeGothic"/>
                        <a:ea typeface="Calibri"/>
                        <a:cs typeface="Arial"/>
                      </a:endParaRPr>
                    </a:p>
                  </a:txBody>
                  <a:tcPr marL="68580" marR="68580" marT="0" marB="0"/>
                </a:tc>
                <a:tc>
                  <a:txBody>
                    <a:bodyPr/>
                    <a:lstStyle/>
                    <a:p>
                      <a:pPr marL="0" marR="0" algn="just">
                        <a:lnSpc>
                          <a:spcPct val="115000"/>
                        </a:lnSpc>
                        <a:spcBef>
                          <a:spcPts val="0"/>
                        </a:spcBef>
                        <a:spcAft>
                          <a:spcPts val="0"/>
                        </a:spcAft>
                      </a:pPr>
                      <a:r>
                        <a:rPr lang="ru-RU" sz="1400" dirty="0">
                          <a:solidFill>
                            <a:schemeClr val="tx1"/>
                          </a:solidFill>
                          <a:effectLst/>
                        </a:rPr>
                        <a:t>Смета</a:t>
                      </a:r>
                      <a:r>
                        <a:rPr lang="en-GB" sz="1400" dirty="0">
                          <a:solidFill>
                            <a:schemeClr val="tx1"/>
                          </a:solidFill>
                          <a:effectLst/>
                        </a:rPr>
                        <a:t> (</a:t>
                      </a:r>
                      <a:r>
                        <a:rPr lang="ru-RU" sz="1400" dirty="0">
                          <a:solidFill>
                            <a:schemeClr val="tx1"/>
                          </a:solidFill>
                          <a:effectLst/>
                        </a:rPr>
                        <a:t>долл. США</a:t>
                      </a:r>
                      <a:r>
                        <a:rPr lang="en-GB" sz="1400" dirty="0">
                          <a:solidFill>
                            <a:schemeClr val="tx1"/>
                          </a:solidFill>
                          <a:effectLst/>
                        </a:rPr>
                        <a:t>)</a:t>
                      </a:r>
                      <a:endParaRPr lang="en-US" sz="14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400" dirty="0">
                          <a:solidFill>
                            <a:schemeClr val="tx1"/>
                          </a:solidFill>
                          <a:effectLst/>
                        </a:rPr>
                        <a:t>Тип</a:t>
                      </a:r>
                      <a:endParaRPr lang="en-US" sz="14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400" dirty="0">
                          <a:solidFill>
                            <a:schemeClr val="tx1"/>
                          </a:solidFill>
                          <a:effectLst/>
                        </a:rPr>
                        <a:t>Проект-</a:t>
                      </a:r>
                      <a:r>
                        <a:rPr lang="ru-RU" sz="1400" dirty="0" err="1">
                          <a:solidFill>
                            <a:schemeClr val="tx1"/>
                          </a:solidFill>
                          <a:effectLst/>
                        </a:rPr>
                        <a:t>ние</a:t>
                      </a:r>
                      <a:endParaRPr lang="en-US" sz="14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400" dirty="0">
                          <a:solidFill>
                            <a:schemeClr val="tx1"/>
                          </a:solidFill>
                          <a:effectLst/>
                        </a:rPr>
                        <a:t>Исполнение</a:t>
                      </a:r>
                      <a:endParaRPr lang="en-US" sz="14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561619">
                <a:tc>
                  <a:txBody>
                    <a:bodyPr/>
                    <a:lstStyle/>
                    <a:p>
                      <a:pPr marL="111125" marR="0" lvl="1" indent="0" algn="just" rtl="0">
                        <a:lnSpc>
                          <a:spcPct val="115000"/>
                        </a:lnSpc>
                        <a:spcBef>
                          <a:spcPts val="0"/>
                        </a:spcBef>
                        <a:spcAft>
                          <a:spcPts val="0"/>
                        </a:spcAft>
                        <a:buFont typeface="+mj-lt"/>
                        <a:buNone/>
                        <a:tabLst>
                          <a:tab pos="116840" algn="l"/>
                        </a:tabLst>
                      </a:pPr>
                      <a:r>
                        <a:rPr lang="en-GB" sz="1600" dirty="0" err="1">
                          <a:solidFill>
                            <a:schemeClr val="tx1"/>
                          </a:solidFill>
                          <a:effectLst/>
                        </a:rPr>
                        <a:t>i</a:t>
                      </a:r>
                      <a:r>
                        <a:rPr lang="en-GB" sz="1600" dirty="0">
                          <a:solidFill>
                            <a:schemeClr val="tx1"/>
                          </a:solidFill>
                          <a:effectLst/>
                        </a:rPr>
                        <a:t>. </a:t>
                      </a:r>
                      <a:r>
                        <a:rPr lang="ru-RU" sz="1600" dirty="0">
                          <a:solidFill>
                            <a:schemeClr val="tx1"/>
                          </a:solidFill>
                          <a:effectLst/>
                        </a:rPr>
                        <a:t>Новые светофоры</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3</a:t>
                      </a:r>
                      <a:r>
                        <a:rPr lang="ru-RU" sz="1600" dirty="0">
                          <a:solidFill>
                            <a:schemeClr val="tx1"/>
                          </a:solidFill>
                          <a:effectLst/>
                        </a:rPr>
                        <a:t> </a:t>
                      </a:r>
                      <a:r>
                        <a:rPr lang="en-GB" sz="1600" dirty="0">
                          <a:solidFill>
                            <a:schemeClr val="tx1"/>
                          </a:solidFill>
                          <a:effectLst/>
                        </a:rPr>
                        <a:t>250</a:t>
                      </a:r>
                      <a:r>
                        <a:rPr lang="ru-RU" sz="1600" dirty="0">
                          <a:solidFill>
                            <a:schemeClr val="tx1"/>
                          </a:solidFill>
                          <a:effectLst/>
                        </a:rPr>
                        <a:t> </a:t>
                      </a:r>
                      <a:r>
                        <a:rPr lang="en-GB" sz="1600" dirty="0">
                          <a:solidFill>
                            <a:schemeClr val="tx1"/>
                          </a:solidFill>
                          <a:effectLst/>
                        </a:rPr>
                        <a:t>000</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Цена за единицу</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Клиент</a:t>
                      </a:r>
                      <a:r>
                        <a:rPr lang="en-GB" sz="1600" dirty="0">
                          <a:solidFill>
                            <a:schemeClr val="tx1"/>
                          </a:solidFill>
                          <a:effectLst/>
                        </a:rPr>
                        <a:t> </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9 </a:t>
                      </a:r>
                      <a:r>
                        <a:rPr lang="ru-RU" sz="1600" dirty="0">
                          <a:solidFill>
                            <a:schemeClr val="tx1"/>
                          </a:solidFill>
                          <a:effectLst/>
                        </a:rPr>
                        <a:t>месяцев</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1062775">
                <a:tc>
                  <a:txBody>
                    <a:bodyPr/>
                    <a:lstStyle/>
                    <a:p>
                      <a:pPr marL="111125" marR="0" lvl="1" indent="0" algn="just" rtl="0">
                        <a:lnSpc>
                          <a:spcPct val="115000"/>
                        </a:lnSpc>
                        <a:spcBef>
                          <a:spcPts val="0"/>
                        </a:spcBef>
                        <a:spcAft>
                          <a:spcPts val="0"/>
                        </a:spcAft>
                        <a:buFont typeface="+mj-lt"/>
                        <a:buNone/>
                        <a:tabLst>
                          <a:tab pos="116840" algn="l"/>
                        </a:tabLst>
                      </a:pPr>
                      <a:r>
                        <a:rPr lang="en-GB" sz="1600" dirty="0">
                          <a:solidFill>
                            <a:schemeClr val="tx1"/>
                          </a:solidFill>
                          <a:effectLst/>
                        </a:rPr>
                        <a:t>ii. </a:t>
                      </a:r>
                      <a:r>
                        <a:rPr lang="ru-RU" sz="1600" dirty="0">
                          <a:solidFill>
                            <a:schemeClr val="tx1"/>
                          </a:solidFill>
                          <a:effectLst/>
                        </a:rPr>
                        <a:t>Кольцевая развязка</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2</a:t>
                      </a:r>
                      <a:r>
                        <a:rPr lang="ru-RU" sz="1600" dirty="0">
                          <a:solidFill>
                            <a:schemeClr val="tx1"/>
                          </a:solidFill>
                          <a:effectLst/>
                        </a:rPr>
                        <a:t> </a:t>
                      </a:r>
                      <a:r>
                        <a:rPr lang="en-GB" sz="1600" dirty="0">
                          <a:solidFill>
                            <a:schemeClr val="tx1"/>
                          </a:solidFill>
                          <a:effectLst/>
                        </a:rPr>
                        <a:t>500</a:t>
                      </a:r>
                      <a:r>
                        <a:rPr lang="ru-RU" sz="1600" dirty="0">
                          <a:solidFill>
                            <a:schemeClr val="tx1"/>
                          </a:solidFill>
                          <a:effectLst/>
                        </a:rPr>
                        <a:t> </a:t>
                      </a:r>
                      <a:r>
                        <a:rPr lang="en-GB" sz="1600" dirty="0">
                          <a:solidFill>
                            <a:schemeClr val="tx1"/>
                          </a:solidFill>
                          <a:effectLst/>
                        </a:rPr>
                        <a:t>000</a:t>
                      </a:r>
                      <a:endParaRPr lang="en-US" sz="1600" dirty="0">
                        <a:solidFill>
                          <a:schemeClr val="tx1"/>
                        </a:solidFill>
                        <a:effectLst/>
                        <a:latin typeface="Calibri"/>
                        <a:ea typeface="Calibri"/>
                        <a:cs typeface="Arial"/>
                      </a:endParaRPr>
                    </a:p>
                  </a:txBody>
                  <a:tcPr marL="68580" marR="68580" marT="0" marB="0"/>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600" dirty="0">
                          <a:solidFill>
                            <a:schemeClr val="tx1"/>
                          </a:solidFill>
                          <a:effectLst/>
                        </a:rPr>
                        <a:t>Паушальная цена</a:t>
                      </a:r>
                      <a:endParaRPr lang="en-US" sz="1600" dirty="0">
                        <a:solidFill>
                          <a:schemeClr val="tx1"/>
                        </a:solidFill>
                        <a:effectLst/>
                        <a:latin typeface="+mn-lt"/>
                        <a:ea typeface="Calibri"/>
                        <a:cs typeface="Arial"/>
                      </a:endParaRPr>
                    </a:p>
                    <a:p>
                      <a:pPr marL="0" marR="0" algn="just">
                        <a:lnSpc>
                          <a:spcPct val="115000"/>
                        </a:lnSpc>
                        <a:spcBef>
                          <a:spcPts val="0"/>
                        </a:spcBef>
                        <a:spcAft>
                          <a:spcPts val="0"/>
                        </a:spcAft>
                      </a:pPr>
                      <a:r>
                        <a:rPr lang="ru-RU" sz="1600" dirty="0">
                          <a:solidFill>
                            <a:schemeClr val="tx1"/>
                          </a:solidFill>
                          <a:effectLst/>
                          <a:latin typeface="+mn-lt"/>
                          <a:ea typeface="Calibri"/>
                          <a:cs typeface="Arial"/>
                        </a:rPr>
                        <a:t>за кольцевую развязку</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Поставщик</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18 </a:t>
                      </a:r>
                      <a:r>
                        <a:rPr lang="ru-RU" sz="1600" dirty="0">
                          <a:solidFill>
                            <a:schemeClr val="tx1"/>
                          </a:solidFill>
                          <a:effectLst/>
                        </a:rPr>
                        <a:t>месяцев</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640332">
                <a:tc>
                  <a:txBody>
                    <a:bodyPr/>
                    <a:lstStyle/>
                    <a:p>
                      <a:pPr marL="111125" marR="0" lvl="1" indent="0" algn="l" rtl="0">
                        <a:lnSpc>
                          <a:spcPct val="115000"/>
                        </a:lnSpc>
                        <a:spcBef>
                          <a:spcPts val="0"/>
                        </a:spcBef>
                        <a:spcAft>
                          <a:spcPts val="0"/>
                        </a:spcAft>
                        <a:buFont typeface="+mj-lt"/>
                        <a:buNone/>
                        <a:tabLst>
                          <a:tab pos="116840" algn="l"/>
                        </a:tabLst>
                      </a:pPr>
                      <a:r>
                        <a:rPr lang="en-GB" sz="1600" dirty="0">
                          <a:solidFill>
                            <a:schemeClr val="tx1"/>
                          </a:solidFill>
                          <a:effectLst/>
                        </a:rPr>
                        <a:t>iii.</a:t>
                      </a:r>
                      <a:r>
                        <a:rPr lang="en-GB" sz="1600" baseline="0" dirty="0">
                          <a:solidFill>
                            <a:schemeClr val="tx1"/>
                          </a:solidFill>
                          <a:effectLst/>
                        </a:rPr>
                        <a:t> </a:t>
                      </a:r>
                      <a:r>
                        <a:rPr lang="ru-RU" sz="1600" dirty="0">
                          <a:solidFill>
                            <a:schemeClr val="tx1"/>
                          </a:solidFill>
                          <a:effectLst/>
                        </a:rPr>
                        <a:t>Восстановление светофоров</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1</a:t>
                      </a:r>
                      <a:r>
                        <a:rPr lang="ru-RU" sz="1600" dirty="0">
                          <a:solidFill>
                            <a:schemeClr val="tx1"/>
                          </a:solidFill>
                          <a:effectLst/>
                        </a:rPr>
                        <a:t> </a:t>
                      </a:r>
                      <a:r>
                        <a:rPr lang="en-GB" sz="1600" dirty="0">
                          <a:solidFill>
                            <a:schemeClr val="tx1"/>
                          </a:solidFill>
                          <a:effectLst/>
                        </a:rPr>
                        <a:t>100</a:t>
                      </a:r>
                      <a:r>
                        <a:rPr lang="ru-RU" sz="1600" dirty="0">
                          <a:solidFill>
                            <a:schemeClr val="tx1"/>
                          </a:solidFill>
                          <a:effectLst/>
                        </a:rPr>
                        <a:t> </a:t>
                      </a:r>
                      <a:r>
                        <a:rPr lang="en-GB" sz="1600" dirty="0">
                          <a:solidFill>
                            <a:schemeClr val="tx1"/>
                          </a:solidFill>
                          <a:effectLst/>
                        </a:rPr>
                        <a:t>000</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Цена за единицу</a:t>
                      </a:r>
                      <a:endParaRPr lang="en-US" sz="1600" dirty="0">
                        <a:solidFill>
                          <a:schemeClr val="tx1"/>
                        </a:solidFill>
                        <a:effectLst/>
                        <a:latin typeface="+mn-lt"/>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Клиент</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6 </a:t>
                      </a:r>
                      <a:r>
                        <a:rPr lang="ru-RU" sz="1600" dirty="0">
                          <a:solidFill>
                            <a:schemeClr val="tx1"/>
                          </a:solidFill>
                          <a:effectLst/>
                        </a:rPr>
                        <a:t>месяцев</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0">
                <a:tc>
                  <a:txBody>
                    <a:bodyPr/>
                    <a:lstStyle/>
                    <a:p>
                      <a:pPr marL="111125" marR="0" lvl="1" indent="0" algn="just" rtl="0">
                        <a:lnSpc>
                          <a:spcPct val="115000"/>
                        </a:lnSpc>
                        <a:spcBef>
                          <a:spcPts val="0"/>
                        </a:spcBef>
                        <a:spcAft>
                          <a:spcPts val="0"/>
                        </a:spcAft>
                        <a:buFont typeface="+mj-lt"/>
                        <a:buNone/>
                        <a:tabLst>
                          <a:tab pos="116840" algn="l"/>
                        </a:tabLst>
                      </a:pPr>
                      <a:r>
                        <a:rPr lang="en-GB" sz="1600" dirty="0">
                          <a:solidFill>
                            <a:schemeClr val="tx1"/>
                          </a:solidFill>
                          <a:effectLst/>
                        </a:rPr>
                        <a:t>iv. </a:t>
                      </a:r>
                      <a:r>
                        <a:rPr lang="ru-RU" sz="1600" dirty="0">
                          <a:solidFill>
                            <a:schemeClr val="tx1"/>
                          </a:solidFill>
                          <a:effectLst/>
                        </a:rPr>
                        <a:t>Усовершенствованная система управления движением</a:t>
                      </a: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750</a:t>
                      </a:r>
                      <a:r>
                        <a:rPr lang="ru-RU" sz="1600" dirty="0">
                          <a:solidFill>
                            <a:schemeClr val="tx1"/>
                          </a:solidFill>
                          <a:effectLst/>
                        </a:rPr>
                        <a:t> </a:t>
                      </a:r>
                      <a:r>
                        <a:rPr lang="en-GB" sz="1600" dirty="0">
                          <a:solidFill>
                            <a:schemeClr val="tx1"/>
                          </a:solidFill>
                          <a:effectLst/>
                        </a:rPr>
                        <a:t>000</a:t>
                      </a:r>
                      <a:endParaRPr lang="en-US" sz="1600" dirty="0">
                        <a:solidFill>
                          <a:schemeClr val="tx1"/>
                        </a:solidFill>
                        <a:effectLst/>
                        <a:latin typeface="Calibri"/>
                        <a:ea typeface="Calibri"/>
                        <a:cs typeface="Arial"/>
                      </a:endParaRPr>
                    </a:p>
                  </a:txBody>
                  <a:tcPr marL="68580" marR="68580" marT="0" marB="0"/>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600" dirty="0">
                          <a:solidFill>
                            <a:schemeClr val="tx1"/>
                          </a:solidFill>
                          <a:effectLst/>
                        </a:rPr>
                        <a:t>Паушальная цена</a:t>
                      </a:r>
                      <a:endParaRPr lang="en-US" sz="1600" dirty="0">
                        <a:solidFill>
                          <a:schemeClr val="tx1"/>
                        </a:solidFill>
                        <a:effectLst/>
                        <a:latin typeface="+mn-lt"/>
                        <a:ea typeface="Calibri"/>
                        <a:cs typeface="Arial"/>
                      </a:endParaRPr>
                    </a:p>
                  </a:txBody>
                  <a:tcPr marL="68580" marR="68580" marT="0" marB="0"/>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600" dirty="0">
                          <a:solidFill>
                            <a:schemeClr val="tx1"/>
                          </a:solidFill>
                          <a:effectLst/>
                        </a:rPr>
                        <a:t>Поставщик</a:t>
                      </a:r>
                      <a:endParaRPr lang="en-US" sz="1600" dirty="0">
                        <a:solidFill>
                          <a:schemeClr val="tx1"/>
                        </a:solidFill>
                        <a:effectLst/>
                        <a:latin typeface="+mn-lt"/>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12 </a:t>
                      </a:r>
                      <a:r>
                        <a:rPr lang="ru-RU" sz="1600" dirty="0">
                          <a:solidFill>
                            <a:schemeClr val="tx1"/>
                          </a:solidFill>
                          <a:effectLst/>
                        </a:rPr>
                        <a:t>месяцев</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561619">
                <a:tc>
                  <a:txBody>
                    <a:bodyPr/>
                    <a:lstStyle/>
                    <a:p>
                      <a:pPr marL="111125" marR="0" lvl="1" indent="0" algn="just" rtl="0">
                        <a:lnSpc>
                          <a:spcPct val="115000"/>
                        </a:lnSpc>
                        <a:spcBef>
                          <a:spcPts val="0"/>
                        </a:spcBef>
                        <a:spcAft>
                          <a:spcPts val="0"/>
                        </a:spcAft>
                        <a:buFont typeface="+mj-lt"/>
                        <a:buNone/>
                        <a:tabLst>
                          <a:tab pos="116840" algn="l"/>
                        </a:tabLst>
                      </a:pPr>
                      <a:r>
                        <a:rPr lang="en-GB" sz="1600" dirty="0">
                          <a:solidFill>
                            <a:schemeClr val="tx1"/>
                          </a:solidFill>
                          <a:effectLst/>
                        </a:rPr>
                        <a:t>v. </a:t>
                      </a:r>
                      <a:r>
                        <a:rPr lang="ru-RU" sz="1600" dirty="0">
                          <a:solidFill>
                            <a:schemeClr val="tx1"/>
                          </a:solidFill>
                          <a:effectLst/>
                        </a:rPr>
                        <a:t>Дорожные знаки</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500</a:t>
                      </a:r>
                      <a:r>
                        <a:rPr lang="ru-RU" sz="1600" dirty="0">
                          <a:solidFill>
                            <a:schemeClr val="tx1"/>
                          </a:solidFill>
                          <a:effectLst/>
                        </a:rPr>
                        <a:t> </a:t>
                      </a:r>
                      <a:r>
                        <a:rPr lang="en-GB" sz="1600" dirty="0">
                          <a:solidFill>
                            <a:schemeClr val="tx1"/>
                          </a:solidFill>
                          <a:effectLst/>
                        </a:rPr>
                        <a:t>000</a:t>
                      </a:r>
                      <a:endParaRPr lang="en-US" sz="1600" dirty="0">
                        <a:solidFill>
                          <a:schemeClr val="tx1"/>
                        </a:solidFill>
                        <a:effectLst/>
                        <a:latin typeface="Calibri"/>
                        <a:ea typeface="Calibri"/>
                        <a:cs typeface="Arial"/>
                      </a:endParaRPr>
                    </a:p>
                  </a:txBody>
                  <a:tcPr marL="68580" marR="68580" marT="0" marB="0"/>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600" dirty="0">
                          <a:solidFill>
                            <a:schemeClr val="tx1"/>
                          </a:solidFill>
                          <a:effectLst/>
                        </a:rPr>
                        <a:t>Цена за единицу</a:t>
                      </a:r>
                      <a:endParaRPr lang="en-US" sz="1600" dirty="0">
                        <a:solidFill>
                          <a:schemeClr val="tx1"/>
                        </a:solidFill>
                        <a:effectLst/>
                        <a:latin typeface="+mn-lt"/>
                        <a:ea typeface="Calibri"/>
                        <a:cs typeface="Arial"/>
                      </a:endParaRPr>
                    </a:p>
                    <a:p>
                      <a:pPr marL="0" marR="0" algn="just">
                        <a:lnSpc>
                          <a:spcPct val="115000"/>
                        </a:lnSpc>
                        <a:spcBef>
                          <a:spcPts val="0"/>
                        </a:spcBef>
                        <a:spcAft>
                          <a:spcPts val="0"/>
                        </a:spcAft>
                      </a:pP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ru-RU" sz="1600" dirty="0">
                          <a:solidFill>
                            <a:schemeClr val="tx1"/>
                          </a:solidFill>
                          <a:effectLst/>
                        </a:rPr>
                        <a:t>Клиент</a:t>
                      </a:r>
                      <a:endParaRPr lang="en-US" sz="1600" dirty="0">
                        <a:solidFill>
                          <a:schemeClr val="tx1"/>
                        </a:solidFill>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GB" sz="1600" dirty="0">
                          <a:solidFill>
                            <a:schemeClr val="tx1"/>
                          </a:solidFill>
                          <a:effectLst/>
                        </a:rPr>
                        <a:t>6 </a:t>
                      </a:r>
                      <a:r>
                        <a:rPr lang="ru-RU" sz="1600" dirty="0">
                          <a:solidFill>
                            <a:schemeClr val="tx1"/>
                          </a:solidFill>
                          <a:effectLst/>
                        </a:rPr>
                        <a:t>месяцев</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3405739942"/>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9416" y="338828"/>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1</a:t>
            </a:r>
            <a:endParaRPr lang="en-US" dirty="0"/>
          </a:p>
        </p:txBody>
      </p:sp>
      <p:sp>
        <p:nvSpPr>
          <p:cNvPr id="10" name="Title 1"/>
          <p:cNvSpPr txBox="1">
            <a:spLocks/>
          </p:cNvSpPr>
          <p:nvPr/>
        </p:nvSpPr>
        <p:spPr bwMode="auto">
          <a:xfrm>
            <a:off x="3497416" y="338828"/>
            <a:ext cx="7327900" cy="784226"/>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85000" lnSpcReduction="10000"/>
          </a:bodyPr>
          <a:lstStyle>
            <a:lvl1pPr algn="ctr">
              <a:lnSpc>
                <a:spcPct val="90000"/>
              </a:lnSpc>
              <a:spcBef>
                <a:spcPct val="0"/>
              </a:spcBef>
              <a:buNone/>
              <a:defRPr sz="4400">
                <a:solidFill>
                  <a:srgbClr val="002060"/>
                </a:solidFill>
              </a:defRPr>
            </a:lvl1pPr>
          </a:lstStyle>
          <a:p>
            <a:r>
              <a:rPr lang="ru-RU" altLang="en-US" dirty="0">
                <a:solidFill>
                  <a:srgbClr val="002060"/>
                </a:solidFill>
              </a:rPr>
              <a:t>Система управления движением</a:t>
            </a:r>
            <a:endParaRPr lang="en-US" altLang="en-US" dirty="0"/>
          </a:p>
        </p:txBody>
      </p:sp>
      <p:sp>
        <p:nvSpPr>
          <p:cNvPr id="2" name="Rectangle 1"/>
          <p:cNvSpPr/>
          <p:nvPr/>
        </p:nvSpPr>
        <p:spPr>
          <a:xfrm>
            <a:off x="1164772" y="2373086"/>
            <a:ext cx="10316028" cy="4401205"/>
          </a:xfrm>
          <a:prstGeom prst="rect">
            <a:avLst/>
          </a:prstGeom>
        </p:spPr>
        <p:txBody>
          <a:bodyPr wrap="square" numCol="2">
            <a:spAutoFit/>
          </a:bodyPr>
          <a:lstStyle/>
          <a:p>
            <a:pPr marL="800100" lvl="1" indent="-342900">
              <a:buFont typeface="Wingdings" panose="05000000000000000000" pitchFamily="2" charset="2"/>
              <a:buChar char="q"/>
            </a:pPr>
            <a:r>
              <a:rPr lang="ru-RU" altLang="en-US" sz="2000" dirty="0"/>
              <a:t>Поэтапная предварительная приемка (для каждого компонента) или индивидуальная предварительная приемка после полного завершения проекта</a:t>
            </a:r>
          </a:p>
          <a:p>
            <a:pPr marL="800100" lvl="1" indent="-342900">
              <a:buFont typeface="Wingdings" panose="05000000000000000000" pitchFamily="2" charset="2"/>
              <a:buChar char="q"/>
            </a:pPr>
            <a:r>
              <a:rPr lang="ru-RU" altLang="en-US" sz="2000" dirty="0"/>
              <a:t>Условия оплаты</a:t>
            </a:r>
          </a:p>
          <a:p>
            <a:pPr marL="800100" lvl="1" indent="-342900">
              <a:buFont typeface="Wingdings" panose="05000000000000000000" pitchFamily="2" charset="2"/>
              <a:buChar char="q"/>
            </a:pPr>
            <a:r>
              <a:rPr lang="ru-RU" altLang="en-US" sz="2000" dirty="0"/>
              <a:t>Необходимые виды страховки</a:t>
            </a:r>
          </a:p>
          <a:p>
            <a:pPr marL="800100" lvl="1" indent="-342900">
              <a:buFont typeface="Wingdings" panose="05000000000000000000" pitchFamily="2" charset="2"/>
              <a:buChar char="q"/>
            </a:pPr>
            <a:r>
              <a:rPr lang="ru-RU" altLang="en-US" sz="2000" dirty="0"/>
              <a:t>Варианты/альтернативы</a:t>
            </a:r>
          </a:p>
          <a:p>
            <a:pPr marL="800100" lvl="1" indent="-342900">
              <a:buFont typeface="Wingdings" panose="05000000000000000000" pitchFamily="2" charset="2"/>
              <a:buChar char="q"/>
            </a:pPr>
            <a:r>
              <a:rPr lang="ru-RU" altLang="en-US" sz="2000" dirty="0"/>
              <a:t>Корректировка цен</a:t>
            </a:r>
          </a:p>
          <a:p>
            <a:pPr marL="800100" lvl="1" indent="-342900">
              <a:buFont typeface="Wingdings" panose="05000000000000000000" pitchFamily="2" charset="2"/>
              <a:buChar char="q"/>
            </a:pPr>
            <a:r>
              <a:rPr lang="ru-RU" altLang="en-US" sz="2000" dirty="0"/>
              <a:t>Возможность делать предложение по неполному списку позиций</a:t>
            </a:r>
            <a:endParaRPr lang="en-GB" altLang="en-US" sz="2000" dirty="0"/>
          </a:p>
          <a:p>
            <a:pPr lvl="1"/>
            <a:endParaRPr lang="ru-RU" altLang="en-US" sz="2000" dirty="0"/>
          </a:p>
          <a:p>
            <a:pPr lvl="1"/>
            <a:endParaRPr lang="ru-RU" altLang="en-US" sz="2000" dirty="0"/>
          </a:p>
          <a:p>
            <a:pPr lvl="1"/>
            <a:endParaRPr lang="en-GB" altLang="en-US" sz="2000" dirty="0"/>
          </a:p>
          <a:p>
            <a:pPr marL="800100" lvl="1" indent="-342900">
              <a:buFont typeface="Wingdings" panose="05000000000000000000" pitchFamily="2" charset="2"/>
              <a:buChar char="q"/>
            </a:pPr>
            <a:endParaRPr lang="en-GB" altLang="en-US" sz="2000" dirty="0"/>
          </a:p>
          <a:p>
            <a:pPr marL="800100" lvl="1" indent="-342900">
              <a:buFont typeface="Wingdings" panose="05000000000000000000" pitchFamily="2" charset="2"/>
              <a:buChar char="q"/>
            </a:pPr>
            <a:r>
              <a:rPr lang="ru-RU" altLang="en-US" sz="2000" dirty="0"/>
              <a:t>Послепродажное обслуживание</a:t>
            </a:r>
          </a:p>
          <a:p>
            <a:pPr marL="800100" lvl="1" indent="-342900">
              <a:buFont typeface="Wingdings" panose="05000000000000000000" pitchFamily="2" charset="2"/>
              <a:buChar char="q"/>
            </a:pPr>
            <a:r>
              <a:rPr lang="ru-RU" altLang="en-US" sz="2000" dirty="0"/>
              <a:t>Гарантия обеспечения (стоимость и выполнение обязательств)</a:t>
            </a:r>
          </a:p>
          <a:p>
            <a:pPr marL="800100" lvl="1" indent="-342900">
              <a:buFont typeface="Wingdings" panose="05000000000000000000" pitchFamily="2" charset="2"/>
              <a:buChar char="q"/>
            </a:pPr>
            <a:r>
              <a:rPr lang="ru-RU" altLang="en-US" sz="2000" dirty="0"/>
              <a:t>Пункт о заранее оцененных убытках</a:t>
            </a:r>
          </a:p>
          <a:p>
            <a:pPr marL="800100" lvl="1" indent="-342900">
              <a:buFont typeface="Wingdings" panose="05000000000000000000" pitchFamily="2" charset="2"/>
              <a:buChar char="q"/>
            </a:pPr>
            <a:r>
              <a:rPr lang="ru-RU" altLang="en-US" sz="2000" dirty="0"/>
              <a:t>Гарантия</a:t>
            </a:r>
            <a:endParaRPr lang="en-US" altLang="en-US" sz="2000" dirty="0"/>
          </a:p>
        </p:txBody>
      </p:sp>
      <p:sp>
        <p:nvSpPr>
          <p:cNvPr id="3" name="Rectangle 2"/>
          <p:cNvSpPr/>
          <p:nvPr/>
        </p:nvSpPr>
        <p:spPr>
          <a:xfrm>
            <a:off x="3085666" y="1563404"/>
            <a:ext cx="6151299" cy="400110"/>
          </a:xfrm>
          <a:prstGeom prst="rect">
            <a:avLst/>
          </a:prstGeom>
        </p:spPr>
        <p:txBody>
          <a:bodyPr wrap="none">
            <a:spAutoFit/>
          </a:bodyPr>
          <a:lstStyle/>
          <a:p>
            <a:pPr algn="ctr"/>
            <a:r>
              <a:rPr lang="ru-RU" altLang="en-US" sz="2000" dirty="0"/>
              <a:t>Дайте совет/рекомендацию по следующим вопросам:</a:t>
            </a:r>
            <a:endParaRPr lang="en-GB" altLang="en-US" sz="2000" dirty="0"/>
          </a:p>
        </p:txBody>
      </p:sp>
    </p:spTree>
    <p:custDataLst>
      <p:tags r:id="rId1"/>
    </p:custDataLst>
    <p:extLst>
      <p:ext uri="{BB962C8B-B14F-4D97-AF65-F5344CB8AC3E}">
        <p14:creationId xmlns:p14="http://schemas.microsoft.com/office/powerpoint/2010/main" val="3813926525"/>
      </p:ext>
    </p:extLst>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710" y="2814075"/>
            <a:ext cx="7391400" cy="1295809"/>
          </a:xfrm>
          <a:solidFill>
            <a:srgbClr val="CC00CC"/>
          </a:solidFill>
        </p:spPr>
        <p:txBody>
          <a:bodyPr anchor="ctr">
            <a:normAutofit/>
          </a:bodyPr>
          <a:lstStyle/>
          <a:p>
            <a:r>
              <a:rPr lang="ru-RU" sz="4400" dirty="0"/>
              <a:t>ОЦЕНКА</a:t>
            </a:r>
            <a:endParaRPr lang="en-US" sz="4400" dirty="0"/>
          </a:p>
        </p:txBody>
      </p:sp>
    </p:spTree>
    <p:custDataLst>
      <p:tags r:id="rId1"/>
    </p:custDataLst>
    <p:extLst>
      <p:ext uri="{BB962C8B-B14F-4D97-AF65-F5344CB8AC3E}">
        <p14:creationId xmlns:p14="http://schemas.microsoft.com/office/powerpoint/2010/main" val="4695538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89808" y="516142"/>
            <a:ext cx="9891252" cy="864551"/>
          </a:xfrm>
        </p:spPr>
        <p:txBody>
          <a:bodyPr vert="horz" lIns="91440" tIns="45720" rIns="91440" bIns="45720" rtlCol="0" anchor="ctr">
            <a:noAutofit/>
          </a:bodyPr>
          <a:lstStyle/>
          <a:p>
            <a:r>
              <a:rPr lang="ru-RU" sz="4000" dirty="0"/>
              <a:t>Пять этапов процесса выбора поставщика</a:t>
            </a:r>
            <a:br>
              <a:rPr lang="en-GB" dirty="0"/>
            </a:br>
            <a:r>
              <a:rPr lang="en-GB" dirty="0"/>
              <a:t> </a:t>
            </a:r>
            <a:endParaRPr lang="en-GB" sz="3600" dirty="0"/>
          </a:p>
        </p:txBody>
      </p:sp>
      <p:sp>
        <p:nvSpPr>
          <p:cNvPr id="67" name="Rectangle 66"/>
          <p:cNvSpPr/>
          <p:nvPr/>
        </p:nvSpPr>
        <p:spPr>
          <a:xfrm>
            <a:off x="2655714" y="1042139"/>
            <a:ext cx="8449749" cy="677108"/>
          </a:xfrm>
          <a:prstGeom prst="rect">
            <a:avLst/>
          </a:prstGeom>
          <a:solidFill>
            <a:srgbClr val="233771"/>
          </a:solidFill>
        </p:spPr>
        <p:txBody>
          <a:bodyPr wrap="none">
            <a:spAutoFit/>
          </a:bodyPr>
          <a:lstStyle/>
          <a:p>
            <a:r>
              <a:rPr lang="en-GB" sz="2000" dirty="0">
                <a:solidFill>
                  <a:schemeClr val="bg1"/>
                </a:solidFill>
              </a:rPr>
              <a:t>(</a:t>
            </a:r>
            <a:r>
              <a:rPr lang="ru-RU" sz="2000" dirty="0">
                <a:solidFill>
                  <a:schemeClr val="bg1"/>
                </a:solidFill>
              </a:rPr>
              <a:t>На основе МКТ</a:t>
            </a:r>
            <a:r>
              <a:rPr lang="en-GB" sz="2000" dirty="0">
                <a:solidFill>
                  <a:schemeClr val="bg1"/>
                </a:solidFill>
              </a:rPr>
              <a:t>/</a:t>
            </a:r>
            <a:r>
              <a:rPr lang="ru-RU" sz="2000" dirty="0">
                <a:solidFill>
                  <a:schemeClr val="bg1"/>
                </a:solidFill>
              </a:rPr>
              <a:t>СЧ</a:t>
            </a:r>
            <a:r>
              <a:rPr lang="en-GB" sz="2000" dirty="0">
                <a:solidFill>
                  <a:schemeClr val="bg1"/>
                </a:solidFill>
              </a:rPr>
              <a:t>, </a:t>
            </a:r>
            <a:r>
              <a:rPr lang="ru-RU" sz="2000" dirty="0">
                <a:solidFill>
                  <a:schemeClr val="bg1"/>
                </a:solidFill>
              </a:rPr>
              <a:t>предварительной квалификации и </a:t>
            </a:r>
            <a:r>
              <a:rPr lang="ru-RU" sz="2000" dirty="0" err="1">
                <a:solidFill>
                  <a:schemeClr val="bg1"/>
                </a:solidFill>
              </a:rPr>
              <a:t>постквалификация</a:t>
            </a:r>
            <a:r>
              <a:rPr lang="ru-RU" sz="2000" dirty="0">
                <a:solidFill>
                  <a:schemeClr val="bg1"/>
                </a:solidFill>
              </a:rPr>
              <a:t>)</a:t>
            </a:r>
            <a:r>
              <a:rPr lang="en-GB" sz="2000" dirty="0">
                <a:solidFill>
                  <a:schemeClr val="bg1"/>
                </a:solidFill>
              </a:rPr>
              <a:t>)</a:t>
            </a:r>
          </a:p>
          <a:p>
            <a:endParaRPr lang="en-GB" dirty="0">
              <a:solidFill>
                <a:schemeClr val="bg1"/>
              </a:solidFill>
            </a:endParaRPr>
          </a:p>
        </p:txBody>
      </p:sp>
      <p:grpSp>
        <p:nvGrpSpPr>
          <p:cNvPr id="2" name="Group 1">
            <a:extLst>
              <a:ext uri="{FF2B5EF4-FFF2-40B4-BE49-F238E27FC236}">
                <a16:creationId xmlns:a16="http://schemas.microsoft.com/office/drawing/2014/main" id="{AE44BCD0-14E3-4CED-AE06-17B614E1FF2A}"/>
              </a:ext>
            </a:extLst>
          </p:cNvPr>
          <p:cNvGrpSpPr/>
          <p:nvPr/>
        </p:nvGrpSpPr>
        <p:grpSpPr>
          <a:xfrm>
            <a:off x="2655714" y="2137696"/>
            <a:ext cx="7133700" cy="4280220"/>
            <a:chOff x="2655714" y="2137696"/>
            <a:chExt cx="7133700" cy="4280220"/>
          </a:xfrm>
        </p:grpSpPr>
        <p:pic>
          <p:nvPicPr>
            <p:cNvPr id="16" name="Рисунок 15">
              <a:extLst>
                <a:ext uri="{FF2B5EF4-FFF2-40B4-BE49-F238E27FC236}">
                  <a16:creationId xmlns:a16="http://schemas.microsoft.com/office/drawing/2014/main" id="{6CA3BBE3-12BC-A6DB-CA94-E57425F472F5}"/>
                </a:ext>
              </a:extLst>
            </p:cNvPr>
            <p:cNvPicPr>
              <a:picLocks noChangeAspect="1"/>
            </p:cNvPicPr>
            <p:nvPr/>
          </p:nvPicPr>
          <p:blipFill>
            <a:blip r:embed="rId3"/>
            <a:stretch>
              <a:fillRect/>
            </a:stretch>
          </p:blipFill>
          <p:spPr>
            <a:xfrm>
              <a:off x="2655714" y="2137696"/>
              <a:ext cx="7133700" cy="4280220"/>
            </a:xfrm>
            <a:prstGeom prst="rect">
              <a:avLst/>
            </a:prstGeom>
          </p:spPr>
        </p:pic>
        <p:sp>
          <p:nvSpPr>
            <p:cNvPr id="6" name="Title 1">
              <a:extLst>
                <a:ext uri="{FF2B5EF4-FFF2-40B4-BE49-F238E27FC236}">
                  <a16:creationId xmlns:a16="http://schemas.microsoft.com/office/drawing/2014/main" id="{1A05630D-AC6A-48E2-9414-00411D99435F}"/>
                </a:ext>
              </a:extLst>
            </p:cNvPr>
            <p:cNvSpPr txBox="1">
              <a:spLocks noChangeArrowheads="1"/>
            </p:cNvSpPr>
            <p:nvPr/>
          </p:nvSpPr>
          <p:spPr>
            <a:xfrm>
              <a:off x="2952532" y="3394088"/>
              <a:ext cx="1509401" cy="568311"/>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2060"/>
                  </a:solidFill>
                  <a:latin typeface="+mj-lt"/>
                  <a:ea typeface="+mj-ea"/>
                  <a:cs typeface="+mj-cs"/>
                </a:defRPr>
              </a:lvl1pPr>
            </a:lstStyle>
            <a:p>
              <a:r>
                <a:rPr lang="ru-RU" altLang="zh-CN" sz="1100" b="1" dirty="0">
                  <a:sym typeface="Calibri" panose="020F0502020204030204" pitchFamily="34" charset="0"/>
                </a:rPr>
                <a:t>Невозражение </a:t>
              </a:r>
              <a:endParaRPr lang="en-US" altLang="zh-CN" sz="1100" b="1" dirty="0">
                <a:sym typeface="Calibri" panose="020F0502020204030204" pitchFamily="34" charset="0"/>
              </a:endParaRPr>
            </a:p>
            <a:p>
              <a:r>
                <a:rPr lang="ru-RU" altLang="zh-CN" sz="1100" b="1" dirty="0">
                  <a:sym typeface="Calibri" panose="020F0502020204030204" pitchFamily="34" charset="0"/>
                </a:rPr>
                <a:t>ИБР</a:t>
              </a:r>
              <a:endParaRPr lang="en-US" altLang="zh-CN" sz="1100" b="1" dirty="0">
                <a:sym typeface="Calibri" panose="020F0502020204030204" pitchFamily="34" charset="0"/>
              </a:endParaRPr>
            </a:p>
          </p:txBody>
        </p:sp>
        <p:sp>
          <p:nvSpPr>
            <p:cNvPr id="10" name="Title 1">
              <a:extLst>
                <a:ext uri="{FF2B5EF4-FFF2-40B4-BE49-F238E27FC236}">
                  <a16:creationId xmlns:a16="http://schemas.microsoft.com/office/drawing/2014/main" id="{439DBDD4-7472-4E21-9C3E-2B2D5EA5519B}"/>
                </a:ext>
              </a:extLst>
            </p:cNvPr>
            <p:cNvSpPr txBox="1">
              <a:spLocks noChangeArrowheads="1"/>
            </p:cNvSpPr>
            <p:nvPr/>
          </p:nvSpPr>
          <p:spPr>
            <a:xfrm>
              <a:off x="5496276" y="2290728"/>
              <a:ext cx="1361724" cy="604872"/>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2060"/>
                  </a:solidFill>
                  <a:latin typeface="+mj-lt"/>
                  <a:ea typeface="+mj-ea"/>
                  <a:cs typeface="+mj-cs"/>
                </a:defRPr>
              </a:lvl1pPr>
            </a:lstStyle>
            <a:p>
              <a:r>
                <a:rPr lang="ru-RU" altLang="zh-CN" sz="1100" b="1" dirty="0">
                  <a:sym typeface="Calibri" panose="020F0502020204030204" pitchFamily="34" charset="0"/>
                </a:rPr>
                <a:t>Невозражение </a:t>
              </a:r>
              <a:endParaRPr lang="en-US" altLang="zh-CN" sz="1100" b="1" dirty="0">
                <a:sym typeface="Calibri" panose="020F0502020204030204" pitchFamily="34" charset="0"/>
              </a:endParaRPr>
            </a:p>
            <a:p>
              <a:r>
                <a:rPr lang="ru-RU" altLang="zh-CN" sz="1100" b="1" dirty="0">
                  <a:sym typeface="Calibri" panose="020F0502020204030204" pitchFamily="34" charset="0"/>
                </a:rPr>
                <a:t>ИБР</a:t>
              </a:r>
              <a:endParaRPr lang="en-US" altLang="zh-CN" sz="1100" b="1" dirty="0">
                <a:sym typeface="Calibri" panose="020F0502020204030204" pitchFamily="34" charset="0"/>
              </a:endParaRPr>
            </a:p>
          </p:txBody>
        </p:sp>
      </p:grpSp>
    </p:spTree>
    <p:custDataLst>
      <p:tags r:id="rId1"/>
    </p:custDataLst>
    <p:extLst>
      <p:ext uri="{BB962C8B-B14F-4D97-AF65-F5344CB8AC3E}">
        <p14:creationId xmlns:p14="http://schemas.microsoft.com/office/powerpoint/2010/main" val="23575098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3"/>
          <p:cNvSpPr>
            <a:spLocks noGrp="1"/>
          </p:cNvSpPr>
          <p:nvPr>
            <p:ph type="sldNum" sz="quarter" idx="4294967295"/>
          </p:nvPr>
        </p:nvSpPr>
        <p:spPr>
          <a:xfrm>
            <a:off x="8077200" y="6534151"/>
            <a:ext cx="2133600" cy="276225"/>
          </a:xfrm>
          <a:noFill/>
        </p:spPr>
        <p:txBody>
          <a:bodyPr/>
          <a:lstStyle>
            <a:lvl1pPr>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DBE2B63D-AC72-4FE8-AB92-4C0E05CF75CE}" type="slidenum">
              <a:rPr lang="en-US" altLang="en-US" sz="1400">
                <a:solidFill>
                  <a:srgbClr val="FEC81F"/>
                </a:solidFill>
              </a:rPr>
              <a:pPr>
                <a:spcBef>
                  <a:spcPct val="0"/>
                </a:spcBef>
                <a:buClrTx/>
                <a:buSzTx/>
                <a:buFontTx/>
                <a:buNone/>
              </a:pPr>
              <a:t>165</a:t>
            </a:fld>
            <a:endParaRPr lang="en-US" altLang="en-US" sz="1400">
              <a:solidFill>
                <a:srgbClr val="FEC81F"/>
              </a:solidFill>
            </a:endParaRPr>
          </a:p>
        </p:txBody>
      </p:sp>
      <p:sp>
        <p:nvSpPr>
          <p:cNvPr id="45061" name="Rectangle 2"/>
          <p:cNvSpPr>
            <a:spLocks noGrp="1"/>
          </p:cNvSpPr>
          <p:nvPr>
            <p:ph type="title" idx="4294967295"/>
          </p:nvPr>
        </p:nvSpPr>
        <p:spPr>
          <a:xfrm>
            <a:off x="1720234" y="313531"/>
            <a:ext cx="9714681" cy="966787"/>
          </a:xfrm>
        </p:spPr>
        <p:txBody>
          <a:bodyPr vert="horz" lIns="91440" tIns="45720" rIns="91440" bIns="45720" rtlCol="0" anchor="ctr">
            <a:noAutofit/>
          </a:bodyPr>
          <a:lstStyle/>
          <a:p>
            <a:r>
              <a:rPr lang="ru-RU" altLang="en-US" dirty="0"/>
              <a:t>Порядок вскрытия конвертов</a:t>
            </a:r>
            <a:br>
              <a:rPr lang="en-US" altLang="en-US" dirty="0"/>
            </a:br>
            <a:r>
              <a:rPr lang="en-US" altLang="en-US" dirty="0"/>
              <a:t>(</a:t>
            </a:r>
            <a:r>
              <a:rPr lang="ru-RU" altLang="en-US" dirty="0"/>
              <a:t>Параграф</a:t>
            </a:r>
            <a:r>
              <a:rPr lang="en-US" altLang="en-US" dirty="0"/>
              <a:t> 2.76)</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3220228699"/>
              </p:ext>
            </p:extLst>
          </p:nvPr>
        </p:nvGraphicFramePr>
        <p:xfrm>
          <a:off x="1030747" y="1554480"/>
          <a:ext cx="10639283" cy="3804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19708207"/>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p:cNvSpPr>
          <p:nvPr>
            <p:ph type="title" idx="4294967295"/>
          </p:nvPr>
        </p:nvSpPr>
        <p:spPr>
          <a:xfrm>
            <a:off x="2083619" y="255639"/>
            <a:ext cx="8751528" cy="1174956"/>
          </a:xfrm>
        </p:spPr>
        <p:txBody>
          <a:bodyPr vert="horz" lIns="91440" tIns="45720" rIns="91440" bIns="45720" rtlCol="0" anchor="ctr">
            <a:noAutofit/>
          </a:bodyPr>
          <a:lstStyle/>
          <a:p>
            <a:r>
              <a:rPr lang="ru-RU" altLang="en-US" dirty="0"/>
              <a:t>Разъяснения или изменения заявок </a:t>
            </a:r>
            <a:r>
              <a:rPr lang="en-US" altLang="en-US" dirty="0"/>
              <a:t>(</a:t>
            </a:r>
            <a:r>
              <a:rPr lang="ru-RU" altLang="en-US" dirty="0"/>
              <a:t>Параграф</a:t>
            </a:r>
            <a:r>
              <a:rPr lang="en-US" altLang="en-US" dirty="0"/>
              <a:t> 2.77)</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2003403978"/>
              </p:ext>
            </p:extLst>
          </p:nvPr>
        </p:nvGraphicFramePr>
        <p:xfrm>
          <a:off x="2555568" y="2400299"/>
          <a:ext cx="7210425" cy="3265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3276300" y="1895881"/>
            <a:ext cx="6495753" cy="707886"/>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a:spAutoFit/>
          </a:bodyPr>
          <a:lstStyle/>
          <a:p>
            <a:pPr lvl="0"/>
            <a:r>
              <a:rPr lang="ru-RU" sz="2000" dirty="0"/>
              <a:t>Участникам торгов не разрешается изменять свои заявки </a:t>
            </a:r>
          </a:p>
          <a:p>
            <a:pPr lvl="0"/>
            <a:r>
              <a:rPr lang="ru-RU" sz="2000" dirty="0"/>
              <a:t>после вскрытия конвертов.</a:t>
            </a:r>
            <a:endParaRPr lang="en-GB" sz="2000" dirty="0"/>
          </a:p>
        </p:txBody>
      </p:sp>
    </p:spTree>
    <p:custDataLst>
      <p:tags r:id="rId1"/>
    </p:custDataLst>
    <p:extLst>
      <p:ext uri="{BB962C8B-B14F-4D97-AF65-F5344CB8AC3E}">
        <p14:creationId xmlns:p14="http://schemas.microsoft.com/office/powerpoint/2010/main" val="4239304673"/>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p:cNvSpPr>
          <p:nvPr>
            <p:ph type="title" idx="4294967295"/>
          </p:nvPr>
        </p:nvSpPr>
        <p:spPr>
          <a:xfrm>
            <a:off x="2912807" y="602635"/>
            <a:ext cx="7659328" cy="1159497"/>
          </a:xfrm>
        </p:spPr>
        <p:txBody>
          <a:bodyPr vert="horz" lIns="91440" tIns="45720" rIns="91440" bIns="45720" rtlCol="0" anchor="ctr">
            <a:noAutofit/>
          </a:bodyPr>
          <a:lstStyle/>
          <a:p>
            <a:r>
              <a:rPr lang="ru-RU" altLang="en-US" dirty="0"/>
              <a:t>Конфиденциальность</a:t>
            </a:r>
            <a:br>
              <a:rPr lang="en-US" altLang="en-US" dirty="0"/>
            </a:br>
            <a:r>
              <a:rPr lang="en-US" altLang="en-US" dirty="0"/>
              <a:t>(</a:t>
            </a:r>
            <a:r>
              <a:rPr lang="ru-RU" altLang="en-US" dirty="0"/>
              <a:t>Параграф</a:t>
            </a:r>
            <a:r>
              <a:rPr lang="en-US" altLang="en-US" dirty="0"/>
              <a:t> 2.78)</a:t>
            </a:r>
            <a:br>
              <a:rPr lang="en-US" altLang="en-US" dirty="0"/>
            </a:br>
            <a:endParaRPr lang="en-US" altLang="en-US" dirty="0"/>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2435572640"/>
              </p:ext>
            </p:extLst>
          </p:nvPr>
        </p:nvGraphicFramePr>
        <p:xfrm>
          <a:off x="1449438" y="2206522"/>
          <a:ext cx="9497962" cy="2492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77861353"/>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p:cNvSpPr>
          <p:nvPr>
            <p:ph type="title" idx="4294967295"/>
          </p:nvPr>
        </p:nvSpPr>
        <p:spPr>
          <a:xfrm>
            <a:off x="2349407" y="491613"/>
            <a:ext cx="8298928" cy="685800"/>
          </a:xfrm>
        </p:spPr>
        <p:txBody>
          <a:bodyPr vert="horz" lIns="91440" tIns="45720" rIns="91440" bIns="45720" rtlCol="0" anchor="ctr">
            <a:noAutofit/>
          </a:bodyPr>
          <a:lstStyle/>
          <a:p>
            <a:r>
              <a:rPr lang="ru-RU" altLang="en-US" dirty="0"/>
              <a:t>Проверка заявок</a:t>
            </a:r>
            <a:br>
              <a:rPr lang="en-US" altLang="en-US" dirty="0"/>
            </a:br>
            <a:r>
              <a:rPr lang="en-US" altLang="en-US" dirty="0"/>
              <a:t>(</a:t>
            </a:r>
            <a:r>
              <a:rPr lang="ru-RU" altLang="en-US" dirty="0"/>
              <a:t>Параграфы</a:t>
            </a:r>
            <a:r>
              <a:rPr lang="en-US" altLang="en-US" dirty="0"/>
              <a:t> 2.79-2.80)</a:t>
            </a:r>
          </a:p>
        </p:txBody>
      </p:sp>
      <p:sp>
        <p:nvSpPr>
          <p:cNvPr id="7174" name="Rectangle 3"/>
          <p:cNvSpPr>
            <a:spLocks noGrp="1"/>
          </p:cNvSpPr>
          <p:nvPr>
            <p:ph idx="4294967295"/>
          </p:nvPr>
        </p:nvSpPr>
        <p:spPr>
          <a:xfrm>
            <a:off x="2277151" y="1669433"/>
            <a:ext cx="9144000" cy="4352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0" indent="0">
              <a:spcBef>
                <a:spcPts val="375"/>
              </a:spcBef>
              <a:spcAft>
                <a:spcPts val="450"/>
              </a:spcAft>
              <a:buNone/>
            </a:pPr>
            <a:r>
              <a:rPr lang="ru-RU" altLang="en-US" sz="2900" dirty="0"/>
              <a:t>Бенефициар должен использовать стандартный отчет об оценке заявок ИБР для:</a:t>
            </a:r>
            <a:endParaRPr lang="en-GB" altLang="en-US" sz="2900" dirty="0"/>
          </a:p>
          <a:p>
            <a:pPr marL="0" indent="0">
              <a:spcBef>
                <a:spcPts val="375"/>
              </a:spcBef>
              <a:spcAft>
                <a:spcPts val="450"/>
              </a:spcAft>
              <a:buNone/>
            </a:pPr>
            <a:endParaRPr lang="en-GB" altLang="en-US" sz="2000" dirty="0"/>
          </a:p>
          <a:p>
            <a:pPr marL="0" indent="0">
              <a:spcBef>
                <a:spcPts val="375"/>
              </a:spcBef>
              <a:spcAft>
                <a:spcPts val="450"/>
              </a:spcAft>
              <a:buNone/>
            </a:pPr>
            <a:endParaRPr lang="en-US" altLang="en-US" sz="2000" dirty="0"/>
          </a:p>
        </p:txBody>
      </p:sp>
      <p:sp>
        <p:nvSpPr>
          <p:cNvPr id="2" name="Rectangle 1"/>
          <p:cNvSpPr/>
          <p:nvPr/>
        </p:nvSpPr>
        <p:spPr>
          <a:xfrm>
            <a:off x="6289233" y="5458943"/>
            <a:ext cx="4617033"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none">
            <a:spAutoFit/>
          </a:bodyPr>
          <a:lstStyle/>
          <a:p>
            <a:pPr>
              <a:spcBef>
                <a:spcPts val="375"/>
              </a:spcBef>
              <a:spcAft>
                <a:spcPts val="450"/>
              </a:spcAft>
            </a:pPr>
            <a:r>
              <a:rPr lang="en-GB" altLang="en-US" sz="2000" dirty="0"/>
              <a:t>b</a:t>
            </a:r>
            <a:r>
              <a:rPr lang="ru-RU" altLang="en-US" sz="2000" dirty="0"/>
              <a:t>) детальная оценка и сравнение заявок</a:t>
            </a:r>
            <a:endParaRPr lang="en-GB" altLang="en-US" sz="2000" dirty="0"/>
          </a:p>
        </p:txBody>
      </p:sp>
      <p:sp>
        <p:nvSpPr>
          <p:cNvPr id="3" name="Rectangle 2"/>
          <p:cNvSpPr/>
          <p:nvPr/>
        </p:nvSpPr>
        <p:spPr>
          <a:xfrm>
            <a:off x="1616751" y="5461966"/>
            <a:ext cx="4100200"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a:spAutoFit/>
          </a:bodyPr>
          <a:lstStyle/>
          <a:p>
            <a:pPr>
              <a:spcBef>
                <a:spcPts val="375"/>
              </a:spcBef>
              <a:spcAft>
                <a:spcPts val="450"/>
              </a:spcAft>
            </a:pPr>
            <a:r>
              <a:rPr lang="en-GB" altLang="en-US" sz="2000" dirty="0"/>
              <a:t>a) </a:t>
            </a:r>
            <a:r>
              <a:rPr lang="ru-RU" altLang="en-US" sz="2000" dirty="0"/>
              <a:t>Предварительное рассмотрение</a:t>
            </a:r>
            <a:endParaRPr lang="en-GB" altLang="en-US" sz="2000" dirty="0"/>
          </a:p>
        </p:txBody>
      </p:sp>
      <p:sp>
        <p:nvSpPr>
          <p:cNvPr id="4" name="Rectangle 3"/>
          <p:cNvSpPr/>
          <p:nvPr/>
        </p:nvSpPr>
        <p:spPr>
          <a:xfrm>
            <a:off x="2976880" y="4329025"/>
            <a:ext cx="6096000" cy="400110"/>
          </a:xfrm>
          <a:prstGeom prst="rect">
            <a:avLst/>
          </a:prstGeom>
          <a:solidFill>
            <a:schemeClr val="accent4">
              <a:lumMod val="20000"/>
              <a:lumOff val="80000"/>
            </a:schemeClr>
          </a:solidFill>
        </p:spPr>
        <p:txBody>
          <a:bodyPr>
            <a:spAutoFit/>
          </a:bodyPr>
          <a:lstStyle/>
          <a:p>
            <a:pPr algn="ctr">
              <a:spcBef>
                <a:spcPts val="375"/>
              </a:spcBef>
              <a:spcAft>
                <a:spcPts val="450"/>
              </a:spcAft>
            </a:pPr>
            <a:r>
              <a:rPr lang="ru-RU" altLang="en-US" sz="2000" dirty="0"/>
              <a:t>Бенефициар проводит оценку заявок в два (2) этапа</a:t>
            </a:r>
            <a:r>
              <a:rPr lang="en-GB" altLang="en-US" sz="2000" dirty="0"/>
              <a:t>:</a:t>
            </a:r>
          </a:p>
        </p:txBody>
      </p:sp>
      <p:cxnSp>
        <p:nvCxnSpPr>
          <p:cNvPr id="6" name="Straight Arrow Connector 5"/>
          <p:cNvCxnSpPr/>
          <p:nvPr/>
        </p:nvCxnSpPr>
        <p:spPr>
          <a:xfrm flipH="1">
            <a:off x="4694478" y="5061974"/>
            <a:ext cx="610911" cy="375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916757" y="5066025"/>
            <a:ext cx="637457" cy="363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55309" y="2200981"/>
            <a:ext cx="10038080" cy="707886"/>
          </a:xfrm>
          <a:prstGeom prst="rect">
            <a:avLst/>
          </a:prstGeom>
          <a:solidFill>
            <a:schemeClr val="accent4">
              <a:lumMod val="60000"/>
              <a:lumOff val="40000"/>
            </a:schemeClr>
          </a:solidFill>
        </p:spPr>
        <p:txBody>
          <a:bodyPr wrap="square">
            <a:spAutoFit/>
          </a:bodyPr>
          <a:lstStyle/>
          <a:p>
            <a:pPr>
              <a:spcBef>
                <a:spcPts val="375"/>
              </a:spcBef>
              <a:spcAft>
                <a:spcPts val="450"/>
              </a:spcAft>
              <a:buFont typeface="Wingdings" panose="05000000000000000000" pitchFamily="2" charset="2"/>
              <a:buChar char="ü"/>
            </a:pPr>
            <a:r>
              <a:rPr lang="ru-RU" altLang="en-US" sz="2000" dirty="0"/>
              <a:t>Оценки товаров, работ и/или сопутствующих услуг для подробного изложения конкретных причин определения рекомендации для присуждения договора.</a:t>
            </a:r>
            <a:endParaRPr lang="en-GB" altLang="en-US" sz="2000" dirty="0"/>
          </a:p>
        </p:txBody>
      </p:sp>
      <p:grpSp>
        <p:nvGrpSpPr>
          <p:cNvPr id="8" name="Group 7"/>
          <p:cNvGrpSpPr/>
          <p:nvPr/>
        </p:nvGrpSpPr>
        <p:grpSpPr>
          <a:xfrm>
            <a:off x="1435325" y="3105176"/>
            <a:ext cx="10127091" cy="1131079"/>
            <a:chOff x="1435325" y="3105176"/>
            <a:chExt cx="10127091" cy="1131079"/>
          </a:xfrm>
        </p:grpSpPr>
        <p:sp>
          <p:nvSpPr>
            <p:cNvPr id="11" name="Rectangle 10"/>
            <p:cNvSpPr/>
            <p:nvPr/>
          </p:nvSpPr>
          <p:spPr>
            <a:xfrm>
              <a:off x="1435325" y="3105176"/>
              <a:ext cx="10127091" cy="1131079"/>
            </a:xfrm>
            <a:prstGeom prst="rect">
              <a:avLst/>
            </a:prstGeom>
          </p:spPr>
          <p:txBody>
            <a:bodyPr wrap="square">
              <a:spAutoFit/>
            </a:bodyPr>
            <a:lstStyle/>
            <a:p>
              <a:pPr>
                <a:spcBef>
                  <a:spcPts val="375"/>
                </a:spcBef>
                <a:spcAft>
                  <a:spcPts val="450"/>
                </a:spcAft>
              </a:pPr>
              <a:r>
                <a:rPr lang="ru-RU" altLang="en-US" sz="2000" dirty="0"/>
                <a:t>Бенефициар должен направить отчет об оценке заявок в ИБР </a:t>
              </a:r>
            </a:p>
            <a:p>
              <a:pPr>
                <a:spcBef>
                  <a:spcPts val="375"/>
                </a:spcBef>
                <a:spcAft>
                  <a:spcPts val="450"/>
                </a:spcAft>
              </a:pPr>
              <a:r>
                <a:rPr lang="ru-RU" altLang="en-US" sz="2000" dirty="0"/>
                <a:t>с рекомендацией Бенефициара по присуждению договора для получения комментариев ИБР и отсутствии возражений до передачи уведомления о намерении присудить договор.</a:t>
              </a:r>
              <a:r>
                <a:rPr lang="en-GB" altLang="en-US" sz="2000" dirty="0"/>
                <a:t>              </a:t>
              </a:r>
            </a:p>
          </p:txBody>
        </p:sp>
        <p:sp>
          <p:nvSpPr>
            <p:cNvPr id="5" name="Right Arrow 4"/>
            <p:cNvSpPr/>
            <p:nvPr/>
          </p:nvSpPr>
          <p:spPr>
            <a:xfrm>
              <a:off x="8339305" y="3121582"/>
              <a:ext cx="585724" cy="323020"/>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p:cNvSpPr/>
          <p:nvPr/>
        </p:nvSpPr>
        <p:spPr>
          <a:xfrm>
            <a:off x="5841830" y="5476262"/>
            <a:ext cx="322524" cy="400110"/>
          </a:xfrm>
          <a:prstGeom prst="rect">
            <a:avLst/>
          </a:prstGeom>
        </p:spPr>
        <p:txBody>
          <a:bodyPr wrap="none">
            <a:spAutoFit/>
          </a:bodyPr>
          <a:lstStyle/>
          <a:p>
            <a:r>
              <a:rPr lang="ru-RU" altLang="en-US" sz="2000" dirty="0"/>
              <a:t>и</a:t>
            </a:r>
            <a:endParaRPr lang="en-GB" sz="2000" dirty="0"/>
          </a:p>
        </p:txBody>
      </p:sp>
    </p:spTree>
    <p:custDataLst>
      <p:tags r:id="rId1"/>
    </p:custDataLst>
    <p:extLst>
      <p:ext uri="{BB962C8B-B14F-4D97-AF65-F5344CB8AC3E}">
        <p14:creationId xmlns:p14="http://schemas.microsoft.com/office/powerpoint/2010/main" val="38048226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uild="p"/>
      <p:bldP spid="2" grpId="0" animBg="1"/>
      <p:bldP spid="3" grpId="0" animBg="1"/>
      <p:bldP spid="4" grpId="0" animBg="1"/>
      <p:bldP spid="9" grpId="0" animBg="1"/>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ru-RU" altLang="en-US" dirty="0"/>
              <a:t>Оценка и сравнение заявок</a:t>
            </a:r>
            <a:endParaRPr lang="en-GB" dirty="0"/>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idx="1"/>
            <p:extLst>
              <p:ext uri="{D42A27DB-BD31-4B8C-83A1-F6EECF244321}">
                <p14:modId xmlns:p14="http://schemas.microsoft.com/office/powerpoint/2010/main" val="3902964989"/>
              </p:ext>
            </p:extLst>
          </p:nvPr>
        </p:nvGraphicFramePr>
        <p:xfrm>
          <a:off x="1219200" y="1662114"/>
          <a:ext cx="10299700" cy="3775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74336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5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CFA91F05-9FC3-4274-802D-E7567CB8BCA1}"/>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CFA91F05-9FC3-4274-802D-E7567CB8BCA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4" dur="5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F9174E01-2620-4301-9BD3-BF4F848FA21A}"/>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F9174E01-2620-4301-9BD3-BF4F848FA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1" dur="5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1A2F9FE5-6893-4937-AFB6-3EA1BB9AB021}"/>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1A2F9FE5-6893-4937-AFB6-3EA1BB9AB02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28" dur="5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4433689F-B444-490B-BE16-BAC57E636C02}"/>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a:spLocks noGrp="1"/>
          </p:cNvSpPr>
          <p:nvPr>
            <p:ph type="title"/>
          </p:nvPr>
        </p:nvSpPr>
        <p:spPr>
          <a:xfrm>
            <a:off x="1981200" y="274638"/>
            <a:ext cx="8229600" cy="792162"/>
          </a:xfrm>
          <a:noFill/>
        </p:spPr>
        <p:txBody>
          <a:bodyPr>
            <a:normAutofit/>
          </a:bodyPr>
          <a:lstStyle/>
          <a:p>
            <a:r>
              <a:rPr lang="ru-RU" dirty="0"/>
              <a:t>Упражнения</a:t>
            </a:r>
            <a:r>
              <a:rPr lang="en-US" dirty="0"/>
              <a:t> ② - </a:t>
            </a:r>
            <a:r>
              <a:rPr lang="ru-RU" dirty="0"/>
              <a:t>Методы </a:t>
            </a:r>
            <a:endParaRPr lang="en-US" dirty="0"/>
          </a:p>
        </p:txBody>
      </p:sp>
      <p:sp>
        <p:nvSpPr>
          <p:cNvPr id="3" name="Content Placeholder 2"/>
          <p:cNvSpPr>
            <a:spLocks noGrp="1"/>
          </p:cNvSpPr>
          <p:nvPr>
            <p:ph idx="1"/>
          </p:nvPr>
        </p:nvSpPr>
        <p:spPr/>
        <p:txBody>
          <a:bodyPr>
            <a:normAutofit/>
          </a:bodyPr>
          <a:lstStyle/>
          <a:p>
            <a:r>
              <a:rPr lang="ru-RU" sz="3200" dirty="0"/>
              <a:t>Вы реализуете 5-летнюю программу поддержки инфраструктуры ИКТ в стране X, включая переход на цифровые технологии. Ниже приведен перечень проектов, по которым должны осуществляться закупки и их соответствующие бюджеты.</a:t>
            </a:r>
            <a:endParaRPr lang="en-US" sz="3200" dirty="0"/>
          </a:p>
          <a:p>
            <a:endParaRPr lang="en-US" sz="3200" dirty="0"/>
          </a:p>
          <a:p>
            <a:r>
              <a:rPr lang="ru-RU" sz="3200" dirty="0"/>
              <a:t>Определите метод отбора и рыночный подход для каждого.</a:t>
            </a:r>
            <a:endParaRPr lang="en-US" sz="3200" dirty="0"/>
          </a:p>
        </p:txBody>
      </p:sp>
    </p:spTree>
    <p:custDataLst>
      <p:tags r:id="rId2"/>
    </p:custDataLst>
    <p:extLst>
      <p:ext uri="{BB962C8B-B14F-4D97-AF65-F5344CB8AC3E}">
        <p14:creationId xmlns:p14="http://schemas.microsoft.com/office/powerpoint/2010/main" val="2404087554"/>
      </p:ext>
    </p:extLst>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altLang="en-US" dirty="0"/>
              <a:t>Предварительное рассмотрение</a:t>
            </a:r>
            <a:endParaRPr lang="en-US" dirty="0">
              <a:solidFill>
                <a:schemeClr val="accent1"/>
              </a:solidFill>
            </a:endParaRPr>
          </a:p>
        </p:txBody>
      </p:sp>
      <p:sp>
        <p:nvSpPr>
          <p:cNvPr id="7" name="Rectangle 6"/>
          <p:cNvSpPr/>
          <p:nvPr/>
        </p:nvSpPr>
        <p:spPr>
          <a:xfrm>
            <a:off x="5281360" y="1309700"/>
            <a:ext cx="2518638" cy="400110"/>
          </a:xfrm>
          <a:prstGeom prst="rect">
            <a:avLst/>
          </a:prstGeom>
          <a:ln w="28575">
            <a:solidFill>
              <a:schemeClr val="accent1">
                <a:lumMod val="50000"/>
              </a:schemeClr>
            </a:solidFill>
          </a:ln>
        </p:spPr>
        <p:txBody>
          <a:bodyPr wrap="none">
            <a:spAutoFit/>
          </a:bodyPr>
          <a:lstStyle/>
          <a:p>
            <a:pPr marL="0" marR="0" lvl="0" indent="0" algn="ctr" defTabSz="914400" rtl="0" eaLnBrk="1" fontAlgn="auto" latinLnBrk="0" hangingPunct="1">
              <a:lnSpc>
                <a:spcPct val="100000"/>
              </a:lnSpc>
              <a:spcBef>
                <a:spcPct val="25000"/>
              </a:spcBef>
              <a:spcAft>
                <a:spcPts val="0"/>
              </a:spcAft>
              <a:buClr>
                <a:srgbClr val="002060"/>
              </a:buClr>
              <a:buSzTx/>
              <a:buFontTx/>
              <a:buNone/>
              <a:tabLst/>
              <a:defRPr/>
            </a:pPr>
            <a:r>
              <a:rPr kumimoji="0" lang="ru-RU" altLang="en-US" sz="2000" b="0" i="0" u="sng" strike="noStrike" kern="1200" cap="none" spc="0" normalizeH="0" baseline="0" noProof="0" dirty="0">
                <a:ln>
                  <a:noFill/>
                </a:ln>
                <a:solidFill>
                  <a:prstClr val="black"/>
                </a:solidFill>
                <a:effectLst/>
                <a:uLnTx/>
                <a:uFillTx/>
                <a:latin typeface="Calibri"/>
                <a:ea typeface="+mn-ea"/>
                <a:cs typeface="+mn-cs"/>
              </a:rPr>
              <a:t>Рассмотрение заявок</a:t>
            </a:r>
            <a:endParaRPr kumimoji="0" lang="en-GB" altLang="en-US" sz="2000" b="0" i="0" u="sng"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2"/>
          <p:cNvGrpSpPr/>
          <p:nvPr/>
        </p:nvGrpSpPr>
        <p:grpSpPr>
          <a:xfrm>
            <a:off x="382801" y="2052857"/>
            <a:ext cx="10970999" cy="3299187"/>
            <a:chOff x="1710297" y="1945138"/>
            <a:chExt cx="9576968" cy="3299187"/>
          </a:xfrm>
        </p:grpSpPr>
        <p:sp>
          <p:nvSpPr>
            <p:cNvPr id="9" name="Freeform 11"/>
            <p:cNvSpPr/>
            <p:nvPr/>
          </p:nvSpPr>
          <p:spPr bwMode="gray">
            <a:xfrm>
              <a:off x="2128625" y="3796375"/>
              <a:ext cx="8413252" cy="302660"/>
            </a:xfrm>
            <a:prstGeom prst="rect">
              <a:avLst/>
            </a:prstGeom>
            <a:solidFill>
              <a:schemeClr val="bg1"/>
            </a:solidFill>
          </p:spPr>
          <p:txBody>
            <a:bodyPr wrap="square" lIns="1242000" anchor="ctr" anchorCtr="0">
              <a:noAutofit/>
            </a:bodyPr>
            <a:lstStyle/>
            <a:p>
              <a:pPr marL="457200" marR="0" lvl="1" indent="0" algn="l" defTabSz="914400" rtl="0" eaLnBrk="1" fontAlgn="auto" latinLnBrk="0" hangingPunct="1">
                <a:lnSpc>
                  <a:spcPct val="100000"/>
                </a:lnSpc>
                <a:spcBef>
                  <a:spcPct val="25000"/>
                </a:spcBef>
                <a:spcAft>
                  <a:spcPts val="0"/>
                </a:spcAft>
                <a:buClr>
                  <a:srgbClr val="002060"/>
                </a:buClr>
                <a:buSzTx/>
                <a:buFontTx/>
                <a:buNone/>
                <a:tabLst/>
                <a:defRPr/>
              </a:pPr>
              <a:r>
                <a:rPr kumimoji="0" lang="ru-RU" altLang="en-US" b="0" i="0" u="none" strike="noStrike" kern="1200" cap="none" spc="0" normalizeH="0" baseline="0" noProof="0" dirty="0">
                  <a:ln>
                    <a:noFill/>
                  </a:ln>
                  <a:solidFill>
                    <a:prstClr val="black"/>
                  </a:solidFill>
                  <a:effectLst/>
                  <a:uLnTx/>
                  <a:uFillTx/>
                  <a:latin typeface="Calibri"/>
                  <a:ea typeface="+mn-ea"/>
                  <a:cs typeface="+mn-cs"/>
                </a:rPr>
                <a:t>Существенные отклонения от условий подачи заявок (способность реагировать на изменения)</a:t>
              </a:r>
              <a:endParaRPr kumimoji="0" lang="en-GB" alt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bwMode="gray">
            <a:xfrm>
              <a:off x="2627586" y="1945138"/>
              <a:ext cx="7926224" cy="395465"/>
            </a:xfrm>
            <a:prstGeom prst="rect">
              <a:avLst/>
            </a:prstGeom>
            <a:solidFill>
              <a:schemeClr val="bg1"/>
            </a:solidFill>
          </p:spPr>
          <p:txBody>
            <a:bodyPr wrap="square" lIns="864000" anchor="ctr" anchorCtr="0">
              <a:noAutofit/>
            </a:bodyPr>
            <a:lstStyle/>
            <a:p>
              <a:pPr marL="338455" marR="0" lvl="1" indent="1270" algn="l" defTabSz="685800" rtl="0" eaLnBrk="0" fontAlgn="base" latinLnBrk="0" hangingPunct="0">
                <a:lnSpc>
                  <a:spcPct val="100000"/>
                </a:lnSpc>
                <a:spcBef>
                  <a:spcPct val="0"/>
                </a:spcBef>
                <a:spcAft>
                  <a:spcPts val="90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Правомерны ли действия участника торгов?</a:t>
              </a:r>
              <a:endParaRPr kumimoji="0" lang="en-US"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endParaRPr>
            </a:p>
          </p:txBody>
        </p:sp>
        <p:sp>
          <p:nvSpPr>
            <p:cNvPr id="11" name="Freeform 9"/>
            <p:cNvSpPr/>
            <p:nvPr/>
          </p:nvSpPr>
          <p:spPr bwMode="gray">
            <a:xfrm>
              <a:off x="2249431" y="2358703"/>
              <a:ext cx="8292444" cy="314066"/>
            </a:xfrm>
            <a:prstGeom prst="rect">
              <a:avLst/>
            </a:prstGeom>
            <a:solidFill>
              <a:schemeClr val="bg1"/>
            </a:solidFill>
          </p:spPr>
          <p:txBody>
            <a:bodyPr wrap="square" lIns="1242000" anchor="ctr" anchorCtr="0">
              <a:noAutofit/>
            </a:bodyPr>
            <a:lstStyle/>
            <a:p>
              <a:pPr marL="338455" marR="0" lvl="1" indent="1270" algn="l" defTabSz="685800" rtl="0" eaLnBrk="0" fontAlgn="base" latinLnBrk="0" hangingPunct="0">
                <a:lnSpc>
                  <a:spcPct val="100000"/>
                </a:lnSpc>
                <a:spcBef>
                  <a:spcPct val="0"/>
                </a:spcBef>
                <a:spcAft>
                  <a:spcPts val="90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Является ли заявка полной</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a:t>
              </a: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подписанной</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a:t>
              </a: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измененной</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a:t>
              </a:r>
            </a:p>
          </p:txBody>
        </p:sp>
        <p:sp>
          <p:nvSpPr>
            <p:cNvPr id="12" name="Freeform 8"/>
            <p:cNvSpPr/>
            <p:nvPr/>
          </p:nvSpPr>
          <p:spPr bwMode="gray">
            <a:xfrm>
              <a:off x="2128624" y="2802016"/>
              <a:ext cx="9158641" cy="159782"/>
            </a:xfrm>
            <a:prstGeom prst="rect">
              <a:avLst/>
            </a:prstGeom>
            <a:solidFill>
              <a:schemeClr val="bg1"/>
            </a:solidFill>
          </p:spPr>
          <p:txBody>
            <a:bodyPr wrap="square" lIns="1377000" anchor="ctr" anchorCtr="0">
              <a:noAutofit/>
            </a:bodyPr>
            <a:lstStyle/>
            <a:p>
              <a:pPr marL="338455" marR="0" lvl="1" indent="1270" algn="l" defTabSz="685800" rtl="0" eaLnBrk="0" fontAlgn="base" latinLnBrk="0" hangingPunct="0">
                <a:lnSpc>
                  <a:spcPct val="100000"/>
                </a:lnSpc>
                <a:spcBef>
                  <a:spcPct val="0"/>
                </a:spcBef>
                <a:buClrTx/>
                <a:buSzTx/>
                <a:buFontTx/>
                <a:buNone/>
                <a:tabLst/>
                <a:defRPr/>
              </a:pP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Прилагается ли конкурсное обеспечение</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a:t>
              </a: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Является измененным</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a:t>
              </a: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количество</a:t>
              </a:r>
              <a:r>
                <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a:t>
              </a:r>
            </a:p>
          </p:txBody>
        </p:sp>
        <p:sp>
          <p:nvSpPr>
            <p:cNvPr id="13" name="Freeform 7"/>
            <p:cNvSpPr/>
            <p:nvPr/>
          </p:nvSpPr>
          <p:spPr bwMode="gray">
            <a:xfrm>
              <a:off x="2061002" y="3112214"/>
              <a:ext cx="8492808" cy="589790"/>
            </a:xfrm>
            <a:prstGeom prst="rect">
              <a:avLst/>
            </a:prstGeom>
            <a:solidFill>
              <a:schemeClr val="bg1"/>
            </a:solidFill>
          </p:spPr>
          <p:txBody>
            <a:bodyPr wrap="square" lIns="1431000" anchor="ctr" anchorCtr="0">
              <a:noAutofit/>
            </a:bodyPr>
            <a:lstStyle/>
            <a:p>
              <a:pPr marL="338455" marR="0" lvl="1" indent="1270" algn="l" defTabSz="685800" rtl="0" eaLnBrk="0" fontAlgn="base" latinLnBrk="0" hangingPunct="0">
                <a:lnSpc>
                  <a:spcPct val="100000"/>
                </a:lnSpc>
                <a:spcBef>
                  <a:spcPct val="0"/>
                </a:spcBef>
                <a:spcAft>
                  <a:spcPts val="90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Указаны ли цены для всех </a:t>
              </a:r>
              <a:r>
                <a:rPr lang="ru-RU" sz="2000" kern="0" dirty="0">
                  <a:solidFill>
                    <a:sysClr val="windowText" lastClr="000000"/>
                  </a:solidFill>
                  <a:latin typeface="Calibri"/>
                  <a:ea typeface="Roboto Light" panose="02000000000000000000" pitchFamily="2" charset="0"/>
                </a:rPr>
                <a:t>изделий</a:t>
              </a:r>
              <a:r>
                <a:rPr kumimoji="0" lang="ru-RU"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 в партии или упаковке, как указано в конкурсной документации?</a:t>
              </a:r>
              <a:endParaRPr kumimoji="0" lang="en-GB"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endParaRPr>
            </a:p>
          </p:txBody>
        </p:sp>
        <p:sp>
          <p:nvSpPr>
            <p:cNvPr id="14" name="Freeform 6"/>
            <p:cNvSpPr/>
            <p:nvPr/>
          </p:nvSpPr>
          <p:spPr bwMode="gray">
            <a:xfrm>
              <a:off x="2090927" y="1956045"/>
              <a:ext cx="1028067" cy="489698"/>
            </a:xfrm>
            <a:custGeom>
              <a:avLst/>
              <a:gdLst/>
              <a:ahLst/>
              <a:cxnLst/>
              <a:rect l="l" t="t" r="r" b="b"/>
              <a:pathLst>
                <a:path w="1258088" h="504000">
                  <a:moveTo>
                    <a:pt x="54006" y="0"/>
                  </a:moveTo>
                  <a:cubicBezTo>
                    <a:pt x="525330" y="0"/>
                    <a:pt x="951644" y="192715"/>
                    <a:pt x="1258088" y="504000"/>
                  </a:cubicBezTo>
                  <a:lnTo>
                    <a:pt x="1149686" y="504000"/>
                  </a:lnTo>
                  <a:cubicBezTo>
                    <a:pt x="855107" y="204996"/>
                    <a:pt x="449679" y="15912"/>
                    <a:pt x="0" y="2727"/>
                  </a:cubicBezTo>
                  <a:cubicBezTo>
                    <a:pt x="17894" y="284"/>
                    <a:pt x="35917" y="0"/>
                    <a:pt x="54006"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Freeform 5"/>
            <p:cNvSpPr/>
            <p:nvPr/>
          </p:nvSpPr>
          <p:spPr bwMode="gray">
            <a:xfrm>
              <a:off x="3083930" y="2515736"/>
              <a:ext cx="339071" cy="489698"/>
            </a:xfrm>
            <a:custGeom>
              <a:avLst/>
              <a:gdLst/>
              <a:ahLst/>
              <a:cxnLst/>
              <a:rect l="l" t="t" r="r" b="b"/>
              <a:pathLst>
                <a:path w="414935" h="504000">
                  <a:moveTo>
                    <a:pt x="0" y="0"/>
                  </a:moveTo>
                  <a:lnTo>
                    <a:pt x="108383" y="0"/>
                  </a:lnTo>
                  <a:cubicBezTo>
                    <a:pt x="239535" y="146489"/>
                    <a:pt x="344084" y="316922"/>
                    <a:pt x="414935" y="504000"/>
                  </a:cubicBezTo>
                  <a:lnTo>
                    <a:pt x="307268" y="504000"/>
                  </a:lnTo>
                  <a:cubicBezTo>
                    <a:pt x="236059" y="316906"/>
                    <a:pt x="131405" y="146388"/>
                    <a:pt x="0"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Freeform 4"/>
            <p:cNvSpPr/>
            <p:nvPr/>
          </p:nvSpPr>
          <p:spPr bwMode="gray">
            <a:xfrm>
              <a:off x="3356134" y="3075469"/>
              <a:ext cx="133300" cy="489698"/>
            </a:xfrm>
            <a:custGeom>
              <a:avLst/>
              <a:gdLst/>
              <a:ahLst/>
              <a:cxnLst/>
              <a:rect l="l" t="t" r="r" b="b"/>
              <a:pathLst>
                <a:path w="195910" h="504000">
                  <a:moveTo>
                    <a:pt x="0" y="0"/>
                  </a:moveTo>
                  <a:lnTo>
                    <a:pt x="108208" y="0"/>
                  </a:lnTo>
                  <a:cubicBezTo>
                    <a:pt x="163120" y="158437"/>
                    <a:pt x="193682" y="327898"/>
                    <a:pt x="195910" y="504000"/>
                  </a:cubicBezTo>
                  <a:lnTo>
                    <a:pt x="87933" y="504000"/>
                  </a:lnTo>
                  <a:cubicBezTo>
                    <a:pt x="85670" y="327871"/>
                    <a:pt x="55099" y="158385"/>
                    <a:pt x="0"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Freeform 3"/>
            <p:cNvSpPr/>
            <p:nvPr/>
          </p:nvSpPr>
          <p:spPr bwMode="gray">
            <a:xfrm>
              <a:off x="3346691" y="3659823"/>
              <a:ext cx="128571" cy="544843"/>
            </a:xfrm>
            <a:custGeom>
              <a:avLst/>
              <a:gdLst/>
              <a:ahLst/>
              <a:cxnLst/>
              <a:rect l="l" t="t" r="r" b="b"/>
              <a:pathLst>
                <a:path w="195994" h="504000">
                  <a:moveTo>
                    <a:pt x="88017" y="0"/>
                  </a:moveTo>
                  <a:lnTo>
                    <a:pt x="195994" y="0"/>
                  </a:lnTo>
                  <a:cubicBezTo>
                    <a:pt x="193746" y="176107"/>
                    <a:pt x="163155" y="345569"/>
                    <a:pt x="108206" y="504000"/>
                  </a:cubicBezTo>
                  <a:lnTo>
                    <a:pt x="0" y="504000"/>
                  </a:lnTo>
                  <a:cubicBezTo>
                    <a:pt x="55133" y="345620"/>
                    <a:pt x="85733" y="176134"/>
                    <a:pt x="88017"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 name="Freeform 12"/>
            <p:cNvSpPr/>
            <p:nvPr/>
          </p:nvSpPr>
          <p:spPr bwMode="gray">
            <a:xfrm>
              <a:off x="2143138" y="4173031"/>
              <a:ext cx="8450731" cy="403582"/>
            </a:xfrm>
            <a:prstGeom prst="rect">
              <a:avLst/>
            </a:prstGeom>
            <a:solidFill>
              <a:schemeClr val="bg1"/>
            </a:solidFill>
          </p:spPr>
          <p:txBody>
            <a:bodyPr wrap="square" lIns="1242000" anchor="ctr" anchorCtr="0">
              <a:noAutofit/>
            </a:bodyPr>
            <a:lstStyle/>
            <a:p>
              <a:pPr marL="457200" marR="0" lvl="1" indent="0" algn="l" defTabSz="914400" rtl="0" eaLnBrk="1" fontAlgn="auto" latinLnBrk="0" hangingPunct="1">
                <a:lnSpc>
                  <a:spcPct val="100000"/>
                </a:lnSpc>
                <a:spcBef>
                  <a:spcPct val="25000"/>
                </a:spcBef>
                <a:spcAft>
                  <a:spcPts val="0"/>
                </a:spcAft>
                <a:buClr>
                  <a:srgbClr val="002060"/>
                </a:buClr>
                <a:buSzTx/>
                <a:buFontTx/>
                <a:buNone/>
                <a:tabLst/>
                <a:defRPr/>
              </a:pPr>
              <a:r>
                <a:rPr kumimoji="0" lang="ru-RU" altLang="en-US"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Техническая оценка - существенное реагирование</a:t>
              </a:r>
              <a:endParaRPr kumimoji="0" lang="en-GB" altLang="en-US"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endParaRPr>
            </a:p>
          </p:txBody>
        </p:sp>
        <p:sp>
          <p:nvSpPr>
            <p:cNvPr id="48" name="Rectangle 47"/>
            <p:cNvSpPr/>
            <p:nvPr/>
          </p:nvSpPr>
          <p:spPr>
            <a:xfrm>
              <a:off x="2123825" y="4549221"/>
              <a:ext cx="8462884" cy="438041"/>
            </a:xfrm>
            <a:prstGeom prst="rect">
              <a:avLst/>
            </a:prstGeom>
            <a:solidFill>
              <a:schemeClr val="bg1"/>
            </a:solidFill>
          </p:spPr>
          <p:txBody>
            <a:bodyPr wrap="square" lIns="1242000" anchor="ctr" anchorCtr="0">
              <a:noAutofit/>
            </a:bodyPr>
            <a:lstStyle/>
            <a:p>
              <a:pPr marL="457200" marR="0" lvl="1" indent="0" algn="l" defTabSz="914400" rtl="0" eaLnBrk="1" fontAlgn="auto" latinLnBrk="0" hangingPunct="1">
                <a:lnSpc>
                  <a:spcPct val="100000"/>
                </a:lnSpc>
                <a:spcBef>
                  <a:spcPct val="25000"/>
                </a:spcBef>
                <a:spcAft>
                  <a:spcPts val="0"/>
                </a:spcAft>
                <a:buClr>
                  <a:srgbClr val="002060"/>
                </a:buClr>
                <a:buSzTx/>
                <a:buFontTx/>
                <a:buNone/>
                <a:tabLst/>
                <a:defRPr/>
              </a:pPr>
              <a:r>
                <a:rPr kumimoji="0" lang="ru-RU" altLang="en-US"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rPr>
                <a:t>Подробная оценка только для существенно отвечающих требованиям заявок</a:t>
              </a:r>
              <a:endParaRPr kumimoji="0" lang="en-GB" altLang="en-US" sz="2000" b="0" i="0" u="none" strike="noStrike" kern="0" cap="none" spc="0" normalizeH="0" baseline="0" noProof="0" dirty="0">
                <a:ln>
                  <a:noFill/>
                </a:ln>
                <a:solidFill>
                  <a:sysClr val="windowText" lastClr="000000"/>
                </a:solidFill>
                <a:effectLst/>
                <a:uLnTx/>
                <a:uFillTx/>
                <a:latin typeface="Calibri"/>
                <a:ea typeface="Roboto Light" panose="02000000000000000000" pitchFamily="2" charset="0"/>
                <a:cs typeface="+mn-cs"/>
              </a:endParaRPr>
            </a:p>
          </p:txBody>
        </p:sp>
        <p:sp>
          <p:nvSpPr>
            <p:cNvPr id="21" name="Ellipse 11"/>
            <p:cNvSpPr/>
            <p:nvPr/>
          </p:nvSpPr>
          <p:spPr>
            <a:xfrm>
              <a:off x="2116182" y="1956045"/>
              <a:ext cx="1306819" cy="3288280"/>
            </a:xfrm>
            <a:custGeom>
              <a:avLst/>
              <a:gdLst/>
              <a:ahLst/>
              <a:cxnLst/>
              <a:rect l="l" t="t" r="r" b="b"/>
              <a:pathLst>
                <a:path w="1584491" h="3166714">
                  <a:moveTo>
                    <a:pt x="1134" y="0"/>
                  </a:moveTo>
                  <a:cubicBezTo>
                    <a:pt x="875598" y="0"/>
                    <a:pt x="1584491" y="708893"/>
                    <a:pt x="1584491" y="1583357"/>
                  </a:cubicBezTo>
                  <a:cubicBezTo>
                    <a:pt x="1584491" y="2457821"/>
                    <a:pt x="875598" y="3166714"/>
                    <a:pt x="1134" y="3166714"/>
                  </a:cubicBezTo>
                  <a:lnTo>
                    <a:pt x="0" y="3166657"/>
                  </a:lnTo>
                  <a:lnTo>
                    <a:pt x="0" y="57"/>
                  </a:lnTo>
                  <a:cubicBezTo>
                    <a:pt x="378" y="0"/>
                    <a:pt x="756" y="0"/>
                    <a:pt x="1134" y="0"/>
                  </a:cubicBezTo>
                  <a:close/>
                </a:path>
              </a:pathLst>
            </a:custGeom>
            <a:solidFill>
              <a:srgbClr val="40AA35"/>
            </a:solidFill>
            <a:ln w="12700" cap="flat" cmpd="sng" algn="ctr">
              <a:noFill/>
              <a:prstDash val="solid"/>
              <a:miter lim="800000"/>
            </a:ln>
            <a:effectLst/>
          </p:spPr>
          <p:txBody>
            <a:bodyPr lIns="162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2" name="Oval 21"/>
            <p:cNvSpPr>
              <a:spLocks noChangeAspect="1"/>
            </p:cNvSpPr>
            <p:nvPr/>
          </p:nvSpPr>
          <p:spPr>
            <a:xfrm>
              <a:off x="1710297" y="3436737"/>
              <a:ext cx="619483" cy="619483"/>
            </a:xfrm>
            <a:prstGeom prst="ellipse">
              <a:avLst/>
            </a:prstGeom>
            <a:solidFill>
              <a:srgbClr val="0D3B46"/>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8" name="Freeform 2"/>
            <p:cNvSpPr/>
            <p:nvPr/>
          </p:nvSpPr>
          <p:spPr bwMode="gray">
            <a:xfrm>
              <a:off x="3036593" y="4278544"/>
              <a:ext cx="339203" cy="489698"/>
            </a:xfrm>
            <a:custGeom>
              <a:avLst/>
              <a:gdLst/>
              <a:ahLst/>
              <a:cxnLst/>
              <a:rect l="l" t="t" r="r" b="b"/>
              <a:pathLst>
                <a:path w="415097" h="504000">
                  <a:moveTo>
                    <a:pt x="307432" y="0"/>
                  </a:moveTo>
                  <a:lnTo>
                    <a:pt x="415097" y="0"/>
                  </a:lnTo>
                  <a:cubicBezTo>
                    <a:pt x="344192" y="187089"/>
                    <a:pt x="239589" y="357525"/>
                    <a:pt x="108375" y="504000"/>
                  </a:cubicBezTo>
                  <a:lnTo>
                    <a:pt x="0" y="504000"/>
                  </a:lnTo>
                  <a:cubicBezTo>
                    <a:pt x="131461" y="357623"/>
                    <a:pt x="236168" y="187102"/>
                    <a:pt x="307432"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Freeform 1"/>
            <p:cNvSpPr/>
            <p:nvPr/>
          </p:nvSpPr>
          <p:spPr bwMode="gray">
            <a:xfrm rot="21413691">
              <a:off x="2065405" y="4868443"/>
              <a:ext cx="981561" cy="356401"/>
            </a:xfrm>
            <a:custGeom>
              <a:avLst/>
              <a:gdLst/>
              <a:ahLst/>
              <a:cxnLst/>
              <a:rect l="l" t="t" r="r" b="b"/>
              <a:pathLst>
                <a:path w="1257802" h="503686">
                  <a:moveTo>
                    <a:pt x="1149351" y="0"/>
                  </a:moveTo>
                  <a:lnTo>
                    <a:pt x="1257802" y="0"/>
                  </a:lnTo>
                  <a:cubicBezTo>
                    <a:pt x="951368" y="311096"/>
                    <a:pt x="525178" y="503686"/>
                    <a:pt x="54006" y="503686"/>
                  </a:cubicBezTo>
                  <a:lnTo>
                    <a:pt x="0" y="500959"/>
                  </a:lnTo>
                  <a:cubicBezTo>
                    <a:pt x="449515" y="487779"/>
                    <a:pt x="854812" y="298829"/>
                    <a:pt x="1149351"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Детальное рассмотрение</a:t>
            </a:r>
            <a:endParaRPr lang="en-GB" dirty="0"/>
          </a:p>
        </p:txBody>
      </p:sp>
      <p:sp>
        <p:nvSpPr>
          <p:cNvPr id="3" name="Content Placeholder 2"/>
          <p:cNvSpPr>
            <a:spLocks noGrp="1"/>
          </p:cNvSpPr>
          <p:nvPr>
            <p:ph idx="1"/>
          </p:nvPr>
        </p:nvSpPr>
        <p:spPr>
          <a:xfrm>
            <a:off x="819149" y="1319156"/>
            <a:ext cx="10273145" cy="2121424"/>
          </a:xfrm>
        </p:spPr>
        <p:txBody>
          <a:bodyPr/>
          <a:lstStyle/>
          <a:p>
            <a:endParaRPr lang="en-GB" altLang="en-US" dirty="0">
              <a:solidFill>
                <a:prstClr val="black"/>
              </a:solidFill>
            </a:endParaRPr>
          </a:p>
          <a:p>
            <a:endParaRPr lang="en-GB" altLang="en-US" dirty="0">
              <a:solidFill>
                <a:prstClr val="black"/>
              </a:solidFill>
            </a:endParaRPr>
          </a:p>
          <a:p>
            <a:endParaRPr lang="en-GB" altLang="en-US" dirty="0">
              <a:solidFill>
                <a:prstClr val="black"/>
              </a:solidFill>
            </a:endParaRPr>
          </a:p>
          <a:p>
            <a:pPr marL="0" indent="0">
              <a:buNone/>
            </a:pPr>
            <a:endParaRPr lang="en-GB" dirty="0"/>
          </a:p>
        </p:txBody>
      </p:sp>
      <p:grpSp>
        <p:nvGrpSpPr>
          <p:cNvPr id="4" name="Group 3"/>
          <p:cNvGrpSpPr/>
          <p:nvPr/>
        </p:nvGrpSpPr>
        <p:grpSpPr>
          <a:xfrm>
            <a:off x="1654133" y="2064258"/>
            <a:ext cx="9912460" cy="3288280"/>
            <a:chOff x="1710297" y="1956045"/>
            <a:chExt cx="9912460" cy="3288280"/>
          </a:xfrm>
        </p:grpSpPr>
        <p:sp>
          <p:nvSpPr>
            <p:cNvPr id="6" name="Freeform 10"/>
            <p:cNvSpPr/>
            <p:nvPr/>
          </p:nvSpPr>
          <p:spPr bwMode="gray">
            <a:xfrm>
              <a:off x="2329780" y="2073326"/>
              <a:ext cx="9292977" cy="596546"/>
            </a:xfrm>
            <a:prstGeom prst="rect">
              <a:avLst/>
            </a:prstGeom>
            <a:solidFill>
              <a:schemeClr val="bg1"/>
            </a:solidFill>
          </p:spPr>
          <p:txBody>
            <a:bodyPr wrap="square" lIns="864000" anchor="ctr" anchorCtr="0">
              <a:noAutofit/>
            </a:bodyPr>
            <a:lstStyle/>
            <a:p>
              <a:pPr marL="338455" lvl="1" indent="1270" defTabSz="685800" eaLnBrk="0" fontAlgn="base" hangingPunct="0">
                <a:spcBef>
                  <a:spcPct val="0"/>
                </a:spcBef>
                <a:spcAft>
                  <a:spcPts val="900"/>
                </a:spcAft>
                <a:defRPr/>
              </a:pPr>
              <a:r>
                <a:rPr lang="ru-RU" sz="2400" kern="0" dirty="0">
                  <a:solidFill>
                    <a:sysClr val="windowText" lastClr="000000"/>
                  </a:solidFill>
                  <a:ea typeface="Roboto Light" panose="02000000000000000000" pitchFamily="2" charset="0"/>
                </a:rPr>
                <a:t>Исправление расчетных ошибок и безусловные скидки</a:t>
              </a:r>
              <a:endParaRPr lang="en-GB" sz="2400" kern="0" dirty="0">
                <a:solidFill>
                  <a:sysClr val="windowText" lastClr="000000"/>
                </a:solidFill>
                <a:ea typeface="Roboto Light" panose="02000000000000000000" pitchFamily="2" charset="0"/>
              </a:endParaRPr>
            </a:p>
          </p:txBody>
        </p:sp>
        <p:sp>
          <p:nvSpPr>
            <p:cNvPr id="7" name="Freeform 9"/>
            <p:cNvSpPr/>
            <p:nvPr/>
          </p:nvSpPr>
          <p:spPr bwMode="gray">
            <a:xfrm>
              <a:off x="2665363" y="3006252"/>
              <a:ext cx="8292444" cy="314066"/>
            </a:xfrm>
            <a:prstGeom prst="rect">
              <a:avLst/>
            </a:prstGeom>
            <a:solidFill>
              <a:schemeClr val="bg1"/>
            </a:solidFill>
          </p:spPr>
          <p:txBody>
            <a:bodyPr wrap="square" lIns="864000" anchor="ctr" anchorCtr="0">
              <a:noAutofit/>
            </a:bodyPr>
            <a:lstStyle/>
            <a:p>
              <a:pPr marL="338455" lvl="1" indent="1270" defTabSz="685800" eaLnBrk="0" fontAlgn="base" hangingPunct="0">
                <a:spcBef>
                  <a:spcPct val="0"/>
                </a:spcBef>
                <a:spcAft>
                  <a:spcPts val="900"/>
                </a:spcAft>
              </a:pPr>
              <a:r>
                <a:rPr lang="ru-RU" sz="2400" kern="0" dirty="0">
                  <a:solidFill>
                    <a:sysClr val="windowText" lastClr="000000"/>
                  </a:solidFill>
                  <a:ea typeface="Roboto Light" panose="02000000000000000000" pitchFamily="2" charset="0"/>
                </a:rPr>
                <a:t>Оценка конвертации валюты</a:t>
              </a:r>
              <a:endParaRPr lang="en-GB" sz="2400" kern="0" dirty="0">
                <a:solidFill>
                  <a:sysClr val="windowText" lastClr="000000"/>
                </a:solidFill>
                <a:ea typeface="Roboto Light" panose="02000000000000000000" pitchFamily="2" charset="0"/>
              </a:endParaRPr>
            </a:p>
          </p:txBody>
        </p:sp>
        <p:sp>
          <p:nvSpPr>
            <p:cNvPr id="8" name="Freeform 8"/>
            <p:cNvSpPr/>
            <p:nvPr/>
          </p:nvSpPr>
          <p:spPr bwMode="gray">
            <a:xfrm>
              <a:off x="2604960" y="3784072"/>
              <a:ext cx="8413251" cy="217102"/>
            </a:xfrm>
            <a:prstGeom prst="rect">
              <a:avLst/>
            </a:prstGeom>
            <a:solidFill>
              <a:schemeClr val="bg1"/>
            </a:solidFill>
          </p:spPr>
          <p:txBody>
            <a:bodyPr wrap="square" lIns="864000" anchor="ctr" anchorCtr="0">
              <a:noAutofit/>
            </a:bodyPr>
            <a:lstStyle/>
            <a:p>
              <a:pPr marL="338455" lvl="1" indent="1270" defTabSz="685800" eaLnBrk="0" fontAlgn="base" hangingPunct="0">
                <a:spcBef>
                  <a:spcPct val="0"/>
                </a:spcBef>
                <a:spcAft>
                  <a:spcPts val="900"/>
                </a:spcAft>
              </a:pPr>
              <a:r>
                <a:rPr lang="ru-RU" sz="2400" kern="0" dirty="0">
                  <a:solidFill>
                    <a:sysClr val="windowText" lastClr="000000"/>
                  </a:solidFill>
                  <a:ea typeface="Roboto Light" panose="02000000000000000000" pitchFamily="2" charset="0"/>
                </a:rPr>
                <a:t>Дополнения, корректировки и ценовые отклонения</a:t>
              </a:r>
              <a:endParaRPr lang="en-GB" sz="2400" kern="0" dirty="0">
                <a:solidFill>
                  <a:sysClr val="windowText" lastClr="000000"/>
                </a:solidFill>
                <a:ea typeface="Roboto Light" panose="02000000000000000000" pitchFamily="2" charset="0"/>
              </a:endParaRPr>
            </a:p>
          </p:txBody>
        </p:sp>
        <p:sp>
          <p:nvSpPr>
            <p:cNvPr id="9" name="Freeform 7"/>
            <p:cNvSpPr/>
            <p:nvPr/>
          </p:nvSpPr>
          <p:spPr bwMode="gray">
            <a:xfrm>
              <a:off x="1765481" y="4455242"/>
              <a:ext cx="8492808" cy="589790"/>
            </a:xfrm>
            <a:prstGeom prst="rect">
              <a:avLst/>
            </a:prstGeom>
            <a:solidFill>
              <a:schemeClr val="bg1"/>
            </a:solidFill>
          </p:spPr>
          <p:txBody>
            <a:bodyPr wrap="square" lIns="1431000" anchor="ctr" anchorCtr="0">
              <a:noAutofit/>
            </a:bodyPr>
            <a:lstStyle/>
            <a:p>
              <a:pPr marL="338455" lvl="1" indent="1270" defTabSz="685800" eaLnBrk="0" fontAlgn="base" hangingPunct="0">
                <a:spcBef>
                  <a:spcPct val="0"/>
                </a:spcBef>
                <a:spcAft>
                  <a:spcPts val="900"/>
                </a:spcAft>
                <a:defRPr/>
              </a:pPr>
              <a:r>
                <a:rPr lang="ru-RU" sz="2400" kern="0" dirty="0">
                  <a:solidFill>
                    <a:sysClr val="windowText" lastClr="000000"/>
                  </a:solidFill>
                  <a:ea typeface="Roboto Light" panose="02000000000000000000" pitchFamily="2" charset="0"/>
                </a:rPr>
                <a:t>Преференции для стран-членов на закупку товаров</a:t>
              </a:r>
              <a:endParaRPr lang="en-GB" sz="2400" kern="0" dirty="0">
                <a:solidFill>
                  <a:sysClr val="windowText" lastClr="000000"/>
                </a:solidFill>
                <a:ea typeface="Roboto Light" panose="02000000000000000000" pitchFamily="2" charset="0"/>
              </a:endParaRPr>
            </a:p>
          </p:txBody>
        </p:sp>
        <p:sp>
          <p:nvSpPr>
            <p:cNvPr id="10" name="Freeform 6"/>
            <p:cNvSpPr/>
            <p:nvPr/>
          </p:nvSpPr>
          <p:spPr bwMode="gray">
            <a:xfrm>
              <a:off x="2090927" y="1956045"/>
              <a:ext cx="1028067" cy="489698"/>
            </a:xfrm>
            <a:custGeom>
              <a:avLst/>
              <a:gdLst/>
              <a:ahLst/>
              <a:cxnLst/>
              <a:rect l="l" t="t" r="r" b="b"/>
              <a:pathLst>
                <a:path w="1258088" h="504000">
                  <a:moveTo>
                    <a:pt x="54006" y="0"/>
                  </a:moveTo>
                  <a:cubicBezTo>
                    <a:pt x="525330" y="0"/>
                    <a:pt x="951644" y="192715"/>
                    <a:pt x="1258088" y="504000"/>
                  </a:cubicBezTo>
                  <a:lnTo>
                    <a:pt x="1149686" y="504000"/>
                  </a:lnTo>
                  <a:cubicBezTo>
                    <a:pt x="855107" y="204996"/>
                    <a:pt x="449679" y="15912"/>
                    <a:pt x="0" y="2727"/>
                  </a:cubicBezTo>
                  <a:cubicBezTo>
                    <a:pt x="17894" y="284"/>
                    <a:pt x="35917" y="0"/>
                    <a:pt x="54006"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Freeform 5"/>
            <p:cNvSpPr/>
            <p:nvPr/>
          </p:nvSpPr>
          <p:spPr bwMode="gray">
            <a:xfrm>
              <a:off x="3083930" y="2515736"/>
              <a:ext cx="339071" cy="489698"/>
            </a:xfrm>
            <a:custGeom>
              <a:avLst/>
              <a:gdLst/>
              <a:ahLst/>
              <a:cxnLst/>
              <a:rect l="l" t="t" r="r" b="b"/>
              <a:pathLst>
                <a:path w="414935" h="504000">
                  <a:moveTo>
                    <a:pt x="0" y="0"/>
                  </a:moveTo>
                  <a:lnTo>
                    <a:pt x="108383" y="0"/>
                  </a:lnTo>
                  <a:cubicBezTo>
                    <a:pt x="239535" y="146489"/>
                    <a:pt x="344084" y="316922"/>
                    <a:pt x="414935" y="504000"/>
                  </a:cubicBezTo>
                  <a:lnTo>
                    <a:pt x="307268" y="504000"/>
                  </a:lnTo>
                  <a:cubicBezTo>
                    <a:pt x="236059" y="316906"/>
                    <a:pt x="131405" y="146388"/>
                    <a:pt x="0"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Freeform 4"/>
            <p:cNvSpPr/>
            <p:nvPr/>
          </p:nvSpPr>
          <p:spPr bwMode="gray">
            <a:xfrm>
              <a:off x="3356134" y="3075469"/>
              <a:ext cx="133300" cy="489698"/>
            </a:xfrm>
            <a:custGeom>
              <a:avLst/>
              <a:gdLst/>
              <a:ahLst/>
              <a:cxnLst/>
              <a:rect l="l" t="t" r="r" b="b"/>
              <a:pathLst>
                <a:path w="195910" h="504000">
                  <a:moveTo>
                    <a:pt x="0" y="0"/>
                  </a:moveTo>
                  <a:lnTo>
                    <a:pt x="108208" y="0"/>
                  </a:lnTo>
                  <a:cubicBezTo>
                    <a:pt x="163120" y="158437"/>
                    <a:pt x="193682" y="327898"/>
                    <a:pt x="195910" y="504000"/>
                  </a:cubicBezTo>
                  <a:lnTo>
                    <a:pt x="87933" y="504000"/>
                  </a:lnTo>
                  <a:cubicBezTo>
                    <a:pt x="85670" y="327871"/>
                    <a:pt x="55099" y="158385"/>
                    <a:pt x="0"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Freeform 3"/>
            <p:cNvSpPr/>
            <p:nvPr/>
          </p:nvSpPr>
          <p:spPr bwMode="gray">
            <a:xfrm>
              <a:off x="3346691" y="3659823"/>
              <a:ext cx="128571" cy="544843"/>
            </a:xfrm>
            <a:custGeom>
              <a:avLst/>
              <a:gdLst/>
              <a:ahLst/>
              <a:cxnLst/>
              <a:rect l="l" t="t" r="r" b="b"/>
              <a:pathLst>
                <a:path w="195994" h="504000">
                  <a:moveTo>
                    <a:pt x="88017" y="0"/>
                  </a:moveTo>
                  <a:lnTo>
                    <a:pt x="195994" y="0"/>
                  </a:lnTo>
                  <a:cubicBezTo>
                    <a:pt x="193746" y="176107"/>
                    <a:pt x="163155" y="345569"/>
                    <a:pt x="108206" y="504000"/>
                  </a:cubicBezTo>
                  <a:lnTo>
                    <a:pt x="0" y="504000"/>
                  </a:lnTo>
                  <a:cubicBezTo>
                    <a:pt x="55133" y="345620"/>
                    <a:pt x="85733" y="176134"/>
                    <a:pt x="88017"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Ellipse 11"/>
            <p:cNvSpPr/>
            <p:nvPr/>
          </p:nvSpPr>
          <p:spPr>
            <a:xfrm>
              <a:off x="2116182" y="1956045"/>
              <a:ext cx="1306819" cy="3288280"/>
            </a:xfrm>
            <a:custGeom>
              <a:avLst/>
              <a:gdLst/>
              <a:ahLst/>
              <a:cxnLst/>
              <a:rect l="l" t="t" r="r" b="b"/>
              <a:pathLst>
                <a:path w="1584491" h="3166714">
                  <a:moveTo>
                    <a:pt x="1134" y="0"/>
                  </a:moveTo>
                  <a:cubicBezTo>
                    <a:pt x="875598" y="0"/>
                    <a:pt x="1584491" y="708893"/>
                    <a:pt x="1584491" y="1583357"/>
                  </a:cubicBezTo>
                  <a:cubicBezTo>
                    <a:pt x="1584491" y="2457821"/>
                    <a:pt x="875598" y="3166714"/>
                    <a:pt x="1134" y="3166714"/>
                  </a:cubicBezTo>
                  <a:lnTo>
                    <a:pt x="0" y="3166657"/>
                  </a:lnTo>
                  <a:lnTo>
                    <a:pt x="0" y="57"/>
                  </a:lnTo>
                  <a:cubicBezTo>
                    <a:pt x="378" y="0"/>
                    <a:pt x="756" y="0"/>
                    <a:pt x="1134" y="0"/>
                  </a:cubicBezTo>
                  <a:close/>
                </a:path>
              </a:pathLst>
            </a:custGeom>
            <a:solidFill>
              <a:srgbClr val="40AA35"/>
            </a:solidFill>
            <a:ln w="12700" cap="flat" cmpd="sng" algn="ctr">
              <a:noFill/>
              <a:prstDash val="solid"/>
              <a:miter lim="800000"/>
            </a:ln>
            <a:effectLst/>
          </p:spPr>
          <p:txBody>
            <a:bodyPr lIns="162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7" name="Oval 16"/>
            <p:cNvSpPr>
              <a:spLocks noChangeAspect="1"/>
            </p:cNvSpPr>
            <p:nvPr/>
          </p:nvSpPr>
          <p:spPr>
            <a:xfrm>
              <a:off x="1710297" y="3436737"/>
              <a:ext cx="619483" cy="619483"/>
            </a:xfrm>
            <a:prstGeom prst="ellipse">
              <a:avLst/>
            </a:prstGeom>
            <a:solidFill>
              <a:srgbClr val="0D3B46"/>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8" name="Freeform 2"/>
            <p:cNvSpPr/>
            <p:nvPr/>
          </p:nvSpPr>
          <p:spPr bwMode="gray">
            <a:xfrm>
              <a:off x="3036593" y="4278544"/>
              <a:ext cx="339203" cy="489698"/>
            </a:xfrm>
            <a:custGeom>
              <a:avLst/>
              <a:gdLst/>
              <a:ahLst/>
              <a:cxnLst/>
              <a:rect l="l" t="t" r="r" b="b"/>
              <a:pathLst>
                <a:path w="415097" h="504000">
                  <a:moveTo>
                    <a:pt x="307432" y="0"/>
                  </a:moveTo>
                  <a:lnTo>
                    <a:pt x="415097" y="0"/>
                  </a:lnTo>
                  <a:cubicBezTo>
                    <a:pt x="344192" y="187089"/>
                    <a:pt x="239589" y="357525"/>
                    <a:pt x="108375" y="504000"/>
                  </a:cubicBezTo>
                  <a:lnTo>
                    <a:pt x="0" y="504000"/>
                  </a:lnTo>
                  <a:cubicBezTo>
                    <a:pt x="131461" y="357623"/>
                    <a:pt x="236168" y="187102"/>
                    <a:pt x="307432"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Freeform 1"/>
            <p:cNvSpPr/>
            <p:nvPr/>
          </p:nvSpPr>
          <p:spPr bwMode="gray">
            <a:xfrm rot="21413691">
              <a:off x="2065405" y="4868443"/>
              <a:ext cx="981561" cy="356401"/>
            </a:xfrm>
            <a:custGeom>
              <a:avLst/>
              <a:gdLst/>
              <a:ahLst/>
              <a:cxnLst/>
              <a:rect l="l" t="t" r="r" b="b"/>
              <a:pathLst>
                <a:path w="1257802" h="503686">
                  <a:moveTo>
                    <a:pt x="1149351" y="0"/>
                  </a:moveTo>
                  <a:lnTo>
                    <a:pt x="1257802" y="0"/>
                  </a:lnTo>
                  <a:cubicBezTo>
                    <a:pt x="951368" y="311096"/>
                    <a:pt x="525178" y="503686"/>
                    <a:pt x="54006" y="503686"/>
                  </a:cubicBezTo>
                  <a:lnTo>
                    <a:pt x="0" y="500959"/>
                  </a:lnTo>
                  <a:cubicBezTo>
                    <a:pt x="449515" y="487779"/>
                    <a:pt x="854812" y="298829"/>
                    <a:pt x="1149351" y="0"/>
                  </a:cubicBezTo>
                  <a:close/>
                </a:path>
              </a:pathLst>
            </a:custGeom>
            <a:solidFill>
              <a:srgbClr val="0D3B46"/>
            </a:solidFill>
          </p:spPr>
          <p:txBody>
            <a:bodyPr wrap="none" anchor="ctr" anchorCtr="0">
              <a:noAutofit/>
            </a:bodyPr>
            <a:lstStyle/>
            <a:p>
              <a:pPr marL="203835" marR="0" lvl="1" indent="-203835" algn="l" defTabSz="685800" rtl="0" eaLnBrk="0" fontAlgn="base" latinLnBrk="0" hangingPunct="0">
                <a:lnSpc>
                  <a:spcPct val="100000"/>
                </a:lnSpc>
                <a:spcBef>
                  <a:spcPct val="0"/>
                </a:spcBef>
                <a:spcAft>
                  <a:spcPts val="90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0978413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68128" y="321649"/>
            <a:ext cx="9625781" cy="990600"/>
          </a:xfrm>
        </p:spPr>
        <p:txBody>
          <a:bodyPr vert="horz" lIns="91440" tIns="45720" rIns="91440" bIns="45720" rtlCol="0" anchor="ctr">
            <a:noAutofit/>
          </a:bodyPr>
          <a:lstStyle/>
          <a:p>
            <a:r>
              <a:rPr lang="ru-RU" altLang="en-US" dirty="0"/>
              <a:t>Соответствие требованиям: коммерческие аспекты</a:t>
            </a:r>
            <a:endParaRPr lang="en-US" altLang="en-US" dirty="0"/>
          </a:p>
        </p:txBody>
      </p:sp>
      <p:graphicFrame>
        <p:nvGraphicFramePr>
          <p:cNvPr id="2" name="Diagram 1"/>
          <p:cNvGraphicFramePr/>
          <p:nvPr>
            <p:extLst>
              <p:ext uri="{D42A27DB-BD31-4B8C-83A1-F6EECF244321}">
                <p14:modId xmlns:p14="http://schemas.microsoft.com/office/powerpoint/2010/main" val="760160155"/>
              </p:ext>
            </p:extLst>
          </p:nvPr>
        </p:nvGraphicFramePr>
        <p:xfrm>
          <a:off x="2260600" y="1727200"/>
          <a:ext cx="83439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799517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68128" y="443425"/>
            <a:ext cx="9655277" cy="990600"/>
          </a:xfrm>
        </p:spPr>
        <p:txBody>
          <a:bodyPr vert="horz" lIns="91440" tIns="45720" rIns="91440" bIns="45720" rtlCol="0" anchor="ctr">
            <a:noAutofit/>
          </a:bodyPr>
          <a:lstStyle/>
          <a:p>
            <a:r>
              <a:rPr lang="ru-RU" altLang="en-US" dirty="0"/>
              <a:t>Соответствие требованиям : технические аспекты</a:t>
            </a:r>
            <a:endParaRPr lang="en-US" altLang="en-US" dirty="0"/>
          </a:p>
        </p:txBody>
      </p:sp>
      <p:graphicFrame>
        <p:nvGraphicFramePr>
          <p:cNvPr id="2" name="Diagram 1"/>
          <p:cNvGraphicFramePr/>
          <p:nvPr>
            <p:extLst>
              <p:ext uri="{D42A27DB-BD31-4B8C-83A1-F6EECF244321}">
                <p14:modId xmlns:p14="http://schemas.microsoft.com/office/powerpoint/2010/main" val="701047683"/>
              </p:ext>
            </p:extLst>
          </p:nvPr>
        </p:nvGraphicFramePr>
        <p:xfrm>
          <a:off x="1231900" y="1816100"/>
          <a:ext cx="10604500" cy="420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F4D1-6CC4-42AA-A9FD-81B6A69782EC}"/>
              </a:ext>
            </a:extLst>
          </p:cNvPr>
          <p:cNvSpPr>
            <a:spLocks noGrp="1"/>
          </p:cNvSpPr>
          <p:nvPr>
            <p:ph type="title"/>
          </p:nvPr>
        </p:nvSpPr>
        <p:spPr/>
        <p:txBody>
          <a:bodyPr>
            <a:normAutofit fontScale="90000"/>
          </a:bodyPr>
          <a:lstStyle/>
          <a:p>
            <a:r>
              <a:rPr lang="ru-RU" dirty="0"/>
              <a:t>Пример рассмотрения с технической точки зрения</a:t>
            </a:r>
            <a:r>
              <a:rPr lang="en-US" dirty="0"/>
              <a:t>: </a:t>
            </a:r>
            <a:r>
              <a:rPr lang="ru-RU" dirty="0"/>
              <a:t>Таблица</a:t>
            </a:r>
            <a:r>
              <a:rPr lang="en-US" dirty="0"/>
              <a:t> 5B</a:t>
            </a:r>
          </a:p>
        </p:txBody>
      </p:sp>
      <p:graphicFrame>
        <p:nvGraphicFramePr>
          <p:cNvPr id="4" name="Content Placeholder 3">
            <a:extLst>
              <a:ext uri="{FF2B5EF4-FFF2-40B4-BE49-F238E27FC236}">
                <a16:creationId xmlns:a16="http://schemas.microsoft.com/office/drawing/2014/main" id="{2A475620-DADA-49A0-AD25-CE28AE0730C3}"/>
              </a:ext>
            </a:extLst>
          </p:cNvPr>
          <p:cNvGraphicFramePr>
            <a:graphicFrameLocks noGrp="1"/>
          </p:cNvGraphicFramePr>
          <p:nvPr>
            <p:ph idx="1"/>
            <p:extLst>
              <p:ext uri="{D42A27DB-BD31-4B8C-83A1-F6EECF244321}">
                <p14:modId xmlns:p14="http://schemas.microsoft.com/office/powerpoint/2010/main" val="1859409093"/>
              </p:ext>
            </p:extLst>
          </p:nvPr>
        </p:nvGraphicFramePr>
        <p:xfrm>
          <a:off x="1219200" y="3092073"/>
          <a:ext cx="10272713" cy="2563813"/>
        </p:xfrm>
        <a:graphic>
          <a:graphicData uri="http://schemas.openxmlformats.org/drawingml/2006/table">
            <a:tbl>
              <a:tblPr>
                <a:tableStyleId>{5C22544A-7EE6-4342-B048-85BDC9FD1C3A}</a:tableStyleId>
              </a:tblPr>
              <a:tblGrid>
                <a:gridCol w="1967345">
                  <a:extLst>
                    <a:ext uri="{9D8B030D-6E8A-4147-A177-3AD203B41FA5}">
                      <a16:colId xmlns:a16="http://schemas.microsoft.com/office/drawing/2014/main" val="1468311604"/>
                    </a:ext>
                  </a:extLst>
                </a:gridCol>
                <a:gridCol w="1457489">
                  <a:extLst>
                    <a:ext uri="{9D8B030D-6E8A-4147-A177-3AD203B41FA5}">
                      <a16:colId xmlns:a16="http://schemas.microsoft.com/office/drawing/2014/main" val="2447718484"/>
                    </a:ext>
                  </a:extLst>
                </a:gridCol>
                <a:gridCol w="1267761">
                  <a:extLst>
                    <a:ext uri="{9D8B030D-6E8A-4147-A177-3AD203B41FA5}">
                      <a16:colId xmlns:a16="http://schemas.microsoft.com/office/drawing/2014/main" val="2813556718"/>
                    </a:ext>
                  </a:extLst>
                </a:gridCol>
                <a:gridCol w="1417173">
                  <a:extLst>
                    <a:ext uri="{9D8B030D-6E8A-4147-A177-3AD203B41FA5}">
                      <a16:colId xmlns:a16="http://schemas.microsoft.com/office/drawing/2014/main" val="2747563404"/>
                    </a:ext>
                  </a:extLst>
                </a:gridCol>
                <a:gridCol w="2007661">
                  <a:extLst>
                    <a:ext uri="{9D8B030D-6E8A-4147-A177-3AD203B41FA5}">
                      <a16:colId xmlns:a16="http://schemas.microsoft.com/office/drawing/2014/main" val="2576123605"/>
                    </a:ext>
                  </a:extLst>
                </a:gridCol>
                <a:gridCol w="2155284">
                  <a:extLst>
                    <a:ext uri="{9D8B030D-6E8A-4147-A177-3AD203B41FA5}">
                      <a16:colId xmlns:a16="http://schemas.microsoft.com/office/drawing/2014/main" val="1107902495"/>
                    </a:ext>
                  </a:extLst>
                </a:gridCol>
              </a:tblGrid>
              <a:tr h="760011">
                <a:tc>
                  <a:txBody>
                    <a:bodyPr/>
                    <a:lstStyle/>
                    <a:p>
                      <a:pPr algn="ctr" rtl="1">
                        <a:lnSpc>
                          <a:spcPct val="107000"/>
                        </a:lnSpc>
                        <a:spcAft>
                          <a:spcPts val="0"/>
                        </a:spcAft>
                      </a:pPr>
                      <a:r>
                        <a:rPr lang="ru-RU" sz="1800" spc="-15" dirty="0">
                          <a:effectLst/>
                        </a:rPr>
                        <a:t>Участник торгов</a:t>
                      </a:r>
                      <a:endParaRPr lang="en-US" sz="1800" dirty="0">
                        <a:effectLst/>
                      </a:endParaRPr>
                    </a:p>
                    <a:p>
                      <a:pPr algn="ctr" rtl="1">
                        <a:lnSpc>
                          <a:spcPct val="107000"/>
                        </a:lnSpc>
                        <a:spcAft>
                          <a:spcPts val="0"/>
                        </a:spcAft>
                      </a:pPr>
                      <a:r>
                        <a:rPr lang="en-US" sz="1800" spc="-15" dirty="0">
                          <a:effectLst/>
                        </a:rPr>
                        <a:t> </a:t>
                      </a:r>
                      <a:endParaRPr lang="en-US" sz="1800" dirty="0">
                        <a:effectLst/>
                      </a:endParaRPr>
                    </a:p>
                    <a:p>
                      <a:pPr algn="ctr" rtl="1">
                        <a:lnSpc>
                          <a:spcPct val="107000"/>
                        </a:lnSpc>
                        <a:spcAft>
                          <a:spcPts val="0"/>
                        </a:spcAft>
                      </a:pPr>
                      <a:r>
                        <a:rPr lang="en-US" sz="1800" spc="-15" dirty="0">
                          <a:effectLst/>
                        </a:rPr>
                        <a:t> </a:t>
                      </a:r>
                      <a:endParaRPr lang="en-US" sz="1800" dirty="0">
                        <a:effectLst/>
                      </a:endParaRPr>
                    </a:p>
                    <a:p>
                      <a:pPr algn="ctr" rtl="1">
                        <a:lnSpc>
                          <a:spcPct val="107000"/>
                        </a:lnSpc>
                        <a:spcAft>
                          <a:spcPts val="0"/>
                        </a:spcAft>
                      </a:pPr>
                      <a:r>
                        <a:rPr lang="en-US" sz="1800" spc="-15" dirty="0">
                          <a:effectLst/>
                        </a:rPr>
                        <a:t> </a:t>
                      </a:r>
                      <a:endParaRPr lang="en-US" sz="1800" dirty="0">
                        <a:effectLst/>
                      </a:endParaRPr>
                    </a:p>
                    <a:p>
                      <a:pPr algn="ctr" rtl="1">
                        <a:lnSpc>
                          <a:spcPct val="107000"/>
                        </a:lnSpc>
                        <a:spcAft>
                          <a:spcPts val="0"/>
                        </a:spcAft>
                      </a:pPr>
                      <a:r>
                        <a:rPr lang="en-US" sz="1800" spc="-15" baseline="30000" dirty="0">
                          <a:effectLst/>
                        </a:rPr>
                        <a:t> </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600" spc="-15" dirty="0">
                          <a:effectLst/>
                        </a:rPr>
                        <a:t>Масса оборудования не менее (13 тонн)</a:t>
                      </a:r>
                      <a:endParaRPr lang="en-US" sz="16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600" dirty="0">
                          <a:effectLst/>
                        </a:rPr>
                        <a:t>вместимость ковша не менее (0,5 м3)</a:t>
                      </a:r>
                      <a:endParaRPr lang="en-US" sz="16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600" dirty="0">
                          <a:effectLst/>
                        </a:rPr>
                        <a:t>глубина копания не менее (5,5м)</a:t>
                      </a: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600" spc="-15" dirty="0">
                          <a:effectLst/>
                        </a:rPr>
                        <a:t>Выходная мощность двигателя не менее (90 </a:t>
                      </a:r>
                      <a:r>
                        <a:rPr lang="ru-RU" sz="1600" spc="-15" dirty="0" err="1">
                          <a:effectLst/>
                        </a:rPr>
                        <a:t>л.с</a:t>
                      </a:r>
                      <a:r>
                        <a:rPr lang="ru-RU" sz="1600" spc="-15" dirty="0">
                          <a:effectLst/>
                        </a:rPr>
                        <a:t>.)</a:t>
                      </a:r>
                      <a:endParaRPr lang="en-US" sz="16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600" dirty="0">
                          <a:effectLst/>
                        </a:rPr>
                        <a:t>Приемка на детальный осмотр</a:t>
                      </a:r>
                      <a:r>
                        <a:rPr lang="en-US" sz="1600" spc="-15" dirty="0">
                          <a:effectLst/>
                        </a:rPr>
                        <a:t> </a:t>
                      </a:r>
                      <a:endParaRPr lang="en-US" sz="1600" dirty="0">
                        <a:effectLst/>
                      </a:endParaRPr>
                    </a:p>
                    <a:p>
                      <a:pPr algn="ctr" rtl="1">
                        <a:lnSpc>
                          <a:spcPct val="107000"/>
                        </a:lnSpc>
                        <a:spcAft>
                          <a:spcPts val="0"/>
                        </a:spcAft>
                      </a:pPr>
                      <a:r>
                        <a:rPr lang="en-US" sz="1600" spc="-15" dirty="0">
                          <a:effectLst/>
                        </a:rPr>
                        <a:t> </a:t>
                      </a:r>
                      <a:endParaRPr lang="en-US" sz="1600" dirty="0">
                        <a:effectLst/>
                      </a:endParaRPr>
                    </a:p>
                    <a:p>
                      <a:pPr algn="ctr" rtl="1">
                        <a:lnSpc>
                          <a:spcPct val="107000"/>
                        </a:lnSpc>
                        <a:spcAft>
                          <a:spcPts val="0"/>
                        </a:spcAft>
                      </a:pPr>
                      <a:r>
                        <a:rPr lang="en-US" sz="1600" spc="-15" dirty="0">
                          <a:effectLst/>
                        </a:rPr>
                        <a:t> </a:t>
                      </a:r>
                      <a:endParaRPr lang="en-US" sz="16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extLst>
                  <a:ext uri="{0D108BD9-81ED-4DB2-BD59-A6C34878D82A}">
                    <a16:rowId xmlns:a16="http://schemas.microsoft.com/office/drawing/2014/main" val="2250402593"/>
                  </a:ext>
                </a:extLst>
              </a:tr>
              <a:tr h="141560">
                <a:tc>
                  <a:txBody>
                    <a:bodyPr/>
                    <a:lstStyle/>
                    <a:p>
                      <a:pPr algn="ctr" rtl="1">
                        <a:lnSpc>
                          <a:spcPct val="107000"/>
                        </a:lnSpc>
                        <a:spcAft>
                          <a:spcPts val="0"/>
                        </a:spcAft>
                      </a:pPr>
                      <a:r>
                        <a:rPr lang="fr-FR" sz="1800">
                          <a:effectLst/>
                        </a:rPr>
                        <a:t>A</a:t>
                      </a:r>
                      <a:endParaRPr lang="en-US" sz="1800">
                        <a:effectLst/>
                        <a:latin typeface="Times New Roman" panose="02020603050405020304" pitchFamily="18" charset="0"/>
                        <a:ea typeface="Times New Roman" panose="02020603050405020304" pitchFamily="18" charset="0"/>
                      </a:endParaRPr>
                    </a:p>
                  </a:txBody>
                  <a:tcPr marL="53196" marR="53196" marT="0" marB="0" anchor="ctr">
                    <a:solidFill>
                      <a:srgbClr val="E5F9F1"/>
                    </a:solidFill>
                  </a:tcPr>
                </a:tc>
                <a:tc>
                  <a:txBody>
                    <a:bodyPr/>
                    <a:lstStyle/>
                    <a:p>
                      <a:pPr algn="ctr" rtl="1">
                        <a:lnSpc>
                          <a:spcPct val="107000"/>
                        </a:lnSpc>
                        <a:spcAft>
                          <a:spcPts val="0"/>
                        </a:spcAft>
                      </a:pPr>
                      <a:r>
                        <a:rPr lang="en-US" sz="1800" spc="-15" dirty="0">
                          <a:effectLst/>
                        </a:rPr>
                        <a:t>13</a:t>
                      </a:r>
                      <a:r>
                        <a:rPr lang="ru-RU" sz="1800" spc="-15" dirty="0">
                          <a:effectLst/>
                        </a:rPr>
                        <a:t>,</a:t>
                      </a:r>
                      <a:r>
                        <a:rPr lang="en-US" sz="1800" spc="-15" dirty="0">
                          <a:effectLst/>
                        </a:rPr>
                        <a:t>98 </a:t>
                      </a:r>
                      <a:r>
                        <a:rPr lang="ru-RU" sz="1800" spc="-15" dirty="0">
                          <a:effectLst/>
                        </a:rPr>
                        <a:t>тон</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(0</a:t>
                      </a:r>
                      <a:r>
                        <a:rPr lang="ru-RU" sz="1800" spc="-15" dirty="0">
                          <a:effectLst/>
                        </a:rPr>
                        <a:t>,</a:t>
                      </a:r>
                      <a:r>
                        <a:rPr lang="en-US" sz="1800" spc="-15" dirty="0">
                          <a:effectLst/>
                        </a:rPr>
                        <a:t>58 </a:t>
                      </a:r>
                      <a:r>
                        <a:rPr lang="ru-RU" sz="1800" spc="-15" dirty="0">
                          <a:effectLst/>
                        </a:rPr>
                        <a:t>м</a:t>
                      </a:r>
                      <a:r>
                        <a:rPr lang="en-US" sz="1800" spc="-15" dirty="0">
                          <a:effectLst/>
                        </a:rPr>
                        <a:t> 3)</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6</a:t>
                      </a:r>
                      <a:r>
                        <a:rPr lang="ru-RU" sz="1800" spc="-15" dirty="0">
                          <a:effectLst/>
                        </a:rPr>
                        <a:t>,</a:t>
                      </a:r>
                      <a:r>
                        <a:rPr lang="en-US" sz="1800" spc="-15" dirty="0">
                          <a:effectLst/>
                        </a:rPr>
                        <a:t>05</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(105 </a:t>
                      </a:r>
                      <a:r>
                        <a:rPr lang="ru-RU" sz="1800" spc="-15" dirty="0" err="1">
                          <a:effectLst/>
                        </a:rPr>
                        <a:t>л.с</a:t>
                      </a:r>
                      <a:r>
                        <a:rPr lang="ru-RU" sz="1800" spc="-15" dirty="0">
                          <a:effectLst/>
                        </a:rPr>
                        <a:t>.</a:t>
                      </a:r>
                      <a:r>
                        <a:rPr lang="en-US" sz="1800" spc="-15" dirty="0">
                          <a:effectLst/>
                        </a:rPr>
                        <a:t>)</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ru-RU" sz="1800" spc="-15" dirty="0">
                          <a:effectLst/>
                        </a:rPr>
                        <a:t>принято</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extLst>
                  <a:ext uri="{0D108BD9-81ED-4DB2-BD59-A6C34878D82A}">
                    <a16:rowId xmlns:a16="http://schemas.microsoft.com/office/drawing/2014/main" val="310511434"/>
                  </a:ext>
                </a:extLst>
              </a:tr>
              <a:tr h="141560">
                <a:tc>
                  <a:txBody>
                    <a:bodyPr/>
                    <a:lstStyle/>
                    <a:p>
                      <a:pPr algn="ctr" rtl="1">
                        <a:lnSpc>
                          <a:spcPct val="107000"/>
                        </a:lnSpc>
                        <a:spcAft>
                          <a:spcPts val="0"/>
                        </a:spcAft>
                      </a:pPr>
                      <a:r>
                        <a:rPr lang="fr-FR" sz="1800">
                          <a:effectLst/>
                        </a:rPr>
                        <a:t>B</a:t>
                      </a:r>
                      <a:endParaRPr lang="en-US" sz="1800">
                        <a:effectLst/>
                        <a:latin typeface="Times New Roman" panose="02020603050405020304" pitchFamily="18" charset="0"/>
                        <a:ea typeface="Times New Roman" panose="02020603050405020304" pitchFamily="18" charset="0"/>
                      </a:endParaRPr>
                    </a:p>
                  </a:txBody>
                  <a:tcPr marL="53196" marR="53196" marT="0" marB="0" anchor="ctr">
                    <a:solidFill>
                      <a:srgbClr val="E5F9F1"/>
                    </a:solidFill>
                  </a:tcPr>
                </a:tc>
                <a:tc>
                  <a:txBody>
                    <a:bodyPr/>
                    <a:lstStyle/>
                    <a:p>
                      <a:pPr algn="ctr" rtl="1">
                        <a:lnSpc>
                          <a:spcPct val="107000"/>
                        </a:lnSpc>
                        <a:spcAft>
                          <a:spcPts val="0"/>
                        </a:spcAft>
                      </a:pPr>
                      <a:r>
                        <a:rPr lang="en-US" sz="1800" spc="-15" dirty="0">
                          <a:effectLst/>
                        </a:rPr>
                        <a:t>14 </a:t>
                      </a:r>
                      <a:r>
                        <a:rPr lang="ru-RU" sz="1800" spc="-15" dirty="0">
                          <a:effectLst/>
                        </a:rPr>
                        <a:t>тон</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(0</a:t>
                      </a:r>
                      <a:r>
                        <a:rPr lang="ru-RU" sz="1800" spc="-15" dirty="0">
                          <a:effectLst/>
                        </a:rPr>
                        <a:t>,</a:t>
                      </a:r>
                      <a:r>
                        <a:rPr lang="en-US" sz="1800" spc="-15" dirty="0">
                          <a:effectLst/>
                        </a:rPr>
                        <a:t>51 </a:t>
                      </a:r>
                      <a:r>
                        <a:rPr lang="ru-RU" sz="1800" spc="-15" dirty="0">
                          <a:effectLst/>
                        </a:rPr>
                        <a:t>м</a:t>
                      </a:r>
                      <a:r>
                        <a:rPr lang="en-US" sz="1800" spc="-15" dirty="0">
                          <a:effectLst/>
                        </a:rPr>
                        <a:t> 3)</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6</a:t>
                      </a:r>
                      <a:r>
                        <a:rPr lang="ru-RU" sz="1800" spc="-15" dirty="0">
                          <a:effectLst/>
                        </a:rPr>
                        <a:t>,</a:t>
                      </a:r>
                      <a:r>
                        <a:rPr lang="en-US" sz="1800" spc="-15" dirty="0">
                          <a:effectLst/>
                        </a:rPr>
                        <a:t>15</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(95 </a:t>
                      </a:r>
                      <a:r>
                        <a:rPr lang="ru-RU" sz="1800" spc="-15" dirty="0" err="1">
                          <a:effectLst/>
                        </a:rPr>
                        <a:t>л.с</a:t>
                      </a:r>
                      <a:r>
                        <a:rPr lang="ru-RU" sz="1800" spc="-15" dirty="0">
                          <a:effectLst/>
                        </a:rPr>
                        <a:t>.</a:t>
                      </a:r>
                      <a:r>
                        <a:rPr lang="en-US" sz="1800" spc="-15" dirty="0">
                          <a:effectLst/>
                        </a:rPr>
                        <a:t>)</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kumimoji="0" lang="ru-RU" sz="1800" b="0" i="0" u="none" strike="noStrike" kern="1200" cap="none" spc="-15" normalizeH="0" baseline="0" noProof="0">
                          <a:ln>
                            <a:noFill/>
                          </a:ln>
                          <a:solidFill>
                            <a:prstClr val="black"/>
                          </a:solidFill>
                          <a:effectLst/>
                          <a:uLnTx/>
                          <a:uFillTx/>
                          <a:latin typeface="Calibri"/>
                          <a:ea typeface="+mn-ea"/>
                          <a:cs typeface="+mn-cs"/>
                        </a:rPr>
                        <a:t>принято</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extLst>
                  <a:ext uri="{0D108BD9-81ED-4DB2-BD59-A6C34878D82A}">
                    <a16:rowId xmlns:a16="http://schemas.microsoft.com/office/drawing/2014/main" val="2552412682"/>
                  </a:ext>
                </a:extLst>
              </a:tr>
              <a:tr h="187663">
                <a:tc>
                  <a:txBody>
                    <a:bodyPr/>
                    <a:lstStyle/>
                    <a:p>
                      <a:pPr algn="ctr" rtl="1">
                        <a:lnSpc>
                          <a:spcPct val="107000"/>
                        </a:lnSpc>
                        <a:spcAft>
                          <a:spcPts val="0"/>
                        </a:spcAft>
                      </a:pPr>
                      <a:r>
                        <a:rPr lang="fr-FR" sz="1800">
                          <a:effectLst/>
                        </a:rPr>
                        <a:t>C</a:t>
                      </a:r>
                      <a:endParaRPr lang="en-US" sz="1800">
                        <a:effectLst/>
                        <a:latin typeface="Times New Roman" panose="02020603050405020304" pitchFamily="18" charset="0"/>
                        <a:ea typeface="Times New Roman" panose="02020603050405020304" pitchFamily="18" charset="0"/>
                      </a:endParaRPr>
                    </a:p>
                  </a:txBody>
                  <a:tcPr marL="53196" marR="53196" marT="0" marB="0" anchor="ctr">
                    <a:solidFill>
                      <a:srgbClr val="E5F9F1"/>
                    </a:solidFill>
                  </a:tcPr>
                </a:tc>
                <a:tc>
                  <a:txBody>
                    <a:bodyPr/>
                    <a:lstStyle/>
                    <a:p>
                      <a:pPr algn="ctr" rtl="1">
                        <a:lnSpc>
                          <a:spcPct val="107000"/>
                        </a:lnSpc>
                        <a:spcAft>
                          <a:spcPts val="0"/>
                        </a:spcAft>
                      </a:pPr>
                      <a:r>
                        <a:rPr lang="en-US" sz="1800" spc="-15" dirty="0">
                          <a:effectLst/>
                        </a:rPr>
                        <a:t>13</a:t>
                      </a:r>
                      <a:r>
                        <a:rPr lang="ru-RU" sz="1800" spc="-15" dirty="0">
                          <a:effectLst/>
                        </a:rPr>
                        <a:t>,</a:t>
                      </a:r>
                      <a:r>
                        <a:rPr lang="en-US" sz="1800" spc="-15" dirty="0">
                          <a:effectLst/>
                        </a:rPr>
                        <a:t>8 </a:t>
                      </a:r>
                      <a:r>
                        <a:rPr lang="ru-RU" sz="1800" spc="-15" dirty="0">
                          <a:effectLst/>
                        </a:rPr>
                        <a:t>тон</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(0</a:t>
                      </a:r>
                      <a:r>
                        <a:rPr lang="ru-RU" sz="1800" spc="-15" dirty="0">
                          <a:effectLst/>
                        </a:rPr>
                        <a:t>,</a:t>
                      </a:r>
                      <a:r>
                        <a:rPr lang="en-US" sz="1800" spc="-15" dirty="0">
                          <a:effectLst/>
                        </a:rPr>
                        <a:t>5 </a:t>
                      </a:r>
                      <a:r>
                        <a:rPr lang="ru-RU" sz="1800" spc="-15" dirty="0">
                          <a:effectLst/>
                        </a:rPr>
                        <a:t>м</a:t>
                      </a:r>
                      <a:r>
                        <a:rPr lang="en-US" sz="1800" spc="-15" dirty="0">
                          <a:effectLst/>
                        </a:rPr>
                        <a:t> 3)</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dirty="0">
                          <a:effectLst/>
                        </a:rPr>
                        <a:t>5</a:t>
                      </a:r>
                      <a:r>
                        <a:rPr lang="ru-RU" sz="1800" dirty="0">
                          <a:effectLst/>
                        </a:rPr>
                        <a:t>,</a:t>
                      </a:r>
                      <a:r>
                        <a:rPr lang="en-US" sz="1800" dirty="0">
                          <a:effectLst/>
                        </a:rPr>
                        <a:t>98</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(92</a:t>
                      </a:r>
                      <a:r>
                        <a:rPr lang="ru-RU" sz="1800" spc="-15" dirty="0">
                          <a:effectLst/>
                        </a:rPr>
                        <a:t>,</a:t>
                      </a:r>
                      <a:r>
                        <a:rPr lang="en-US" sz="1800" spc="-15" dirty="0">
                          <a:effectLst/>
                        </a:rPr>
                        <a:t>7 </a:t>
                      </a:r>
                      <a:r>
                        <a:rPr lang="ru-RU" sz="1800" spc="-15" dirty="0" err="1">
                          <a:effectLst/>
                        </a:rPr>
                        <a:t>л.с</a:t>
                      </a:r>
                      <a:r>
                        <a:rPr lang="ru-RU" sz="1800" spc="-15" dirty="0">
                          <a:effectLst/>
                        </a:rPr>
                        <a:t>.</a:t>
                      </a:r>
                      <a:r>
                        <a:rPr lang="en-US" sz="1800" spc="-15" dirty="0">
                          <a:effectLst/>
                        </a:rPr>
                        <a:t>)</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kumimoji="0" lang="ru-RU" sz="1800" b="0" i="0" u="none" strike="noStrike" kern="1200" cap="none" spc="-15" normalizeH="0" baseline="0" noProof="0">
                          <a:ln>
                            <a:noFill/>
                          </a:ln>
                          <a:solidFill>
                            <a:prstClr val="black"/>
                          </a:solidFill>
                          <a:effectLst/>
                          <a:uLnTx/>
                          <a:uFillTx/>
                          <a:latin typeface="Calibri"/>
                          <a:ea typeface="+mn-ea"/>
                          <a:cs typeface="+mn-cs"/>
                        </a:rPr>
                        <a:t>принято</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extLst>
                  <a:ext uri="{0D108BD9-81ED-4DB2-BD59-A6C34878D82A}">
                    <a16:rowId xmlns:a16="http://schemas.microsoft.com/office/drawing/2014/main" val="196488675"/>
                  </a:ext>
                </a:extLst>
              </a:tr>
              <a:tr h="141560">
                <a:tc>
                  <a:txBody>
                    <a:bodyPr/>
                    <a:lstStyle/>
                    <a:p>
                      <a:pPr algn="ctr" rtl="1">
                        <a:lnSpc>
                          <a:spcPct val="107000"/>
                        </a:lnSpc>
                        <a:spcAft>
                          <a:spcPts val="0"/>
                        </a:spcAft>
                      </a:pPr>
                      <a:r>
                        <a:rPr lang="fr-FR" sz="1800">
                          <a:effectLst/>
                        </a:rPr>
                        <a:t>D</a:t>
                      </a:r>
                      <a:endParaRPr lang="en-US" sz="1800">
                        <a:effectLst/>
                        <a:latin typeface="Times New Roman" panose="02020603050405020304" pitchFamily="18" charset="0"/>
                        <a:ea typeface="Times New Roman" panose="02020603050405020304" pitchFamily="18" charset="0"/>
                      </a:endParaRPr>
                    </a:p>
                  </a:txBody>
                  <a:tcPr marL="53196" marR="53196" marT="0" marB="0" anchor="ctr">
                    <a:solidFill>
                      <a:srgbClr val="E5F9F1"/>
                    </a:solidFill>
                  </a:tcPr>
                </a:tc>
                <a:tc>
                  <a:txBody>
                    <a:bodyPr/>
                    <a:lstStyle/>
                    <a:p>
                      <a:pPr algn="ctr" rtl="1">
                        <a:lnSpc>
                          <a:spcPct val="107000"/>
                        </a:lnSpc>
                        <a:spcAft>
                          <a:spcPts val="0"/>
                        </a:spcAft>
                      </a:pPr>
                      <a:r>
                        <a:rPr lang="en-US" sz="1800" spc="-15" dirty="0">
                          <a:effectLst/>
                        </a:rPr>
                        <a:t>13</a:t>
                      </a:r>
                      <a:r>
                        <a:rPr lang="ru-RU" sz="1800" spc="-15" dirty="0">
                          <a:effectLst/>
                        </a:rPr>
                        <a:t>,</a:t>
                      </a:r>
                      <a:r>
                        <a:rPr lang="en-US" sz="1800" spc="-15" dirty="0">
                          <a:effectLst/>
                        </a:rPr>
                        <a:t>5 </a:t>
                      </a:r>
                      <a:r>
                        <a:rPr lang="ru-RU" sz="1800" spc="-15" dirty="0">
                          <a:effectLst/>
                        </a:rPr>
                        <a:t>тон</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(0</a:t>
                      </a:r>
                      <a:r>
                        <a:rPr lang="ru-RU" sz="1800" spc="-15" dirty="0">
                          <a:effectLst/>
                        </a:rPr>
                        <a:t>,</a:t>
                      </a:r>
                      <a:r>
                        <a:rPr lang="en-US" sz="1800" spc="-15" dirty="0">
                          <a:effectLst/>
                        </a:rPr>
                        <a:t>78</a:t>
                      </a:r>
                      <a:r>
                        <a:rPr lang="ru-RU" sz="1800" spc="-15" dirty="0">
                          <a:effectLst/>
                        </a:rPr>
                        <a:t> м</a:t>
                      </a:r>
                      <a:r>
                        <a:rPr lang="en-US" sz="1800" spc="-15" dirty="0">
                          <a:effectLst/>
                        </a:rPr>
                        <a:t> 3)</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6</a:t>
                      </a:r>
                      <a:r>
                        <a:rPr lang="ru-RU" sz="1800" spc="-15" dirty="0">
                          <a:effectLst/>
                        </a:rPr>
                        <a:t>,</a:t>
                      </a:r>
                      <a:r>
                        <a:rPr lang="en-US" sz="1800" spc="-15" dirty="0">
                          <a:effectLst/>
                        </a:rPr>
                        <a:t>04</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lang="en-US" sz="1800" spc="-15" dirty="0">
                          <a:effectLst/>
                        </a:rPr>
                        <a:t>(90 </a:t>
                      </a:r>
                      <a:r>
                        <a:rPr lang="ru-RU" sz="1800" spc="-15" dirty="0" err="1">
                          <a:effectLst/>
                        </a:rPr>
                        <a:t>л.с</a:t>
                      </a:r>
                      <a:r>
                        <a:rPr lang="ru-RU" sz="1800" spc="-15" dirty="0">
                          <a:effectLst/>
                        </a:rPr>
                        <a:t>.</a:t>
                      </a:r>
                      <a:r>
                        <a:rPr lang="en-US" sz="1800" spc="-15" dirty="0">
                          <a:effectLst/>
                        </a:rPr>
                        <a:t>)</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tc>
                  <a:txBody>
                    <a:bodyPr/>
                    <a:lstStyle/>
                    <a:p>
                      <a:pPr algn="ctr" rtl="1">
                        <a:lnSpc>
                          <a:spcPct val="107000"/>
                        </a:lnSpc>
                        <a:spcAft>
                          <a:spcPts val="0"/>
                        </a:spcAft>
                      </a:pPr>
                      <a:r>
                        <a:rPr kumimoji="0" lang="ru-RU" sz="1800" b="0" i="0" u="none" strike="noStrike" kern="1200" cap="none" spc="-15" normalizeH="0" baseline="0" noProof="0" dirty="0">
                          <a:ln>
                            <a:noFill/>
                          </a:ln>
                          <a:solidFill>
                            <a:prstClr val="black"/>
                          </a:solidFill>
                          <a:effectLst/>
                          <a:uLnTx/>
                          <a:uFillTx/>
                          <a:latin typeface="Calibri"/>
                          <a:ea typeface="+mn-ea"/>
                          <a:cs typeface="+mn-cs"/>
                        </a:rPr>
                        <a:t>принято</a:t>
                      </a:r>
                      <a:endParaRPr lang="en-US" sz="1800" dirty="0">
                        <a:effectLst/>
                        <a:latin typeface="Times New Roman" panose="02020603050405020304" pitchFamily="18" charset="0"/>
                        <a:ea typeface="Times New Roman" panose="02020603050405020304" pitchFamily="18" charset="0"/>
                      </a:endParaRPr>
                    </a:p>
                  </a:txBody>
                  <a:tcPr marL="53196" marR="53196" marT="0" marB="0">
                    <a:solidFill>
                      <a:srgbClr val="E5F9F1"/>
                    </a:solidFill>
                  </a:tcPr>
                </a:tc>
                <a:extLst>
                  <a:ext uri="{0D108BD9-81ED-4DB2-BD59-A6C34878D82A}">
                    <a16:rowId xmlns:a16="http://schemas.microsoft.com/office/drawing/2014/main" val="2502004268"/>
                  </a:ext>
                </a:extLst>
              </a:tr>
            </a:tbl>
          </a:graphicData>
        </a:graphic>
      </p:graphicFrame>
      <p:sp>
        <p:nvSpPr>
          <p:cNvPr id="5" name="Rectangle 1">
            <a:extLst>
              <a:ext uri="{FF2B5EF4-FFF2-40B4-BE49-F238E27FC236}">
                <a16:creationId xmlns:a16="http://schemas.microsoft.com/office/drawing/2014/main" id="{D43EC3C7-6CBF-410A-AE26-3252EED06AE6}"/>
              </a:ext>
            </a:extLst>
          </p:cNvPr>
          <p:cNvSpPr>
            <a:spLocks noChangeArrowheads="1"/>
          </p:cNvSpPr>
          <p:nvPr/>
        </p:nvSpPr>
        <p:spPr bwMode="auto">
          <a:xfrm>
            <a:off x="2260879" y="1592402"/>
            <a:ext cx="825694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Таблица</a:t>
            </a: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5B. </a:t>
            </a:r>
            <a:r>
              <a:rPr kumimoji="0" lang="ru-RU"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Предварительное рассмотрение </a:t>
            </a: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Соответствие требованиям с</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технической точки зрения</a:t>
            </a:r>
            <a:r>
              <a:rPr lang="ru-RU" altLang="en-US" sz="1600" dirty="0">
                <a:latin typeface="Arial" panose="020B0604020202020204" pitchFamily="34" charset="0"/>
              </a:rPr>
              <a:t> </a:t>
            </a:r>
            <a:r>
              <a:rPr kumimoji="0" lang="ru-RU"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raditional Arabic" panose="02020603050405020304" pitchFamily="18" charset="-78"/>
              </a:rPr>
              <a:t>по ЛОТАМ (2) 3 шт.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raditional Arabic" panose="02020603050405020304" pitchFamily="18" charset="-78"/>
              </a:rPr>
              <a:t>Экскаватор гусеничный гидравлический, средней вылет, с запасными частями</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1863092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2800" dirty="0"/>
              <a:t>Пример рассмотрения с технической точки зрения</a:t>
            </a:r>
            <a:r>
              <a:rPr lang="en-US" sz="2800" dirty="0"/>
              <a:t>: </a:t>
            </a:r>
            <a:br>
              <a:rPr lang="en-US" sz="2800" dirty="0"/>
            </a:br>
            <a:r>
              <a:rPr lang="ru-RU" sz="2800" dirty="0"/>
              <a:t>Таблица</a:t>
            </a:r>
            <a:r>
              <a:rPr lang="en-US" sz="2800" dirty="0"/>
              <a:t> 11 – </a:t>
            </a:r>
            <a:r>
              <a:rPr lang="ru-RU" sz="2800" dirty="0"/>
              <a:t>Откорректированные цены заявок</a:t>
            </a:r>
            <a:endParaRPr lang="en-GB"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6499330"/>
              </p:ext>
            </p:extLst>
          </p:nvPr>
        </p:nvGraphicFramePr>
        <p:xfrm>
          <a:off x="550610" y="1108364"/>
          <a:ext cx="11090780" cy="4920436"/>
        </p:xfrm>
        <a:graphic>
          <a:graphicData uri="http://schemas.openxmlformats.org/drawingml/2006/table">
            <a:tbl>
              <a:tblPr>
                <a:tableStyleId>{5C22544A-7EE6-4342-B048-85BDC9FD1C3A}</a:tableStyleId>
              </a:tblPr>
              <a:tblGrid>
                <a:gridCol w="838357">
                  <a:extLst>
                    <a:ext uri="{9D8B030D-6E8A-4147-A177-3AD203B41FA5}">
                      <a16:colId xmlns:a16="http://schemas.microsoft.com/office/drawing/2014/main" val="584661160"/>
                    </a:ext>
                  </a:extLst>
                </a:gridCol>
                <a:gridCol w="1449661">
                  <a:extLst>
                    <a:ext uri="{9D8B030D-6E8A-4147-A177-3AD203B41FA5}">
                      <a16:colId xmlns:a16="http://schemas.microsoft.com/office/drawing/2014/main" val="2856505072"/>
                    </a:ext>
                  </a:extLst>
                </a:gridCol>
                <a:gridCol w="1449661">
                  <a:extLst>
                    <a:ext uri="{9D8B030D-6E8A-4147-A177-3AD203B41FA5}">
                      <a16:colId xmlns:a16="http://schemas.microsoft.com/office/drawing/2014/main" val="2950917098"/>
                    </a:ext>
                  </a:extLst>
                </a:gridCol>
                <a:gridCol w="1205140">
                  <a:extLst>
                    <a:ext uri="{9D8B030D-6E8A-4147-A177-3AD203B41FA5}">
                      <a16:colId xmlns:a16="http://schemas.microsoft.com/office/drawing/2014/main" val="3124982302"/>
                    </a:ext>
                  </a:extLst>
                </a:gridCol>
                <a:gridCol w="1327401">
                  <a:extLst>
                    <a:ext uri="{9D8B030D-6E8A-4147-A177-3AD203B41FA5}">
                      <a16:colId xmlns:a16="http://schemas.microsoft.com/office/drawing/2014/main" val="2486545626"/>
                    </a:ext>
                  </a:extLst>
                </a:gridCol>
                <a:gridCol w="1327401">
                  <a:extLst>
                    <a:ext uri="{9D8B030D-6E8A-4147-A177-3AD203B41FA5}">
                      <a16:colId xmlns:a16="http://schemas.microsoft.com/office/drawing/2014/main" val="1425917636"/>
                    </a:ext>
                  </a:extLst>
                </a:gridCol>
                <a:gridCol w="838357">
                  <a:extLst>
                    <a:ext uri="{9D8B030D-6E8A-4147-A177-3AD203B41FA5}">
                      <a16:colId xmlns:a16="http://schemas.microsoft.com/office/drawing/2014/main" val="3152953669"/>
                    </a:ext>
                  </a:extLst>
                </a:gridCol>
                <a:gridCol w="1327401">
                  <a:extLst>
                    <a:ext uri="{9D8B030D-6E8A-4147-A177-3AD203B41FA5}">
                      <a16:colId xmlns:a16="http://schemas.microsoft.com/office/drawing/2014/main" val="2715872616"/>
                    </a:ext>
                  </a:extLst>
                </a:gridCol>
                <a:gridCol w="1327401">
                  <a:extLst>
                    <a:ext uri="{9D8B030D-6E8A-4147-A177-3AD203B41FA5}">
                      <a16:colId xmlns:a16="http://schemas.microsoft.com/office/drawing/2014/main" val="3672201847"/>
                    </a:ext>
                  </a:extLst>
                </a:gridCol>
              </a:tblGrid>
              <a:tr h="750097">
                <a:tc>
                  <a:txBody>
                    <a:bodyPr/>
                    <a:lstStyle/>
                    <a:p>
                      <a:pPr algn="l" rtl="0" fontAlgn="ctr"/>
                      <a:r>
                        <a:rPr lang="ru-RU" sz="1000" b="1" u="none" strike="noStrike" spc="30" dirty="0">
                          <a:effectLst/>
                        </a:rPr>
                        <a:t>Участник торгов</a:t>
                      </a:r>
                      <a:r>
                        <a:rPr lang="en-US" sz="1000" b="1" u="none" strike="noStrike" spc="30" dirty="0">
                          <a:effectLst/>
                        </a:rPr>
                        <a:t> </a:t>
                      </a:r>
                      <a:r>
                        <a:rPr lang="en-GB" sz="1000" b="1" u="none" strike="noStrike" spc="30" dirty="0">
                          <a:effectLst/>
                        </a:rPr>
                        <a:t>(a)</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rowSpan="2" gridSpan="2">
                  <a:txBody>
                    <a:bodyPr/>
                    <a:lstStyle/>
                    <a:p>
                      <a:pPr algn="ctr" rtl="1" fontAlgn="ctr"/>
                      <a:r>
                        <a:rPr lang="ru-RU" sz="1000" b="1" u="none" strike="noStrike" spc="30" dirty="0">
                          <a:effectLst/>
                        </a:rPr>
                        <a:t>Зачитываемая цена(-ы)</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rowSpan="2" hMerge="1">
                  <a:txBody>
                    <a:bodyPr/>
                    <a:lstStyle/>
                    <a:p>
                      <a:endParaRPr lang="en-GB"/>
                    </a:p>
                  </a:txBody>
                  <a:tcPr/>
                </a:tc>
                <a:tc rowSpan="2" gridSpan="2">
                  <a:txBody>
                    <a:bodyPr/>
                    <a:lstStyle/>
                    <a:p>
                      <a:pPr algn="ctr" rtl="1" fontAlgn="ctr"/>
                      <a:r>
                        <a:rPr lang="ru-RU" sz="1000" b="1" u="none" strike="noStrike" spc="30" dirty="0">
                          <a:effectLst/>
                        </a:rPr>
                        <a:t>Корректировки</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rowSpan="2" hMerge="1">
                  <a:txBody>
                    <a:bodyPr/>
                    <a:lstStyle/>
                    <a:p>
                      <a:endParaRPr lang="en-GB"/>
                    </a:p>
                  </a:txBody>
                  <a:tcPr/>
                </a:tc>
                <a:tc>
                  <a:txBody>
                    <a:bodyPr/>
                    <a:lstStyle/>
                    <a:p>
                      <a:pPr algn="ctr" rtl="1" fontAlgn="ctr"/>
                      <a:r>
                        <a:rPr lang="ru-RU" sz="1000" b="1" u="none" strike="noStrike" spc="30" dirty="0" err="1">
                          <a:effectLst/>
                        </a:rPr>
                        <a:t>Откор</a:t>
                      </a:r>
                      <a:r>
                        <a:rPr lang="ru-RU" sz="1000" b="1" u="none" strike="noStrike" spc="30" dirty="0">
                          <a:effectLst/>
                        </a:rPr>
                        <a:t>. цены</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gridSpan="2">
                  <a:txBody>
                    <a:bodyPr/>
                    <a:lstStyle/>
                    <a:p>
                      <a:pPr algn="l" rtl="0" fontAlgn="ctr"/>
                      <a:endParaRPr lang="en-GB" sz="9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hMerge="1">
                  <a:txBody>
                    <a:bodyPr/>
                    <a:lstStyle/>
                    <a:p>
                      <a:endParaRPr lang="en-GB"/>
                    </a:p>
                  </a:txBody>
                  <a:tcPr/>
                </a:tc>
                <a:tc>
                  <a:txBody>
                    <a:bodyPr/>
                    <a:lstStyle/>
                    <a:p>
                      <a:pPr algn="ctr" rtl="1" fontAlgn="ctr"/>
                      <a:r>
                        <a:rPr lang="ru-RU" sz="1000" b="1" u="none" strike="noStrike" spc="30" dirty="0" err="1">
                          <a:effectLst/>
                        </a:rPr>
                        <a:t>Откор</a:t>
                      </a:r>
                      <a:r>
                        <a:rPr lang="ru-RU" sz="1000" b="1" u="none" strike="noStrike" spc="30" dirty="0">
                          <a:effectLst/>
                        </a:rPr>
                        <a:t>.</a:t>
                      </a:r>
                      <a:r>
                        <a:rPr lang="en-US" sz="1000" b="1" u="none" strike="noStrike" spc="30" dirty="0">
                          <a:effectLst/>
                        </a:rPr>
                        <a:t>/</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1547390255"/>
                  </a:ext>
                </a:extLst>
              </a:tr>
              <a:tr h="614038">
                <a:tc>
                  <a:txBody>
                    <a:bodyPr/>
                    <a:lstStyle/>
                    <a:p>
                      <a:pPr algn="l" rtl="0" fontAlgn="ctr"/>
                      <a:endParaRPr lang="en-GB" sz="700" b="0" i="1"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a:txBody>
                    <a:bodyPr/>
                    <a:lstStyle/>
                    <a:p>
                      <a:pPr algn="ctr" rtl="1" fontAlgn="ctr"/>
                      <a:r>
                        <a:rPr lang="ru-RU" sz="1000" b="1" u="none" strike="noStrike" spc="30" dirty="0">
                          <a:effectLst/>
                        </a:rPr>
                        <a:t>Цена(ы)</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gridSpan="2">
                  <a:txBody>
                    <a:bodyPr/>
                    <a:lstStyle/>
                    <a:p>
                      <a:pPr algn="l" rtl="0" fontAlgn="ctr"/>
                      <a:r>
                        <a:rPr lang="ru-RU" sz="900" b="1" u="none" strike="noStrike" spc="30" dirty="0">
                          <a:effectLst/>
                        </a:rPr>
                        <a:t>Скидки</a:t>
                      </a:r>
                      <a:endParaRPr lang="en-GB" sz="9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hMerge="1">
                  <a:txBody>
                    <a:bodyPr/>
                    <a:lstStyle/>
                    <a:p>
                      <a:endParaRPr lang="en-GB"/>
                    </a:p>
                  </a:txBody>
                  <a:tcPr/>
                </a:tc>
                <a:tc>
                  <a:txBody>
                    <a:bodyPr/>
                    <a:lstStyle/>
                    <a:p>
                      <a:pPr algn="ctr" rtl="1" fontAlgn="ctr"/>
                      <a:r>
                        <a:rPr lang="ru-RU" sz="1000" b="1" u="none" strike="noStrike" spc="30" dirty="0">
                          <a:effectLst/>
                        </a:rPr>
                        <a:t>Заявка со скидкой</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3984610919"/>
                  </a:ext>
                </a:extLst>
              </a:tr>
              <a:tr h="170703">
                <a:tc>
                  <a:txBody>
                    <a:bodyPr/>
                    <a:lstStyle/>
                    <a:p>
                      <a:pPr algn="l" fontAlgn="b"/>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6676" marR="6676" marT="6676" marB="0" anchor="b">
                    <a:solidFill>
                      <a:srgbClr val="E5F9F1"/>
                    </a:solidFill>
                  </a:tcPr>
                </a:tc>
                <a:tc gridSpan="2">
                  <a:txBody>
                    <a:bodyPr/>
                    <a:lstStyle/>
                    <a:p>
                      <a:pPr algn="r" rtl="1" fontAlgn="ctr"/>
                      <a:r>
                        <a:rPr lang="en-US" sz="800" u="none" strike="noStrike" spc="30">
                          <a:effectLst/>
                        </a:rPr>
                        <a:t> </a:t>
                      </a:r>
                      <a:endParaRPr lang="en-GB" sz="800" b="0"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hMerge="1">
                  <a:txBody>
                    <a:bodyPr/>
                    <a:lstStyle/>
                    <a:p>
                      <a:endParaRPr lang="en-GB"/>
                    </a:p>
                  </a:txBody>
                  <a:tcPr/>
                </a:tc>
                <a:tc gridSpan="2">
                  <a:txBody>
                    <a:bodyPr/>
                    <a:lstStyle/>
                    <a:p>
                      <a:pPr algn="r" rtl="1" fontAlgn="ctr"/>
                      <a:r>
                        <a:rPr lang="en-US" sz="1000" b="1" u="none" strike="noStrike" spc="30">
                          <a:effectLst/>
                        </a:rPr>
                        <a:t> </a:t>
                      </a:r>
                      <a:endParaRPr lang="en-GB" sz="1000" b="1"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hMerge="1">
                  <a:txBody>
                    <a:bodyPr/>
                    <a:lstStyle/>
                    <a:p>
                      <a:endParaRPr lang="en-GB"/>
                    </a:p>
                  </a:txBody>
                  <a:tcPr/>
                </a:tc>
                <a:tc>
                  <a:txBody>
                    <a:bodyPr/>
                    <a:lstStyle/>
                    <a:p>
                      <a:pPr algn="ctr" rtl="1" fontAlgn="ctr"/>
                      <a:r>
                        <a:rPr lang="en-US" sz="1000" b="1" u="none" strike="noStrike" spc="10" dirty="0">
                          <a:effectLst/>
                        </a:rPr>
                        <a:t>(f) = (c) + (d) - (e)</a:t>
                      </a:r>
                      <a:endParaRPr lang="en-GB" sz="1000" b="1" i="1"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gridSpan="2">
                  <a:txBody>
                    <a:bodyPr/>
                    <a:lstStyle/>
                    <a:p>
                      <a:pPr algn="l" fontAlgn="t"/>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6676" marR="6676" marT="6676" marB="0" vert="vert270">
                    <a:solidFill>
                      <a:srgbClr val="E5F9F1"/>
                    </a:solidFill>
                  </a:tcPr>
                </a:tc>
                <a:tc hMerge="1">
                  <a:txBody>
                    <a:bodyPr/>
                    <a:lstStyle/>
                    <a:p>
                      <a:endParaRPr lang="en-GB"/>
                    </a:p>
                  </a:txBody>
                  <a:tcPr/>
                </a:tc>
                <a:tc>
                  <a:txBody>
                    <a:bodyPr/>
                    <a:lstStyle/>
                    <a:p>
                      <a:pPr algn="ctr" rtl="1" fontAlgn="ctr"/>
                      <a:r>
                        <a:rPr lang="ru-RU" sz="1000" b="1" u="none" strike="noStrike" spc="30" dirty="0">
                          <a:effectLst/>
                        </a:rPr>
                        <a:t>Цена(ы)</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445100799"/>
                  </a:ext>
                </a:extLst>
              </a:tr>
              <a:tr h="893148">
                <a:tc>
                  <a:txBody>
                    <a:bodyPr/>
                    <a:lstStyle/>
                    <a:p>
                      <a:pPr algn="l" fontAlgn="b"/>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6676" marR="6676" marT="6676" marB="0" anchor="b">
                    <a:solidFill>
                      <a:srgbClr val="E5F9F1"/>
                    </a:solidFill>
                  </a:tcPr>
                </a:tc>
                <a:tc>
                  <a:txBody>
                    <a:bodyPr/>
                    <a:lstStyle/>
                    <a:p>
                      <a:pPr algn="l" rtl="1" fontAlgn="ctr"/>
                      <a:r>
                        <a:rPr lang="ru-RU" sz="1000" b="1" u="none" strike="noStrike" spc="30" dirty="0">
                          <a:effectLst/>
                        </a:rPr>
                        <a:t>Валюты</a:t>
                      </a:r>
                      <a:endParaRPr lang="en-GB" sz="10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a:txBody>
                    <a:bodyPr/>
                    <a:lstStyle/>
                    <a:p>
                      <a:pPr algn="l" rtl="1" fontAlgn="ctr"/>
                      <a:r>
                        <a:rPr lang="ru-RU" sz="1000" b="1" u="none" strike="noStrike" spc="30" dirty="0">
                          <a:effectLst/>
                        </a:rPr>
                        <a:t>Кол-во</a:t>
                      </a:r>
                      <a:r>
                        <a:rPr lang="en-US" sz="1000" b="1" u="none" strike="noStrike" spc="30" dirty="0">
                          <a:effectLst/>
                        </a:rPr>
                        <a:t>()</a:t>
                      </a:r>
                      <a:endParaRPr lang="en-GB" sz="10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a:txBody>
                    <a:bodyPr/>
                    <a:lstStyle/>
                    <a:p>
                      <a:pPr algn="l" rtl="1" fontAlgn="ctr"/>
                      <a:r>
                        <a:rPr lang="ru-RU" sz="900" b="1" u="none" strike="noStrike" spc="30" dirty="0">
                          <a:effectLst/>
                        </a:rPr>
                        <a:t>Вычислит.</a:t>
                      </a:r>
                      <a:endParaRPr lang="en-GB" sz="9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rowSpan="2">
                  <a:txBody>
                    <a:bodyPr/>
                    <a:lstStyle/>
                    <a:p>
                      <a:pPr algn="l" rtl="1" fontAlgn="ctr"/>
                      <a:r>
                        <a:rPr lang="ru-RU" sz="1000" b="1" u="none" strike="noStrike" spc="30" dirty="0">
                          <a:effectLst/>
                        </a:rPr>
                        <a:t>Предварит. суммы</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l" fontAlgn="t"/>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676" marR="6676" marT="6676" marB="0">
                    <a:solidFill>
                      <a:srgbClr val="E5F9F1"/>
                    </a:solidFill>
                  </a:tcPr>
                </a:tc>
                <a:tc>
                  <a:txBody>
                    <a:bodyPr/>
                    <a:lstStyle/>
                    <a:p>
                      <a:pPr algn="l" rtl="1" fontAlgn="ctr"/>
                      <a:r>
                        <a:rPr lang="ru-RU" sz="1000" b="1" u="none" strike="noStrike" spc="30" dirty="0">
                          <a:effectLst/>
                        </a:rPr>
                        <a:t>Процент</a:t>
                      </a:r>
                      <a:endParaRPr lang="en-GB" sz="10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a:txBody>
                    <a:bodyPr/>
                    <a:lstStyle/>
                    <a:p>
                      <a:pPr algn="l" rtl="1" fontAlgn="ctr"/>
                      <a:r>
                        <a:rPr lang="ru-RU" sz="1000" b="1" u="none" strike="noStrike" spc="30" dirty="0">
                          <a:effectLst/>
                        </a:rPr>
                        <a:t>Кол-во</a:t>
                      </a:r>
                      <a:r>
                        <a:rPr lang="en-US" sz="1000" b="1" u="none" strike="noStrike" spc="30" dirty="0">
                          <a:effectLst/>
                        </a:rPr>
                        <a:t>()</a:t>
                      </a:r>
                      <a:endParaRPr lang="en-GB" sz="1000" b="1" i="0" u="none" strike="noStrike" dirty="0">
                        <a:solidFill>
                          <a:srgbClr val="000000"/>
                        </a:solidFill>
                        <a:effectLst/>
                        <a:latin typeface="Times New Roman" panose="02020603050405020304" pitchFamily="18" charset="0"/>
                      </a:endParaRPr>
                    </a:p>
                  </a:txBody>
                  <a:tcPr marL="6676" marR="6676" marT="6676" marB="0" vert="vert270" anchor="ctr">
                    <a:solidFill>
                      <a:srgbClr val="E5F9F1"/>
                    </a:solidFill>
                  </a:tcPr>
                </a:tc>
                <a:tc rowSpan="2">
                  <a:txBody>
                    <a:bodyPr/>
                    <a:lstStyle/>
                    <a:p>
                      <a:pPr algn="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3241844584"/>
                  </a:ext>
                </a:extLst>
              </a:tr>
              <a:tr h="350879">
                <a:tc>
                  <a:txBody>
                    <a:bodyPr/>
                    <a:lstStyle/>
                    <a:p>
                      <a:pPr algn="l" fontAlgn="b"/>
                      <a:r>
                        <a:rPr lang="en-GB" sz="1000" b="1" u="none" strike="noStrike" dirty="0">
                          <a:effectLst/>
                        </a:rPr>
                        <a:t> </a:t>
                      </a:r>
                      <a:endParaRPr lang="en-GB" sz="1000" b="1" i="0" u="none" strike="noStrike" dirty="0">
                        <a:solidFill>
                          <a:srgbClr val="000000"/>
                        </a:solidFill>
                        <a:effectLst/>
                        <a:latin typeface="Calibri" panose="020F0502020204030204" pitchFamily="34" charset="0"/>
                      </a:endParaRPr>
                    </a:p>
                  </a:txBody>
                  <a:tcPr marL="6676" marR="6676" marT="6676" marB="0" anchor="b">
                    <a:solidFill>
                      <a:srgbClr val="E5F9F1"/>
                    </a:solidFill>
                  </a:tcPr>
                </a:tc>
                <a:tc>
                  <a:txBody>
                    <a:bodyPr/>
                    <a:lstStyle/>
                    <a:p>
                      <a:pPr algn="ctr" rtl="1" fontAlgn="ctr"/>
                      <a:r>
                        <a:rPr lang="en-US" sz="1000" b="1" u="none" strike="noStrike" dirty="0">
                          <a:effectLst/>
                        </a:rPr>
                        <a:t>(b)</a:t>
                      </a:r>
                      <a:endParaRPr lang="en-GB" sz="1000" b="1" i="1" u="none" strike="noStrike" dirty="0">
                        <a:solidFill>
                          <a:srgbClr val="000000"/>
                        </a:solidFill>
                        <a:effectLst/>
                        <a:latin typeface="Times New Roman" panose="02020603050405020304" pitchFamily="18" charset="0"/>
                      </a:endParaRPr>
                    </a:p>
                  </a:txBody>
                  <a:tcPr marL="240318" marR="6676" marT="6676" marB="0" anchor="ctr">
                    <a:solidFill>
                      <a:srgbClr val="E5F9F1"/>
                    </a:solidFill>
                  </a:tcPr>
                </a:tc>
                <a:tc>
                  <a:txBody>
                    <a:bodyPr/>
                    <a:lstStyle/>
                    <a:p>
                      <a:pPr algn="r" rtl="1" fontAlgn="ctr"/>
                      <a:r>
                        <a:rPr lang="en-US" sz="1000" b="1" u="none" strike="noStrike">
                          <a:effectLst/>
                        </a:rPr>
                        <a:t>(c)</a:t>
                      </a:r>
                      <a:endParaRPr lang="en-GB" sz="1000" b="1" i="1" u="none" strike="noStrike">
                        <a:solidFill>
                          <a:srgbClr val="000000"/>
                        </a:solidFill>
                        <a:effectLst/>
                        <a:latin typeface="Times New Roman" panose="02020603050405020304" pitchFamily="18" charset="0"/>
                      </a:endParaRPr>
                    </a:p>
                  </a:txBody>
                  <a:tcPr marL="6676" marR="6676" marT="6676" marB="0" vert="vert270" anchor="ctr">
                    <a:solidFill>
                      <a:srgbClr val="E5F9F1"/>
                    </a:solidFill>
                  </a:tcPr>
                </a:tc>
                <a:tc>
                  <a:txBody>
                    <a:bodyPr/>
                    <a:lstStyle/>
                    <a:p>
                      <a:pPr algn="ctr" rtl="1" fontAlgn="ctr"/>
                      <a:r>
                        <a:rPr lang="ru-RU" sz="1000" b="1" u="none" strike="noStrike" spc="30" dirty="0">
                          <a:effectLst/>
                        </a:rPr>
                        <a:t>Ошибки</a:t>
                      </a:r>
                      <a:r>
                        <a:rPr lang="en-US" sz="1000" b="1" u="none" strike="noStrike" spc="30" baseline="30000" dirty="0">
                          <a:effectLst/>
                        </a:rPr>
                        <a:t>1</a:t>
                      </a:r>
                      <a:endParaRPr lang="en-GB" sz="1000" b="1" i="0" u="none" strike="noStrike" dirty="0">
                        <a:solidFill>
                          <a:srgbClr val="000000"/>
                        </a:solidFill>
                        <a:effectLst/>
                        <a:latin typeface="Times New Roman" panose="02020603050405020304" pitchFamily="18" charset="0"/>
                      </a:endParaRPr>
                    </a:p>
                  </a:txBody>
                  <a:tcPr marL="180239" marR="6676" marT="6676" marB="0" anchor="ctr">
                    <a:solidFill>
                      <a:srgbClr val="E5F9F1"/>
                    </a:solidFill>
                  </a:tcPr>
                </a:tc>
                <a:tc vMerge="1">
                  <a:txBody>
                    <a:bodyPr/>
                    <a:lstStyle/>
                    <a:p>
                      <a:endParaRPr lang="en-GB"/>
                    </a:p>
                  </a:txBody>
                  <a:tcPr/>
                </a:tc>
                <a:tc>
                  <a:txBody>
                    <a:bodyPr/>
                    <a:lstStyle/>
                    <a:p>
                      <a:pPr algn="l" fontAlgn="t"/>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a:solidFill>
                      <a:srgbClr val="E5F9F1"/>
                    </a:solidFill>
                  </a:tcPr>
                </a:tc>
                <a:tc>
                  <a:txBody>
                    <a:bodyPr/>
                    <a:lstStyle/>
                    <a:p>
                      <a:pPr algn="ctr" rtl="1" fontAlgn="ctr"/>
                      <a:r>
                        <a:rPr lang="en-US" sz="1000" b="1" u="none" strike="noStrike" dirty="0">
                          <a:effectLst/>
                        </a:rPr>
                        <a:t>(</a:t>
                      </a:r>
                      <a:r>
                        <a:rPr lang="ru-RU" sz="1000" b="1" u="none" strike="noStrike" dirty="0">
                          <a:effectLst/>
                        </a:rPr>
                        <a:t>г</a:t>
                      </a:r>
                      <a:r>
                        <a:rPr lang="en-US" sz="1000" b="1" u="none" strike="noStrike" dirty="0">
                          <a:effectLst/>
                        </a:rPr>
                        <a:t>)</a:t>
                      </a:r>
                      <a:endParaRPr lang="en-GB" sz="1000" b="1" i="1"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r" rtl="1" fontAlgn="ctr"/>
                      <a:r>
                        <a:rPr lang="en-US" sz="1000" b="1" u="none" strike="noStrike">
                          <a:effectLst/>
                        </a:rPr>
                        <a:t>(h)</a:t>
                      </a:r>
                      <a:endParaRPr lang="en-GB" sz="1000" b="1" i="1" u="none" strike="noStrike">
                        <a:solidFill>
                          <a:srgbClr val="000000"/>
                        </a:solidFill>
                        <a:effectLst/>
                        <a:latin typeface="Times New Roman" panose="02020603050405020304" pitchFamily="18" charset="0"/>
                      </a:endParaRPr>
                    </a:p>
                  </a:txBody>
                  <a:tcPr marL="6676" marR="6676" marT="6676" marB="0" vert="vert270" anchor="ctr">
                    <a:solidFill>
                      <a:srgbClr val="E5F9F1"/>
                    </a:solidFill>
                  </a:tcPr>
                </a:tc>
                <a:tc vMerge="1">
                  <a:txBody>
                    <a:bodyPr/>
                    <a:lstStyle/>
                    <a:p>
                      <a:endParaRPr lang="en-GB"/>
                    </a:p>
                  </a:txBody>
                  <a:tcPr/>
                </a:tc>
                <a:extLst>
                  <a:ext uri="{0D108BD9-81ED-4DB2-BD59-A6C34878D82A}">
                    <a16:rowId xmlns:a16="http://schemas.microsoft.com/office/drawing/2014/main" val="890831304"/>
                  </a:ext>
                </a:extLst>
              </a:tr>
              <a:tr h="279109">
                <a:tc>
                  <a:txBody>
                    <a:bodyPr/>
                    <a:lstStyle/>
                    <a:p>
                      <a:pPr algn="l" fontAlgn="b"/>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anchor="b">
                    <a:solidFill>
                      <a:srgbClr val="E5F9F1"/>
                    </a:solidFill>
                  </a:tcPr>
                </a:tc>
                <a:tc>
                  <a:txBody>
                    <a:bodyPr/>
                    <a:lstStyle/>
                    <a:p>
                      <a:pPr algn="l" fontAlgn="ctr"/>
                      <a:r>
                        <a:rPr lang="en-GB" sz="1000" b="1" u="none" strike="noStrike" dirty="0">
                          <a:effectLst/>
                        </a:rPr>
                        <a:t> </a:t>
                      </a:r>
                      <a:endParaRPr lang="en-GB" sz="1000" b="1" i="0" u="none" strike="noStrike" dirty="0">
                        <a:solidFill>
                          <a:srgbClr val="000000"/>
                        </a:solidFill>
                        <a:effectLst/>
                        <a:latin typeface="Calibri" panose="020F0502020204030204" pitchFamily="34" charset="0"/>
                      </a:endParaRPr>
                    </a:p>
                  </a:txBody>
                  <a:tcPr marL="6676" marR="6676" marT="6676" marB="0" vert="vert270" anchor="ctr">
                    <a:solidFill>
                      <a:srgbClr val="E5F9F1"/>
                    </a:solidFill>
                  </a:tcPr>
                </a:tc>
                <a:tc>
                  <a:txBody>
                    <a:bodyPr/>
                    <a:lstStyle/>
                    <a:p>
                      <a:pPr algn="l" fontAlgn="ctr"/>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vert="vert270" anchor="ctr">
                    <a:solidFill>
                      <a:srgbClr val="E5F9F1"/>
                    </a:solidFill>
                  </a:tcPr>
                </a:tc>
                <a:tc>
                  <a:txBody>
                    <a:bodyPr/>
                    <a:lstStyle/>
                    <a:p>
                      <a:pPr algn="ctr" rtl="1" fontAlgn="ctr"/>
                      <a:r>
                        <a:rPr lang="en-US" sz="1000" b="1" u="none" strike="noStrike" dirty="0">
                          <a:effectLst/>
                        </a:rPr>
                        <a:t>(d)</a:t>
                      </a:r>
                      <a:endParaRPr lang="en-GB" sz="1000" b="1" i="1" u="none" strike="noStrike" dirty="0">
                        <a:solidFill>
                          <a:srgbClr val="000000"/>
                        </a:solidFill>
                        <a:effectLst/>
                        <a:latin typeface="Times New Roman" panose="02020603050405020304" pitchFamily="18" charset="0"/>
                      </a:endParaRPr>
                    </a:p>
                  </a:txBody>
                  <a:tcPr marL="240318" marR="6676" marT="6676" marB="0" anchor="ctr">
                    <a:solidFill>
                      <a:srgbClr val="E5F9F1"/>
                    </a:solidFill>
                  </a:tcPr>
                </a:tc>
                <a:tc>
                  <a:txBody>
                    <a:bodyPr/>
                    <a:lstStyle/>
                    <a:p>
                      <a:pPr algn="ctr" rtl="1" fontAlgn="ctr"/>
                      <a:r>
                        <a:rPr lang="en-US" sz="1000" b="1" u="none" strike="noStrike" dirty="0">
                          <a:effectLst/>
                        </a:rPr>
                        <a:t>(e)</a:t>
                      </a:r>
                      <a:endParaRPr lang="en-GB" sz="1000" b="1" i="1"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l" fontAlgn="t"/>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a:solidFill>
                      <a:srgbClr val="E5F9F1"/>
                    </a:solidFill>
                  </a:tcPr>
                </a:tc>
                <a:tc>
                  <a:txBody>
                    <a:bodyPr/>
                    <a:lstStyle/>
                    <a:p>
                      <a:pPr algn="l" fontAlgn="ctr"/>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vert="vert270" anchor="ctr">
                    <a:solidFill>
                      <a:srgbClr val="E5F9F1"/>
                    </a:solidFill>
                  </a:tcPr>
                </a:tc>
                <a:tc>
                  <a:txBody>
                    <a:bodyPr/>
                    <a:lstStyle/>
                    <a:p>
                      <a:pPr algn="l" fontAlgn="ctr"/>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6676" marR="6676" marT="6676" marB="0" vert="vert270" anchor="ctr">
                    <a:solidFill>
                      <a:srgbClr val="E5F9F1"/>
                    </a:solidFill>
                  </a:tcPr>
                </a:tc>
                <a:tc>
                  <a:txBody>
                    <a:bodyPr/>
                    <a:lstStyle/>
                    <a:p>
                      <a:pPr algn="ctr" rtl="1" fontAlgn="ctr"/>
                      <a:r>
                        <a:rPr lang="en-US" sz="1000" b="1" u="none" strike="noStrike" dirty="0">
                          <a:effectLst/>
                        </a:rPr>
                        <a:t>(</a:t>
                      </a:r>
                      <a:r>
                        <a:rPr lang="en-US" sz="1000" b="1" u="none" strike="noStrike" dirty="0" err="1">
                          <a:effectLst/>
                        </a:rPr>
                        <a:t>i</a:t>
                      </a:r>
                      <a:r>
                        <a:rPr lang="en-US" sz="1000" b="1" u="none" strike="noStrike" dirty="0">
                          <a:effectLst/>
                        </a:rPr>
                        <a:t>) = (f) – (h)</a:t>
                      </a:r>
                      <a:endParaRPr lang="en-GB" sz="1000" b="1" i="1"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481050397"/>
                  </a:ext>
                </a:extLst>
              </a:tr>
              <a:tr h="271134">
                <a:tc rowSpan="2">
                  <a:txBody>
                    <a:bodyPr/>
                    <a:lstStyle/>
                    <a:p>
                      <a:pPr algn="ctr" rtl="0" fontAlgn="ctr"/>
                      <a:r>
                        <a:rPr lang="en-US" sz="1000" b="1" u="none" strike="noStrike" spc="30">
                          <a:effectLst/>
                        </a:rPr>
                        <a:t>A</a:t>
                      </a:r>
                      <a:endParaRPr lang="en-GB" sz="1000" b="1"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1,089,320,784,148</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-2</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180,000,000,000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909,320,784,146</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909,320,784,146</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2918386037"/>
                  </a:ext>
                </a:extLst>
              </a:tr>
              <a:tr h="177556">
                <a:tc vMerge="1">
                  <a:txBody>
                    <a:bodyPr/>
                    <a:lstStyle/>
                    <a:p>
                      <a:endParaRPr lang="en-GB"/>
                    </a:p>
                  </a:txBody>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2940136291"/>
                  </a:ext>
                </a:extLst>
              </a:tr>
              <a:tr h="429032">
                <a:tc>
                  <a:txBody>
                    <a:bodyPr/>
                    <a:lstStyle/>
                    <a:p>
                      <a:pPr algn="r" rtl="1" fontAlgn="ctr"/>
                      <a:r>
                        <a:rPr lang="en-US" sz="1000" b="1" u="none" strike="noStrike" spc="30">
                          <a:effectLst/>
                        </a:rPr>
                        <a:t> </a:t>
                      </a:r>
                      <a:endParaRPr lang="en-GB" sz="1000" b="1"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977,668,820,963</a:t>
                      </a:r>
                      <a:endParaRPr lang="en-GB" sz="1000" b="1" i="0" u="none" strike="noStrike" dirty="0">
                        <a:solidFill>
                          <a:srgbClr val="000000"/>
                        </a:solidFill>
                        <a:effectLst/>
                        <a:latin typeface="Times New Roman" panose="02020603050405020304" pitchFamily="18" charset="0"/>
                      </a:endParaRPr>
                    </a:p>
                  </a:txBody>
                  <a:tcPr marL="60080" marR="6676" marT="6676" marB="0" anchor="ctr">
                    <a:solidFill>
                      <a:srgbClr val="E5F9F1"/>
                    </a:solidFill>
                  </a:tcPr>
                </a:tc>
                <a:tc>
                  <a:txBody>
                    <a:bodyPr/>
                    <a:lstStyle/>
                    <a:p>
                      <a:pPr algn="ctr" rtl="1" fontAlgn="ctr"/>
                      <a:r>
                        <a:rPr lang="en-US" sz="1000" b="1" u="none" strike="noStrike" spc="30" dirty="0">
                          <a:effectLst/>
                        </a:rPr>
                        <a:t>-1,903,999,998</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180,000,000,000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795,764,820,965</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795,764,820,965</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1611322030"/>
                  </a:ext>
                </a:extLst>
              </a:tr>
              <a:tr h="177556">
                <a:tc rowSpan="2">
                  <a:txBody>
                    <a:bodyPr/>
                    <a:lstStyle/>
                    <a:p>
                      <a:pPr algn="ctr" rtl="0" fontAlgn="ctr"/>
                      <a:r>
                        <a:rPr lang="en-US" sz="1000" b="1" u="none" strike="noStrike" spc="30" dirty="0">
                          <a:effectLst/>
                        </a:rPr>
                        <a:t>B</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extLst>
                  <a:ext uri="{0D108BD9-81ED-4DB2-BD59-A6C34878D82A}">
                    <a16:rowId xmlns:a16="http://schemas.microsoft.com/office/drawing/2014/main" val="2806830377"/>
                  </a:ext>
                </a:extLst>
              </a:tr>
              <a:tr h="177556">
                <a:tc vMerge="1">
                  <a:txBody>
                    <a:bodyPr/>
                    <a:lstStyle/>
                    <a:p>
                      <a:endParaRPr lang="en-GB"/>
                    </a:p>
                  </a:txBody>
                  <a:tcPr/>
                </a:tc>
                <a:tc>
                  <a:txBody>
                    <a:bodyPr/>
                    <a:lstStyle/>
                    <a:p>
                      <a:pPr algn="ctr" rtl="1" fontAlgn="ctr"/>
                      <a:r>
                        <a:rPr lang="ru-RU" sz="1000" b="1" u="none" strike="noStrike" spc="30" dirty="0">
                          <a:effectLst/>
                        </a:rPr>
                        <a:t>Евро</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849,521</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849,520</a:t>
                      </a:r>
                      <a:endParaRPr lang="en-GB" sz="1000" b="1" i="0" u="none" strike="noStrike" dirty="0">
                        <a:solidFill>
                          <a:srgbClr val="000000"/>
                        </a:solidFill>
                        <a:effectLst/>
                        <a:latin typeface="Times New Roman" panose="02020603050405020304" pitchFamily="18" charset="0"/>
                      </a:endParaRPr>
                    </a:p>
                  </a:txBody>
                  <a:tcPr marL="180239"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849,520</a:t>
                      </a:r>
                      <a:endParaRPr lang="en-GB" sz="1000" b="1" i="0" u="none" strike="noStrike" dirty="0">
                        <a:solidFill>
                          <a:srgbClr val="000000"/>
                        </a:solidFill>
                        <a:effectLst/>
                        <a:latin typeface="Times New Roman" panose="02020603050405020304" pitchFamily="18" charset="0"/>
                      </a:endParaRPr>
                    </a:p>
                  </a:txBody>
                  <a:tcPr marL="180239" marR="6676" marT="6676" marB="0" anchor="ctr">
                    <a:solidFill>
                      <a:srgbClr val="E5F9F1"/>
                    </a:solidFill>
                  </a:tcPr>
                </a:tc>
                <a:extLst>
                  <a:ext uri="{0D108BD9-81ED-4DB2-BD59-A6C34878D82A}">
                    <a16:rowId xmlns:a16="http://schemas.microsoft.com/office/drawing/2014/main" val="938196543"/>
                  </a:ext>
                </a:extLst>
              </a:tr>
              <a:tr h="288679">
                <a:tc>
                  <a:txBody>
                    <a:bodyPr/>
                    <a:lstStyle/>
                    <a:p>
                      <a:pPr algn="r" rtl="1" fontAlgn="ctr"/>
                      <a:r>
                        <a:rPr lang="en-US" sz="1000" b="1" u="none" strike="noStrike" spc="30">
                          <a:effectLst/>
                        </a:rPr>
                        <a:t> </a:t>
                      </a:r>
                      <a:endParaRPr lang="en-GB" sz="1000" b="1"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180,000,000,000</a:t>
                      </a:r>
                      <a:endParaRPr lang="en-GB" sz="1000" b="1" i="0" u="none" strike="noStrike" dirty="0">
                        <a:solidFill>
                          <a:srgbClr val="000000"/>
                        </a:solidFill>
                        <a:effectLst/>
                        <a:latin typeface="Times New Roman" panose="02020603050405020304" pitchFamily="18" charset="0"/>
                      </a:endParaRPr>
                    </a:p>
                  </a:txBody>
                  <a:tcPr marL="60080" marR="6676" marT="6676" marB="0" anchor="ctr">
                    <a:solidFill>
                      <a:srgbClr val="E5F9F1"/>
                    </a:solidFill>
                  </a:tcPr>
                </a:tc>
                <a:tc>
                  <a:txBody>
                    <a:bodyPr/>
                    <a:lstStyle/>
                    <a:p>
                      <a:pPr algn="ctr" rtl="1"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180,000,000,000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p>
                      <a:pPr algn="ctr" rtl="1" fontAlgn="ct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360478" marR="6676" marT="6676" marB="0" anchor="ctr">
                    <a:solidFill>
                      <a:srgbClr val="E5F9F1"/>
                    </a:solidFill>
                  </a:tcPr>
                </a:tc>
                <a:extLst>
                  <a:ext uri="{0D108BD9-81ED-4DB2-BD59-A6C34878D82A}">
                    <a16:rowId xmlns:a16="http://schemas.microsoft.com/office/drawing/2014/main" val="1661173284"/>
                  </a:ext>
                </a:extLst>
              </a:tr>
              <a:tr h="0">
                <a:tc rowSpan="2">
                  <a:txBody>
                    <a:bodyPr/>
                    <a:lstStyle/>
                    <a:p>
                      <a:pPr algn="ctr" rtl="0" fontAlgn="ctr"/>
                      <a:r>
                        <a:rPr lang="en-US" sz="1000" b="1" u="none" strike="noStrike" spc="30">
                          <a:effectLst/>
                        </a:rPr>
                        <a:t>C</a:t>
                      </a:r>
                      <a:endParaRPr lang="en-GB" sz="1000" b="1" i="0" u="none" strike="noStrike">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240318"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 </a:t>
                      </a:r>
                      <a:endParaRPr lang="en-GB" sz="1000" b="1" i="0" u="none" strike="noStrike" dirty="0">
                        <a:solidFill>
                          <a:srgbClr val="000000"/>
                        </a:solidFill>
                        <a:effectLst/>
                        <a:latin typeface="Times New Roman" panose="02020603050405020304" pitchFamily="18" charset="0"/>
                      </a:endParaRPr>
                    </a:p>
                  </a:txBody>
                  <a:tcPr marL="360478" marR="6676" marT="6676" marB="0" anchor="ctr">
                    <a:solidFill>
                      <a:srgbClr val="E5F9F1"/>
                    </a:solidFill>
                  </a:tcPr>
                </a:tc>
                <a:extLst>
                  <a:ext uri="{0D108BD9-81ED-4DB2-BD59-A6C34878D82A}">
                    <a16:rowId xmlns:a16="http://schemas.microsoft.com/office/drawing/2014/main" val="3797470722"/>
                  </a:ext>
                </a:extLst>
              </a:tr>
              <a:tr h="82812">
                <a:tc v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0" u="none" strike="noStrike" dirty="0">
                          <a:solidFill>
                            <a:srgbClr val="000000"/>
                          </a:solidFill>
                          <a:effectLst/>
                          <a:latin typeface="Times New Roman" panose="02020603050405020304" pitchFamily="18" charset="0"/>
                        </a:rPr>
                        <a:t>Долл. США</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37,730,126</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1" fontAlgn="ctr"/>
                      <a:r>
                        <a:rPr lang="en-US" sz="1000" b="1" u="none" strike="noStrike" spc="30" dirty="0">
                          <a:effectLst/>
                        </a:rPr>
                        <a:t>0</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algn="ctr" rtl="0" fontAlgn="ctr"/>
                      <a:r>
                        <a:rPr lang="en-US" sz="1000" b="1" u="none" strike="noStrike" spc="30" dirty="0">
                          <a:effectLst/>
                        </a:rPr>
                        <a:t>37,730,126</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6676" marR="6676" marT="6676" marB="0" anchor="ctr">
                    <a:solidFill>
                      <a:srgbClr val="E5F9F1"/>
                    </a:solid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ru-RU" sz="1000" b="1" u="none" strike="noStrike" spc="30" dirty="0">
                          <a:effectLst/>
                        </a:rPr>
                        <a:t>н/п</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tc>
                  <a:txBody>
                    <a:bodyPr/>
                    <a:lstStyle/>
                    <a:p>
                      <a:pPr algn="ctr" rtl="0" fontAlgn="ctr"/>
                      <a:r>
                        <a:rPr lang="en-US" sz="1000" b="1" u="none" strike="noStrike" spc="30" dirty="0">
                          <a:effectLst/>
                        </a:rPr>
                        <a:t>37,730,126</a:t>
                      </a:r>
                      <a:endParaRPr lang="en-GB" sz="1000" b="1" i="0" u="none" strike="noStrike" dirty="0">
                        <a:solidFill>
                          <a:srgbClr val="000000"/>
                        </a:solidFill>
                        <a:effectLst/>
                        <a:latin typeface="Times New Roman" panose="02020603050405020304" pitchFamily="18" charset="0"/>
                      </a:endParaRPr>
                    </a:p>
                  </a:txBody>
                  <a:tcPr marL="120159" marR="6676" marT="6676" marB="0" anchor="ctr">
                    <a:solidFill>
                      <a:srgbClr val="E5F9F1"/>
                    </a:solidFill>
                  </a:tcPr>
                </a:tc>
                <a:extLst>
                  <a:ext uri="{0D108BD9-81ED-4DB2-BD59-A6C34878D82A}">
                    <a16:rowId xmlns:a16="http://schemas.microsoft.com/office/drawing/2014/main" val="2330003425"/>
                  </a:ext>
                </a:extLst>
              </a:tr>
            </a:tbl>
          </a:graphicData>
        </a:graphic>
      </p:graphicFrame>
    </p:spTree>
    <p:extLst>
      <p:ext uri="{BB962C8B-B14F-4D97-AF65-F5344CB8AC3E}">
        <p14:creationId xmlns:p14="http://schemas.microsoft.com/office/powerpoint/2010/main" val="28894181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2800" dirty="0"/>
              <a:t>рассмотрения с технической точки зрения</a:t>
            </a:r>
            <a:r>
              <a:rPr lang="en-US" sz="2800" dirty="0"/>
              <a:t>: </a:t>
            </a:r>
            <a:br>
              <a:rPr lang="en-US" sz="2800" dirty="0"/>
            </a:br>
            <a:r>
              <a:rPr lang="ru-RU" sz="2800" dirty="0"/>
              <a:t>Таблица</a:t>
            </a:r>
            <a:r>
              <a:rPr lang="en-US" sz="2800" dirty="0"/>
              <a:t> 12 – </a:t>
            </a:r>
            <a:r>
              <a:rPr lang="ru-RU" sz="2800" dirty="0"/>
              <a:t>Конвертация валюты</a:t>
            </a:r>
            <a:endParaRPr lang="en-GB"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6951695"/>
              </p:ext>
            </p:extLst>
          </p:nvPr>
        </p:nvGraphicFramePr>
        <p:xfrm>
          <a:off x="589936" y="1646341"/>
          <a:ext cx="10868286" cy="4257750"/>
        </p:xfrm>
        <a:graphic>
          <a:graphicData uri="http://schemas.openxmlformats.org/drawingml/2006/table">
            <a:tbl>
              <a:tblPr>
                <a:tableStyleId>{5C22544A-7EE6-4342-B048-85BDC9FD1C3A}</a:tableStyleId>
              </a:tblPr>
              <a:tblGrid>
                <a:gridCol w="1464883">
                  <a:extLst>
                    <a:ext uri="{9D8B030D-6E8A-4147-A177-3AD203B41FA5}">
                      <a16:colId xmlns:a16="http://schemas.microsoft.com/office/drawing/2014/main" val="543788160"/>
                    </a:ext>
                  </a:extLst>
                </a:gridCol>
                <a:gridCol w="1712784">
                  <a:extLst>
                    <a:ext uri="{9D8B030D-6E8A-4147-A177-3AD203B41FA5}">
                      <a16:colId xmlns:a16="http://schemas.microsoft.com/office/drawing/2014/main" val="3243099870"/>
                    </a:ext>
                  </a:extLst>
                </a:gridCol>
                <a:gridCol w="1712784">
                  <a:extLst>
                    <a:ext uri="{9D8B030D-6E8A-4147-A177-3AD203B41FA5}">
                      <a16:colId xmlns:a16="http://schemas.microsoft.com/office/drawing/2014/main" val="3169599016"/>
                    </a:ext>
                  </a:extLst>
                </a:gridCol>
                <a:gridCol w="2050831">
                  <a:extLst>
                    <a:ext uri="{9D8B030D-6E8A-4147-A177-3AD203B41FA5}">
                      <a16:colId xmlns:a16="http://schemas.microsoft.com/office/drawing/2014/main" val="3187270978"/>
                    </a:ext>
                  </a:extLst>
                </a:gridCol>
                <a:gridCol w="2050831">
                  <a:extLst>
                    <a:ext uri="{9D8B030D-6E8A-4147-A177-3AD203B41FA5}">
                      <a16:colId xmlns:a16="http://schemas.microsoft.com/office/drawing/2014/main" val="4103760702"/>
                    </a:ext>
                  </a:extLst>
                </a:gridCol>
                <a:gridCol w="1876173">
                  <a:extLst>
                    <a:ext uri="{9D8B030D-6E8A-4147-A177-3AD203B41FA5}">
                      <a16:colId xmlns:a16="http://schemas.microsoft.com/office/drawing/2014/main" val="628620233"/>
                    </a:ext>
                  </a:extLst>
                </a:gridCol>
              </a:tblGrid>
              <a:tr h="482781">
                <a:tc>
                  <a:txBody>
                    <a:bodyPr/>
                    <a:lstStyle/>
                    <a:p>
                      <a:pPr algn="ctr" rtl="0" fontAlgn="ctr"/>
                      <a:r>
                        <a:rPr lang="ru-RU" sz="1000" b="1" u="none" strike="noStrike" dirty="0">
                          <a:effectLst/>
                        </a:rPr>
                        <a:t>Участников торгов</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dirty="0">
                          <a:effectLst/>
                        </a:rPr>
                        <a:t>Валюта(-ы</a:t>
                      </a:r>
                      <a:r>
                        <a:rPr lang="ru-RU" sz="1000" b="1" u="none" strike="noStrike">
                          <a:effectLst/>
                        </a:rPr>
                        <a:t>) заявок</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dirty="0">
                          <a:effectLst/>
                        </a:rPr>
                        <a:t>Изменен.</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dirty="0">
                          <a:effectLst/>
                        </a:rPr>
                        <a:t>Применимо</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gridSpan="2">
                  <a:txBody>
                    <a:bodyPr/>
                    <a:lstStyle/>
                    <a:p>
                      <a:pPr algn="ctr" rtl="1" fontAlgn="ctr"/>
                      <a:r>
                        <a:rPr lang="ru-RU" sz="1000" b="1" u="none" strike="noStrike" dirty="0">
                          <a:effectLst/>
                        </a:rPr>
                        <a:t>Оценка валюты</a:t>
                      </a:r>
                      <a:r>
                        <a:rPr lang="en-US" sz="1000" b="1" u="none" strike="noStrike" dirty="0">
                          <a:effectLst/>
                        </a:rPr>
                        <a:t>, </a:t>
                      </a:r>
                      <a:r>
                        <a:rPr lang="ru-RU" sz="1000" b="1" u="none" strike="noStrike"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hMerge="1">
                  <a:txBody>
                    <a:bodyPr/>
                    <a:lstStyle/>
                    <a:p>
                      <a:endParaRPr lang="en-GB"/>
                    </a:p>
                  </a:txBody>
                  <a:tcPr/>
                </a:tc>
                <a:extLst>
                  <a:ext uri="{0D108BD9-81ED-4DB2-BD59-A6C34878D82A}">
                    <a16:rowId xmlns:a16="http://schemas.microsoft.com/office/drawing/2014/main" val="1323276623"/>
                  </a:ext>
                </a:extLst>
              </a:tr>
              <a:tr h="510633">
                <a:tc>
                  <a:txBody>
                    <a:bodyPr/>
                    <a:lstStyle/>
                    <a:p>
                      <a:pPr algn="ctr" rtl="0" fontAlgn="ctr"/>
                      <a:r>
                        <a:rPr lang="en-US" sz="1000" b="1" u="none" strike="noStrike" spc="100" dirty="0">
                          <a:effectLst/>
                        </a:rPr>
                        <a:t>(a)</a:t>
                      </a:r>
                      <a:endParaRPr lang="en-GB" sz="1000" b="1" i="1"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spc="100" dirty="0">
                          <a:effectLst/>
                        </a:rPr>
                        <a:t>(b)</a:t>
                      </a:r>
                      <a:endParaRPr lang="en-GB" sz="1000" b="1" i="1"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dirty="0">
                          <a:effectLst/>
                        </a:rPr>
                        <a:t>Цена заявки</a:t>
                      </a:r>
                      <a:endParaRPr lang="en-GB" sz="1000" b="1" i="0" u="none" strike="noStrike" dirty="0">
                        <a:solidFill>
                          <a:srgbClr val="000000"/>
                        </a:solidFill>
                        <a:effectLst/>
                        <a:latin typeface="Times New Roman" panose="02020603050405020304" pitchFamily="18" charset="0"/>
                      </a:endParaRPr>
                    </a:p>
                  </a:txBody>
                  <a:tcPr marL="332233" marR="9229" marT="9229" marB="0" anchor="ctr">
                    <a:solidFill>
                      <a:srgbClr val="E5F9F1"/>
                    </a:solidFill>
                  </a:tcPr>
                </a:tc>
                <a:tc>
                  <a:txBody>
                    <a:bodyPr/>
                    <a:lstStyle/>
                    <a:p>
                      <a:pPr algn="ctr" rtl="0" fontAlgn="ctr"/>
                      <a:r>
                        <a:rPr lang="ru-RU" sz="1000" b="1" u="none" strike="noStrike" dirty="0">
                          <a:effectLst/>
                        </a:rPr>
                        <a:t>Курсы валют</a:t>
                      </a:r>
                      <a:r>
                        <a:rPr lang="en-US" sz="1000" b="1" u="none" strike="noStrike" baseline="30000" dirty="0">
                          <a:effectLst/>
                        </a:rPr>
                        <a:t>1</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ru-RU" sz="1000" b="1" u="none" strike="noStrike" dirty="0">
                          <a:effectLst/>
                        </a:rPr>
                        <a:t>Цена заявка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ru-RU" sz="1000" b="1" u="none" strike="noStrike" baseline="30000" dirty="0">
                          <a:effectLst/>
                        </a:rPr>
                        <a:t>Общая цена заявки</a:t>
                      </a:r>
                      <a:r>
                        <a:rPr lang="en-US" sz="1000" b="1" u="none" strike="noStrike" baseline="30000" dirty="0">
                          <a:effectLst/>
                        </a:rPr>
                        <a:t>2</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extLst>
                  <a:ext uri="{0D108BD9-81ED-4DB2-BD59-A6C34878D82A}">
                    <a16:rowId xmlns:a16="http://schemas.microsoft.com/office/drawing/2014/main" val="106831134"/>
                  </a:ext>
                </a:extLst>
              </a:tr>
              <a:tr h="427074">
                <a:tc>
                  <a:txBody>
                    <a:bodyPr/>
                    <a:lstStyle/>
                    <a:p>
                      <a:pPr algn="l" fontAlgn="ctr"/>
                      <a:r>
                        <a:rPr lang="en-GB" sz="1000" b="1" u="none" strike="noStrike">
                          <a:effectLst/>
                        </a:rPr>
                        <a:t> </a:t>
                      </a:r>
                      <a:endParaRPr lang="en-GB" sz="1000" b="1" i="0" u="none" strike="noStrike">
                        <a:solidFill>
                          <a:srgbClr val="000000"/>
                        </a:solidFill>
                        <a:effectLst/>
                        <a:latin typeface="Calibri" panose="020F0502020204030204" pitchFamily="34" charset="0"/>
                      </a:endParaRPr>
                    </a:p>
                  </a:txBody>
                  <a:tcPr marL="9229" marR="9229" marT="9229" marB="0" anchor="ctr">
                    <a:solidFill>
                      <a:srgbClr val="E5F9F1"/>
                    </a:solidFill>
                  </a:tcPr>
                </a:tc>
                <a:tc>
                  <a:txBody>
                    <a:bodyPr/>
                    <a:lstStyle/>
                    <a:p>
                      <a:pPr algn="l" fontAlgn="ctr"/>
                      <a:r>
                        <a:rPr lang="en-GB" sz="1000" b="1" u="none" strike="noStrike" dirty="0">
                          <a:effectLst/>
                        </a:rPr>
                        <a:t> </a:t>
                      </a:r>
                      <a:endParaRPr lang="en-GB" sz="1000" b="1" i="0" u="none" strike="noStrike" dirty="0">
                        <a:solidFill>
                          <a:srgbClr val="000000"/>
                        </a:solidFill>
                        <a:effectLst/>
                        <a:latin typeface="Calibri" panose="020F0502020204030204" pitchFamily="34" charset="0"/>
                      </a:endParaRPr>
                    </a:p>
                  </a:txBody>
                  <a:tcPr marL="9229" marR="9229" marT="9229" marB="0" anchor="ctr">
                    <a:solidFill>
                      <a:srgbClr val="E5F9F1"/>
                    </a:solidFill>
                  </a:tcPr>
                </a:tc>
                <a:tc>
                  <a:txBody>
                    <a:bodyPr/>
                    <a:lstStyle/>
                    <a:p>
                      <a:pPr algn="ctr" rtl="0" fontAlgn="ctr"/>
                      <a:r>
                        <a:rPr lang="en-US" sz="1000" b="1" u="none" strike="noStrike" spc="100" dirty="0">
                          <a:effectLst/>
                        </a:rPr>
                        <a:t>(c)</a:t>
                      </a:r>
                      <a:endParaRPr lang="en-GB" sz="1000" b="1" i="1" u="none" strike="noStrike" dirty="0">
                        <a:solidFill>
                          <a:srgbClr val="000000"/>
                        </a:solidFill>
                        <a:effectLst/>
                        <a:latin typeface="Times New Roman" panose="02020603050405020304" pitchFamily="18" charset="0"/>
                      </a:endParaRPr>
                    </a:p>
                  </a:txBody>
                  <a:tcPr marL="581407" marR="9229" marT="9229" marB="0" anchor="ctr">
                    <a:solidFill>
                      <a:srgbClr val="E5F9F1"/>
                    </a:solidFill>
                  </a:tcPr>
                </a:tc>
                <a:tc>
                  <a:txBody>
                    <a:bodyPr/>
                    <a:lstStyle/>
                    <a:p>
                      <a:pPr algn="ctr" rtl="0" fontAlgn="ctr"/>
                      <a:r>
                        <a:rPr lang="en-US" sz="1000" b="1" u="none" strike="noStrike" spc="100" dirty="0">
                          <a:effectLst/>
                        </a:rPr>
                        <a:t>(d)</a:t>
                      </a:r>
                      <a:endParaRPr lang="en-GB" sz="1000" b="1" i="1" u="none" strike="noStrike" dirty="0">
                        <a:solidFill>
                          <a:srgbClr val="000000"/>
                        </a:solidFill>
                        <a:effectLst/>
                        <a:latin typeface="Times New Roman" panose="02020603050405020304" pitchFamily="18" charset="0"/>
                      </a:endParaRPr>
                    </a:p>
                  </a:txBody>
                  <a:tcPr marL="581407" marR="9229" marT="9229" marB="0" anchor="ctr">
                    <a:solidFill>
                      <a:srgbClr val="E5F9F1"/>
                    </a:solidFill>
                  </a:tcPr>
                </a:tc>
                <a:tc>
                  <a:txBody>
                    <a:bodyPr/>
                    <a:lstStyle/>
                    <a:p>
                      <a:pPr algn="ctr" rtl="1" fontAlgn="ctr"/>
                      <a:r>
                        <a:rPr lang="en-US" sz="1000" b="1" u="none" strike="noStrike" spc="100" dirty="0">
                          <a:effectLst/>
                        </a:rPr>
                        <a:t>(e) = (c) x (d)</a:t>
                      </a:r>
                      <a:endParaRPr lang="en-GB" sz="1000" b="1" i="1"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spc="100" dirty="0">
                          <a:effectLst/>
                        </a:rPr>
                        <a:t>(f)</a:t>
                      </a:r>
                      <a:endParaRPr lang="en-GB" sz="1000" b="1" i="1"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extLst>
                  <a:ext uri="{0D108BD9-81ED-4DB2-BD59-A6C34878D82A}">
                    <a16:rowId xmlns:a16="http://schemas.microsoft.com/office/drawing/2014/main" val="311484508"/>
                  </a:ext>
                </a:extLst>
              </a:tr>
              <a:tr h="185685">
                <a:tc>
                  <a:txBody>
                    <a:bodyPr/>
                    <a:lstStyle/>
                    <a:p>
                      <a:pPr algn="ctr" rtl="1" fontAlgn="ctr"/>
                      <a:r>
                        <a:rPr lang="en-US" sz="1000" b="1" u="none" strike="noStrike">
                          <a:effectLst/>
                        </a:rPr>
                        <a:t>A</a:t>
                      </a:r>
                      <a:endParaRPr lang="en-GB" sz="1000" b="1" i="0" u="none" strike="noStrike">
                        <a:solidFill>
                          <a:srgbClr val="000000"/>
                        </a:solidFill>
                        <a:effectLst/>
                        <a:latin typeface="Times New Roman" panose="02020603050405020304" pitchFamily="18" charset="0"/>
                      </a:endParaRPr>
                    </a:p>
                  </a:txBody>
                  <a:tcPr marL="9229" marR="9229" marT="9229" marB="0" anchor="ctr">
                    <a:solidFill>
                      <a:srgbClr val="E5F9F1"/>
                    </a:solidFill>
                  </a:tcPr>
                </a:tc>
                <a:tc rowSpan="2">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extLst>
                  <a:ext uri="{0D108BD9-81ED-4DB2-BD59-A6C34878D82A}">
                    <a16:rowId xmlns:a16="http://schemas.microsoft.com/office/drawing/2014/main" val="3393921238"/>
                  </a:ext>
                </a:extLst>
              </a:tr>
              <a:tr h="336089">
                <a:tc>
                  <a:txBody>
                    <a:bodyPr/>
                    <a:lstStyle/>
                    <a:p>
                      <a:pPr algn="ctr" rtl="1" fontAlgn="ctr"/>
                      <a:r>
                        <a:rPr lang="en-US" sz="1000" b="1" u="none" strike="noStrike">
                          <a:effectLst/>
                        </a:rPr>
                        <a:t> </a:t>
                      </a:r>
                      <a:endParaRPr lang="en-GB" sz="1000" b="1" i="0" u="none" strike="noStrike">
                        <a:solidFill>
                          <a:srgbClr val="000000"/>
                        </a:solidFill>
                        <a:effectLst/>
                        <a:latin typeface="Times New Roman" panose="02020603050405020304" pitchFamily="18" charset="0"/>
                      </a:endParaRPr>
                    </a:p>
                  </a:txBody>
                  <a:tcPr marL="9229" marR="9229" marT="9229" marB="0" anchor="ctr">
                    <a:solidFill>
                      <a:srgbClr val="E5F9F1"/>
                    </a:solidFill>
                  </a:tcPr>
                </a:tc>
                <a:tc vMerge="1">
                  <a:txBody>
                    <a:bodyPr/>
                    <a:lstStyle/>
                    <a:p>
                      <a:endParaRPr lang="en-GB"/>
                    </a:p>
                  </a:txBody>
                  <a:tcPr/>
                </a:tc>
                <a:tc>
                  <a:txBody>
                    <a:bodyPr/>
                    <a:lstStyle/>
                    <a:p>
                      <a:pPr algn="ctr" rtl="1" fontAlgn="ctr"/>
                      <a:r>
                        <a:rPr lang="en-US" sz="1000" b="1" u="none" strike="noStrike" dirty="0">
                          <a:effectLst/>
                        </a:rPr>
                        <a:t>909,320,784,146</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1</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909,320,784,146</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909,320,784,146</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extLst>
                  <a:ext uri="{0D108BD9-81ED-4DB2-BD59-A6C34878D82A}">
                    <a16:rowId xmlns:a16="http://schemas.microsoft.com/office/drawing/2014/main" val="49810176"/>
                  </a:ext>
                </a:extLst>
              </a:tr>
              <a:tr h="371369">
                <a:tc rowSpan="4">
                  <a:txBody>
                    <a:bodyPr/>
                    <a:lstStyle/>
                    <a:p>
                      <a:pPr algn="ctr" rtl="0" fontAlgn="ctr"/>
                      <a:r>
                        <a:rPr lang="en-US" sz="1000" b="1" u="none" strike="noStrike">
                          <a:effectLst/>
                        </a:rPr>
                        <a:t>B</a:t>
                      </a:r>
                      <a:endParaRPr lang="en-GB" sz="1000" b="1" i="0" u="none" strike="noStrike">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795,764,820,96 5</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1</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795,764,820,965</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extLst>
                  <a:ext uri="{0D108BD9-81ED-4DB2-BD59-A6C34878D82A}">
                    <a16:rowId xmlns:a16="http://schemas.microsoft.com/office/drawing/2014/main" val="2585040450"/>
                  </a:ext>
                </a:extLst>
              </a:tr>
              <a:tr h="194969">
                <a:tc vMerge="1">
                  <a:txBody>
                    <a:bodyPr/>
                    <a:lstStyle/>
                    <a:p>
                      <a:endParaRPr lang="en-GB"/>
                    </a:p>
                  </a:txBody>
                  <a:tcPr/>
                </a:tc>
                <a:tc>
                  <a:txBody>
                    <a:bodyPr/>
                    <a:lstStyle/>
                    <a:p>
                      <a:pPr algn="ctr" rtl="1" fontAlgn="ctr"/>
                      <a:r>
                        <a:rPr lang="en-US" sz="1000" b="1" u="none" strike="noStrike">
                          <a:effectLst/>
                        </a:rPr>
                        <a:t> </a:t>
                      </a:r>
                      <a:endParaRPr lang="en-GB" sz="1000" b="1" i="0" u="none" strike="noStrike">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rowSpan="2">
                  <a:txBody>
                    <a:bodyPr/>
                    <a:lstStyle/>
                    <a:p>
                      <a:pPr algn="ctr" rtl="1" fontAlgn="ctr"/>
                      <a:r>
                        <a:rPr lang="en-US" sz="1000" b="1" u="none" strike="noStrike" dirty="0">
                          <a:effectLst/>
                        </a:rPr>
                        <a:t>825,184,548,085</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extLst>
                  <a:ext uri="{0D108BD9-81ED-4DB2-BD59-A6C34878D82A}">
                    <a16:rowId xmlns:a16="http://schemas.microsoft.com/office/drawing/2014/main" val="2476360963"/>
                  </a:ext>
                </a:extLst>
              </a:tr>
              <a:tr h="185685">
                <a:tc vMerge="1">
                  <a:txBody>
                    <a:bodyPr/>
                    <a:lstStyle/>
                    <a:p>
                      <a:endParaRPr lang="en-GB"/>
                    </a:p>
                  </a:txBody>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vMerge="1">
                  <a:txBody>
                    <a:bodyPr/>
                    <a:lstStyle/>
                    <a:p>
                      <a:endParaRPr lang="en-GB"/>
                    </a:p>
                  </a:txBody>
                  <a:tcPr/>
                </a:tc>
                <a:extLst>
                  <a:ext uri="{0D108BD9-81ED-4DB2-BD59-A6C34878D82A}">
                    <a16:rowId xmlns:a16="http://schemas.microsoft.com/office/drawing/2014/main" val="1864615373"/>
                  </a:ext>
                </a:extLst>
              </a:tr>
              <a:tr h="336089">
                <a:tc vMerge="1">
                  <a:txBody>
                    <a:bodyPr/>
                    <a:lstStyle/>
                    <a:p>
                      <a:endParaRPr lang="en-GB"/>
                    </a:p>
                  </a:txBody>
                  <a:tcPr/>
                </a:tc>
                <a:tc>
                  <a:txBody>
                    <a:bodyPr/>
                    <a:lstStyle/>
                    <a:p>
                      <a:pPr algn="ctr" rtl="0" fontAlgn="ctr"/>
                      <a:r>
                        <a:rPr lang="ru-RU" sz="1000" b="1" u="none" strike="noStrike" dirty="0">
                          <a:effectLst/>
                        </a:rPr>
                        <a:t>Евро</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849,520</a:t>
                      </a:r>
                      <a:endParaRPr lang="en-GB" sz="1000" b="1" i="0" u="none" strike="noStrike" dirty="0">
                        <a:solidFill>
                          <a:srgbClr val="000000"/>
                        </a:solidFill>
                        <a:effectLst/>
                        <a:latin typeface="Times New Roman" panose="02020603050405020304" pitchFamily="18" charset="0"/>
                      </a:endParaRPr>
                    </a:p>
                  </a:txBody>
                  <a:tcPr marL="415291" marR="9229" marT="9229" marB="0" anchor="ctr">
                    <a:solidFill>
                      <a:srgbClr val="E5F9F1"/>
                    </a:solidFill>
                  </a:tcPr>
                </a:tc>
                <a:tc>
                  <a:txBody>
                    <a:bodyPr/>
                    <a:lstStyle/>
                    <a:p>
                      <a:pPr algn="ctr" rtl="0" fontAlgn="ctr"/>
                      <a:r>
                        <a:rPr lang="en-US" sz="1000" b="1" u="none" strike="noStrike" dirty="0">
                          <a:effectLst/>
                        </a:rPr>
                        <a:t>34,631</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29,419,727,120</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extLst>
                  <a:ext uri="{0D108BD9-81ED-4DB2-BD59-A6C34878D82A}">
                    <a16:rowId xmlns:a16="http://schemas.microsoft.com/office/drawing/2014/main" val="3468978745"/>
                  </a:ext>
                </a:extLst>
              </a:tr>
              <a:tr h="315664">
                <a:tc rowSpan="4">
                  <a:txBody>
                    <a:bodyPr/>
                    <a:lstStyle/>
                    <a:p>
                      <a:pPr algn="ctr" rtl="0" fontAlgn="ctr"/>
                      <a:r>
                        <a:rPr lang="en-US" sz="1000" b="1" u="none" strike="noStrike">
                          <a:effectLst/>
                        </a:rPr>
                        <a:t>C</a:t>
                      </a:r>
                      <a:endParaRPr lang="en-GB" sz="1000" b="1" i="0" u="none" strike="noStrike">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ru-RU" sz="1000" b="1" u="none" strike="noStrike" spc="30" dirty="0">
                          <a:effectLst/>
                        </a:rPr>
                        <a:t>Местная валюта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0</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1</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0</a:t>
                      </a:r>
                      <a:endParaRPr lang="en-GB" sz="1000" b="1" i="0" u="none" strike="noStrike" dirty="0">
                        <a:solidFill>
                          <a:srgbClr val="000000"/>
                        </a:solidFill>
                        <a:effectLst/>
                        <a:latin typeface="Times New Roman" panose="02020603050405020304" pitchFamily="18" charset="0"/>
                      </a:endParaRPr>
                    </a:p>
                  </a:txBody>
                  <a:tcPr marL="581407" marR="9229" marT="9229" marB="0" anchor="ctr">
                    <a:solidFill>
                      <a:srgbClr val="E5F9F1"/>
                    </a:solidFill>
                  </a:tcPr>
                </a:tc>
                <a:tc rowSpan="4">
                  <a:txBody>
                    <a:bodyPr/>
                    <a:lstStyle/>
                    <a:p>
                      <a:pPr algn="ctr" rtl="1" fontAlgn="ctr"/>
                      <a:r>
                        <a:rPr lang="en-US" sz="1000" b="1" u="none" strike="noStrike" dirty="0">
                          <a:effectLst/>
                        </a:rPr>
                        <a:t>1,221,022,337,612</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extLst>
                  <a:ext uri="{0D108BD9-81ED-4DB2-BD59-A6C34878D82A}">
                    <a16:rowId xmlns:a16="http://schemas.microsoft.com/office/drawing/2014/main" val="3594053270"/>
                  </a:ext>
                </a:extLst>
              </a:tr>
              <a:tr h="194969">
                <a:tc vMerge="1">
                  <a:txBody>
                    <a:bodyPr/>
                    <a:lstStyle/>
                    <a:p>
                      <a:endParaRPr lang="en-GB"/>
                    </a:p>
                  </a:txBody>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vMerge="1">
                  <a:txBody>
                    <a:bodyPr/>
                    <a:lstStyle/>
                    <a:p>
                      <a:endParaRPr lang="en-GB"/>
                    </a:p>
                  </a:txBody>
                  <a:tcPr/>
                </a:tc>
                <a:extLst>
                  <a:ext uri="{0D108BD9-81ED-4DB2-BD59-A6C34878D82A}">
                    <a16:rowId xmlns:a16="http://schemas.microsoft.com/office/drawing/2014/main" val="2012584595"/>
                  </a:ext>
                </a:extLst>
              </a:tr>
              <a:tr h="185685">
                <a:tc vMerge="1">
                  <a:txBody>
                    <a:bodyPr/>
                    <a:lstStyle/>
                    <a:p>
                      <a:endParaRPr lang="en-GB"/>
                    </a:p>
                  </a:txBody>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 </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vMerge="1">
                  <a:txBody>
                    <a:bodyPr/>
                    <a:lstStyle/>
                    <a:p>
                      <a:endParaRPr lang="en-GB"/>
                    </a:p>
                  </a:txBody>
                  <a:tcPr/>
                </a:tc>
                <a:extLst>
                  <a:ext uri="{0D108BD9-81ED-4DB2-BD59-A6C34878D82A}">
                    <a16:rowId xmlns:a16="http://schemas.microsoft.com/office/drawing/2014/main" val="3286120732"/>
                  </a:ext>
                </a:extLst>
              </a:tr>
              <a:tr h="336089">
                <a:tc vMerge="1">
                  <a:txBody>
                    <a:bodyPr/>
                    <a:lstStyle/>
                    <a:p>
                      <a:endParaRPr lang="en-GB"/>
                    </a:p>
                  </a:txBody>
                  <a:tcPr/>
                </a:tc>
                <a:tc>
                  <a:txBody>
                    <a:bodyPr/>
                    <a:lstStyle/>
                    <a:p>
                      <a:pPr algn="ctr" rtl="0" fontAlgn="ctr"/>
                      <a:r>
                        <a:rPr lang="ru-RU" sz="1000" b="1" i="0" u="none" strike="noStrike" dirty="0">
                          <a:solidFill>
                            <a:srgbClr val="000000"/>
                          </a:solidFill>
                          <a:effectLst/>
                          <a:latin typeface="Times New Roman" panose="02020603050405020304" pitchFamily="18" charset="0"/>
                        </a:rPr>
                        <a:t>Долл. США</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en-US" sz="1000" b="1" u="none" strike="noStrike" dirty="0">
                          <a:effectLst/>
                        </a:rPr>
                        <a:t>37</a:t>
                      </a:r>
                      <a:r>
                        <a:rPr lang="ru-RU" sz="1000" b="1" u="none" strike="noStrike" dirty="0">
                          <a:effectLst/>
                        </a:rPr>
                        <a:t> </a:t>
                      </a:r>
                      <a:r>
                        <a:rPr lang="en-US" sz="1000" b="1" u="none" strike="noStrike" dirty="0">
                          <a:effectLst/>
                        </a:rPr>
                        <a:t>730</a:t>
                      </a:r>
                      <a:r>
                        <a:rPr lang="ru-RU" sz="1000" b="1" u="none" strike="noStrike" dirty="0">
                          <a:effectLst/>
                        </a:rPr>
                        <a:t> </a:t>
                      </a:r>
                      <a:r>
                        <a:rPr lang="en-US" sz="1000" b="1" u="none" strike="noStrike" dirty="0">
                          <a:effectLst/>
                        </a:rPr>
                        <a:t>126</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0" fontAlgn="ctr"/>
                      <a:r>
                        <a:rPr lang="en-US" sz="1000" b="1" u="none" strike="noStrike" dirty="0">
                          <a:effectLst/>
                        </a:rPr>
                        <a:t>32</a:t>
                      </a:r>
                      <a:r>
                        <a:rPr lang="ru-RU" sz="1000" b="1" u="none" strike="noStrike" dirty="0">
                          <a:effectLst/>
                        </a:rPr>
                        <a:t> </a:t>
                      </a:r>
                      <a:r>
                        <a:rPr lang="en-US" sz="1000" b="1" u="none" strike="noStrike" dirty="0">
                          <a:effectLst/>
                        </a:rPr>
                        <a:t>362</a:t>
                      </a:r>
                      <a:endParaRPr lang="en-GB" sz="1000" b="1" i="0" u="none" strike="noStrike" dirty="0">
                        <a:solidFill>
                          <a:srgbClr val="000000"/>
                        </a:solidFill>
                        <a:effectLst/>
                        <a:latin typeface="Times New Roman" panose="02020603050405020304" pitchFamily="18" charset="0"/>
                      </a:endParaRPr>
                    </a:p>
                  </a:txBody>
                  <a:tcPr marL="9229" marR="9229" marT="9229" marB="0" anchor="ctr">
                    <a:solidFill>
                      <a:srgbClr val="E5F9F1"/>
                    </a:solidFill>
                  </a:tcPr>
                </a:tc>
                <a:tc>
                  <a:txBody>
                    <a:bodyPr/>
                    <a:lstStyle/>
                    <a:p>
                      <a:pPr algn="ctr" rtl="1" fontAlgn="ctr"/>
                      <a:r>
                        <a:rPr lang="ru-RU" sz="1000" b="1" u="none" strike="noStrike" dirty="0">
                          <a:effectLst/>
                        </a:rPr>
                        <a:t>  1</a:t>
                      </a:r>
                      <a:r>
                        <a:rPr lang="en-US" sz="1000" b="1" u="none" strike="noStrike" dirty="0">
                          <a:effectLst/>
                        </a:rPr>
                        <a:t>,221,022,337,612</a:t>
                      </a:r>
                      <a:endParaRPr lang="en-GB" sz="1000" b="1" i="0" u="none" strike="noStrike" dirty="0">
                        <a:solidFill>
                          <a:srgbClr val="000000"/>
                        </a:solidFill>
                        <a:effectLst/>
                        <a:latin typeface="Times New Roman" panose="02020603050405020304" pitchFamily="18" charset="0"/>
                      </a:endParaRPr>
                    </a:p>
                  </a:txBody>
                  <a:tcPr marL="83058" marR="9229" marT="9229" marB="0" anchor="ctr">
                    <a:solidFill>
                      <a:srgbClr val="E5F9F1"/>
                    </a:solidFill>
                  </a:tcPr>
                </a:tc>
                <a:tc vMerge="1">
                  <a:txBody>
                    <a:bodyPr/>
                    <a:lstStyle/>
                    <a:p>
                      <a:endParaRPr lang="en-GB"/>
                    </a:p>
                  </a:txBody>
                  <a:tcPr/>
                </a:tc>
                <a:extLst>
                  <a:ext uri="{0D108BD9-81ED-4DB2-BD59-A6C34878D82A}">
                    <a16:rowId xmlns:a16="http://schemas.microsoft.com/office/drawing/2014/main" val="1031544436"/>
                  </a:ext>
                </a:extLst>
              </a:tr>
              <a:tr h="194969">
                <a:tc>
                  <a:txBody>
                    <a:bodyPr/>
                    <a:lstStyle/>
                    <a:p>
                      <a:pPr algn="l" fontAlgn="ctr"/>
                      <a:endParaRPr lang="en-GB" sz="1000" b="1" i="0" u="none" strike="noStrike" dirty="0">
                        <a:solidFill>
                          <a:srgbClr val="000000"/>
                        </a:solidFill>
                        <a:effectLst/>
                        <a:latin typeface="Times New Roman" panose="02020603050405020304" pitchFamily="18" charset="0"/>
                      </a:endParaRPr>
                    </a:p>
                  </a:txBody>
                  <a:tcPr marL="166116" marR="9229" marT="9229" marB="0" anchor="ctr">
                    <a:solidFill>
                      <a:srgbClr val="E5F9F1"/>
                    </a:solidFill>
                  </a:tcPr>
                </a:tc>
                <a:tc>
                  <a:txBody>
                    <a:bodyPr/>
                    <a:lstStyle/>
                    <a:p>
                      <a:pPr algn="ctr" fontAlgn="b"/>
                      <a:endParaRPr lang="en-GB" sz="1000" b="1" i="0" u="none" strike="noStrike" dirty="0">
                        <a:solidFill>
                          <a:srgbClr val="000000"/>
                        </a:solidFill>
                        <a:effectLst/>
                        <a:latin typeface="Calibri" panose="020F0502020204030204" pitchFamily="34" charset="0"/>
                      </a:endParaRPr>
                    </a:p>
                  </a:txBody>
                  <a:tcPr marL="9229" marR="9229" marT="9229" marB="0" anchor="b">
                    <a:solidFill>
                      <a:srgbClr val="E5F9F1"/>
                    </a:solidFill>
                  </a:tcPr>
                </a:tc>
                <a:tc>
                  <a:txBody>
                    <a:bodyPr/>
                    <a:lstStyle/>
                    <a:p>
                      <a:pPr algn="l" fontAlgn="b"/>
                      <a:endParaRPr lang="en-GB" sz="1000" b="1" i="0" u="none" strike="noStrike">
                        <a:solidFill>
                          <a:srgbClr val="000000"/>
                        </a:solidFill>
                        <a:effectLst/>
                        <a:latin typeface="Calibri" panose="020F0502020204030204" pitchFamily="34" charset="0"/>
                      </a:endParaRPr>
                    </a:p>
                  </a:txBody>
                  <a:tcPr marL="9229" marR="9229" marT="9229" marB="0" anchor="b">
                    <a:solidFill>
                      <a:srgbClr val="E5F9F1"/>
                    </a:solidFill>
                  </a:tcPr>
                </a:tc>
                <a:tc>
                  <a:txBody>
                    <a:bodyPr/>
                    <a:lstStyle/>
                    <a:p>
                      <a:pPr algn="ctr" fontAlgn="b"/>
                      <a:endParaRPr lang="en-GB" sz="1000" b="1" i="0" u="none" strike="noStrike" dirty="0">
                        <a:solidFill>
                          <a:srgbClr val="000000"/>
                        </a:solidFill>
                        <a:effectLst/>
                        <a:latin typeface="Calibri" panose="020F0502020204030204" pitchFamily="34" charset="0"/>
                      </a:endParaRPr>
                    </a:p>
                  </a:txBody>
                  <a:tcPr marL="9229" marR="9229" marT="9229" marB="0" anchor="b">
                    <a:solidFill>
                      <a:srgbClr val="E5F9F1"/>
                    </a:solidFill>
                  </a:tcPr>
                </a:tc>
                <a:tc>
                  <a:txBody>
                    <a:bodyPr/>
                    <a:lstStyle/>
                    <a:p>
                      <a:pPr algn="l" fontAlgn="b"/>
                      <a:endParaRPr lang="en-GB" sz="1000" b="1" i="0" u="none" strike="noStrike" dirty="0">
                        <a:solidFill>
                          <a:srgbClr val="000000"/>
                        </a:solidFill>
                        <a:effectLst/>
                        <a:latin typeface="Calibri" panose="020F0502020204030204" pitchFamily="34" charset="0"/>
                      </a:endParaRPr>
                    </a:p>
                  </a:txBody>
                  <a:tcPr marL="9229" marR="9229" marT="9229" marB="0" anchor="b">
                    <a:solidFill>
                      <a:srgbClr val="E5F9F1"/>
                    </a:solidFill>
                  </a:tcPr>
                </a:tc>
                <a:tc>
                  <a:txBody>
                    <a:bodyPr/>
                    <a:lstStyle/>
                    <a:p>
                      <a:pPr algn="l" fontAlgn="b"/>
                      <a:endParaRPr lang="en-GB" sz="1000" b="1" i="0" u="none" strike="noStrike" dirty="0">
                        <a:solidFill>
                          <a:srgbClr val="000000"/>
                        </a:solidFill>
                        <a:effectLst/>
                        <a:latin typeface="Calibri" panose="020F0502020204030204" pitchFamily="34" charset="0"/>
                      </a:endParaRPr>
                    </a:p>
                  </a:txBody>
                  <a:tcPr marL="9229" marR="9229" marT="9229" marB="0" anchor="b">
                    <a:solidFill>
                      <a:srgbClr val="E5F9F1"/>
                    </a:solidFill>
                  </a:tcPr>
                </a:tc>
                <a:extLst>
                  <a:ext uri="{0D108BD9-81ED-4DB2-BD59-A6C34878D82A}">
                    <a16:rowId xmlns:a16="http://schemas.microsoft.com/office/drawing/2014/main" val="2139732354"/>
                  </a:ext>
                </a:extLst>
              </a:tr>
            </a:tbl>
          </a:graphicData>
        </a:graphic>
      </p:graphicFrame>
    </p:spTree>
    <p:extLst>
      <p:ext uri="{BB962C8B-B14F-4D97-AF65-F5344CB8AC3E}">
        <p14:creationId xmlns:p14="http://schemas.microsoft.com/office/powerpoint/2010/main" val="2762840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64353" y="219074"/>
            <a:ext cx="9254253" cy="1150938"/>
          </a:xfrm>
        </p:spPr>
        <p:txBody>
          <a:bodyPr vert="horz" lIns="91440" tIns="45720" rIns="91440" bIns="45720" rtlCol="0" anchor="ctr">
            <a:noAutofit/>
          </a:bodyPr>
          <a:lstStyle/>
          <a:p>
            <a:r>
              <a:rPr lang="ru-RU" altLang="en-US" dirty="0"/>
              <a:t>Заявка обычно соответствует требованиям, если</a:t>
            </a:r>
            <a:endParaRPr lang="en-GB" altLang="en-US" dirty="0"/>
          </a:p>
        </p:txBody>
      </p:sp>
      <p:sp>
        <p:nvSpPr>
          <p:cNvPr id="7" name="Rectangle 6"/>
          <p:cNvSpPr/>
          <p:nvPr/>
        </p:nvSpPr>
        <p:spPr>
          <a:xfrm>
            <a:off x="716293" y="2723042"/>
            <a:ext cx="3955058" cy="1631216"/>
          </a:xfrm>
          <a:prstGeom prst="rect">
            <a:avLst/>
          </a:prstGeom>
          <a:gradFill flip="none" rotWithShape="1">
            <a:gsLst>
              <a:gs pos="2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txBody>
          <a:bodyPr wrap="none">
            <a:spAutoFit/>
          </a:bodyPr>
          <a:lstStyle/>
          <a:p>
            <a:pPr lvl="0" algn="ctr"/>
            <a:endParaRPr lang="en-GB" sz="2000" dirty="0"/>
          </a:p>
          <a:p>
            <a:pPr lvl="0" algn="ctr"/>
            <a:endParaRPr lang="en-GB" sz="2000" dirty="0"/>
          </a:p>
          <a:p>
            <a:pPr lvl="0" algn="ctr"/>
            <a:r>
              <a:rPr lang="ru-RU" sz="2000" dirty="0"/>
              <a:t>Заявка принимается покупателем </a:t>
            </a:r>
          </a:p>
          <a:p>
            <a:pPr lvl="0" algn="ctr"/>
            <a:r>
              <a:rPr lang="ru-RU" sz="2000" dirty="0"/>
              <a:t>как есть</a:t>
            </a:r>
            <a:endParaRPr lang="en-GB" sz="2000" dirty="0"/>
          </a:p>
          <a:p>
            <a:pPr lvl="0" algn="ctr"/>
            <a:endParaRPr lang="en-GB" sz="2000" dirty="0"/>
          </a:p>
        </p:txBody>
      </p:sp>
      <p:sp>
        <p:nvSpPr>
          <p:cNvPr id="8" name="Rectangle 7"/>
          <p:cNvSpPr/>
          <p:nvPr/>
        </p:nvSpPr>
        <p:spPr>
          <a:xfrm>
            <a:off x="6705600" y="2723042"/>
            <a:ext cx="3960000" cy="132343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txBody>
          <a:bodyPr wrap="square">
            <a:spAutoFit/>
          </a:bodyPr>
          <a:lstStyle/>
          <a:p>
            <a:pPr lvl="0" algn="ctr"/>
            <a:r>
              <a:rPr lang="ru-RU" sz="2000" dirty="0"/>
              <a:t>Отклонение может быть оценено в денежном выражении (расходы покупателя).</a:t>
            </a:r>
            <a:endParaRPr lang="en-GB" sz="2000" dirty="0"/>
          </a:p>
          <a:p>
            <a:pPr lvl="0" algn="ctr"/>
            <a:endParaRPr lang="en-GB" sz="2000" dirty="0"/>
          </a:p>
        </p:txBody>
      </p:sp>
      <p:sp>
        <p:nvSpPr>
          <p:cNvPr id="12" name="Rectangle 11"/>
          <p:cNvSpPr/>
          <p:nvPr/>
        </p:nvSpPr>
        <p:spPr>
          <a:xfrm>
            <a:off x="5509421" y="3215484"/>
            <a:ext cx="498856" cy="646331"/>
          </a:xfrm>
          <a:prstGeom prst="rect">
            <a:avLst/>
          </a:prstGeom>
        </p:spPr>
        <p:txBody>
          <a:bodyPr wrap="none">
            <a:spAutoFit/>
          </a:bodyPr>
          <a:lstStyle/>
          <a:p>
            <a:pPr lvl="0" algn="ctr"/>
            <a:r>
              <a:rPr lang="en-GB" sz="3600" dirty="0"/>
              <a:t>&amp;</a:t>
            </a:r>
          </a:p>
        </p:txBody>
      </p:sp>
      <p:sp>
        <p:nvSpPr>
          <p:cNvPr id="10" name="Curved Down Arrow 9"/>
          <p:cNvSpPr/>
          <p:nvPr/>
        </p:nvSpPr>
        <p:spPr>
          <a:xfrm>
            <a:off x="4988900" y="3030226"/>
            <a:ext cx="1602579" cy="655158"/>
          </a:xfrm>
          <a:prstGeom prst="curvedDownArrow">
            <a:avLst>
              <a:gd name="adj1" fmla="val 25000"/>
              <a:gd name="adj2" fmla="val 58824"/>
              <a:gd name="adj3" fmla="val 3541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18664865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68128" y="321649"/>
            <a:ext cx="9625781" cy="990600"/>
          </a:xfrm>
        </p:spPr>
        <p:txBody>
          <a:bodyPr vert="horz" lIns="91440" tIns="45720" rIns="91440" bIns="45720" rtlCol="0" anchor="ctr">
            <a:noAutofit/>
          </a:bodyPr>
          <a:lstStyle/>
          <a:p>
            <a:r>
              <a:rPr lang="ru-RU" altLang="en-US" dirty="0"/>
              <a:t>Недопустимые отклонения</a:t>
            </a:r>
            <a:br>
              <a:rPr lang="en-GB" altLang="en-US" dirty="0"/>
            </a:br>
            <a:r>
              <a:rPr lang="en-GB" altLang="en-US" dirty="0"/>
              <a:t>-  </a:t>
            </a:r>
            <a:r>
              <a:rPr lang="ru-RU" altLang="en-US" dirty="0"/>
              <a:t>Соображения</a:t>
            </a:r>
            <a:r>
              <a:rPr lang="en-GB" altLang="en-US" dirty="0"/>
              <a:t>  -</a:t>
            </a:r>
            <a:endParaRPr lang="en-US" altLang="en-US" dirty="0"/>
          </a:p>
        </p:txBody>
      </p:sp>
      <p:graphicFrame>
        <p:nvGraphicFramePr>
          <p:cNvPr id="2" name="Diagram 1"/>
          <p:cNvGraphicFramePr/>
          <p:nvPr>
            <p:extLst>
              <p:ext uri="{D42A27DB-BD31-4B8C-83A1-F6EECF244321}">
                <p14:modId xmlns:p14="http://schemas.microsoft.com/office/powerpoint/2010/main" val="2637531974"/>
              </p:ext>
            </p:extLst>
          </p:nvPr>
        </p:nvGraphicFramePr>
        <p:xfrm>
          <a:off x="2260600" y="1447800"/>
          <a:ext cx="83439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2284994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404806" y="247038"/>
            <a:ext cx="7427452" cy="1074737"/>
          </a:xfrm>
        </p:spPr>
        <p:txBody>
          <a:bodyPr vert="horz" lIns="91440" tIns="45720" rIns="91440" bIns="45720" rtlCol="0" anchor="ctr">
            <a:noAutofit/>
          </a:bodyPr>
          <a:lstStyle/>
          <a:p>
            <a:r>
              <a:rPr lang="ru-RU" altLang="en-US" dirty="0"/>
              <a:t>Неприемлемые отклонения</a:t>
            </a:r>
            <a:endParaRPr lang="en-GB" altLang="en-US" dirty="0"/>
          </a:p>
        </p:txBody>
      </p:sp>
      <p:graphicFrame>
        <p:nvGraphicFramePr>
          <p:cNvPr id="2" name="Diagram 1"/>
          <p:cNvGraphicFramePr/>
          <p:nvPr>
            <p:extLst>
              <p:ext uri="{D42A27DB-BD31-4B8C-83A1-F6EECF244321}">
                <p14:modId xmlns:p14="http://schemas.microsoft.com/office/powerpoint/2010/main" val="2806397605"/>
              </p:ext>
            </p:extLst>
          </p:nvPr>
        </p:nvGraphicFramePr>
        <p:xfrm>
          <a:off x="279401" y="1656071"/>
          <a:ext cx="11658600" cy="4033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836" y="285464"/>
            <a:ext cx="9471048" cy="864551"/>
          </a:xfrm>
        </p:spPr>
        <p:txBody>
          <a:bodyPr/>
          <a:lstStyle/>
          <a:p>
            <a:r>
              <a:rPr lang="ru-RU" dirty="0"/>
              <a:t>Упражнение</a:t>
            </a:r>
            <a:r>
              <a:rPr lang="en-US" dirty="0"/>
              <a:t> ② - </a:t>
            </a:r>
            <a:r>
              <a:rPr lang="ru-RU" dirty="0"/>
              <a:t>Методы</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340946642"/>
              </p:ext>
            </p:extLst>
          </p:nvPr>
        </p:nvGraphicFramePr>
        <p:xfrm>
          <a:off x="1508760" y="1388745"/>
          <a:ext cx="9916160" cy="457200"/>
        </p:xfrm>
        <a:graphic>
          <a:graphicData uri="http://schemas.openxmlformats.org/drawingml/2006/table">
            <a:tbl>
              <a:tblPr firstRow="1" bandRow="1">
                <a:tableStyleId>{073A0DAA-6AF3-43AB-8588-CEC1D06C72B9}</a:tableStyleId>
              </a:tblPr>
              <a:tblGrid>
                <a:gridCol w="5536524">
                  <a:extLst>
                    <a:ext uri="{9D8B030D-6E8A-4147-A177-3AD203B41FA5}">
                      <a16:colId xmlns:a16="http://schemas.microsoft.com/office/drawing/2014/main" val="1114898592"/>
                    </a:ext>
                  </a:extLst>
                </a:gridCol>
                <a:gridCol w="1487424">
                  <a:extLst>
                    <a:ext uri="{9D8B030D-6E8A-4147-A177-3AD203B41FA5}">
                      <a16:colId xmlns:a16="http://schemas.microsoft.com/office/drawing/2014/main" val="2993632252"/>
                    </a:ext>
                  </a:extLst>
                </a:gridCol>
                <a:gridCol w="2892212">
                  <a:extLst>
                    <a:ext uri="{9D8B030D-6E8A-4147-A177-3AD203B41FA5}">
                      <a16:colId xmlns:a16="http://schemas.microsoft.com/office/drawing/2014/main" val="1914613566"/>
                    </a:ext>
                  </a:extLst>
                </a:gridCol>
              </a:tblGrid>
              <a:tr h="428680">
                <a:tc>
                  <a:txBody>
                    <a:bodyPr/>
                    <a:lstStyle/>
                    <a:p>
                      <a:r>
                        <a:rPr lang="ru-RU" sz="2400" dirty="0"/>
                        <a:t>Пункт</a:t>
                      </a:r>
                      <a:endParaRPr lang="en-US" sz="2400" dirty="0"/>
                    </a:p>
                  </a:txBody>
                  <a:tcPr/>
                </a:tc>
                <a:tc>
                  <a:txBody>
                    <a:bodyPr/>
                    <a:lstStyle/>
                    <a:p>
                      <a:r>
                        <a:rPr lang="ru-RU" sz="2400" dirty="0"/>
                        <a:t>Бюджет</a:t>
                      </a:r>
                      <a:endParaRPr lang="en-US" sz="2400" dirty="0"/>
                    </a:p>
                  </a:txBody>
                  <a:tcPr/>
                </a:tc>
                <a:tc>
                  <a:txBody>
                    <a:bodyPr/>
                    <a:lstStyle/>
                    <a:p>
                      <a:r>
                        <a:rPr lang="ru-RU" sz="2400" dirty="0"/>
                        <a:t>Метод</a:t>
                      </a:r>
                      <a:r>
                        <a:rPr lang="en-US" sz="2400" dirty="0"/>
                        <a:t>/</a:t>
                      </a:r>
                      <a:r>
                        <a:rPr lang="ru-RU" sz="2400" dirty="0"/>
                        <a:t>Подход</a:t>
                      </a:r>
                      <a:endParaRPr lang="en-US" sz="2400" dirty="0"/>
                    </a:p>
                  </a:txBody>
                  <a:tcPr/>
                </a:tc>
                <a:extLst>
                  <a:ext uri="{0D108BD9-81ED-4DB2-BD59-A6C34878D82A}">
                    <a16:rowId xmlns:a16="http://schemas.microsoft.com/office/drawing/2014/main" val="17450076"/>
                  </a:ext>
                </a:extLst>
              </a:tr>
            </a:tbl>
          </a:graphicData>
        </a:graphic>
      </p:graphicFrame>
      <p:sp>
        <p:nvSpPr>
          <p:cNvPr id="7" name="Rectangle 6"/>
          <p:cNvSpPr/>
          <p:nvPr/>
        </p:nvSpPr>
        <p:spPr>
          <a:xfrm>
            <a:off x="1508760" y="1845945"/>
            <a:ext cx="5590149" cy="307777"/>
          </a:xfrm>
          <a:prstGeom prst="rect">
            <a:avLst/>
          </a:prstGeom>
          <a:ln>
            <a:noFill/>
          </a:ln>
        </p:spPr>
        <p:txBody>
          <a:bodyPr wrap="square">
            <a:spAutoFit/>
          </a:bodyPr>
          <a:lstStyle/>
          <a:p>
            <a:r>
              <a:rPr lang="ru-RU" sz="1400" dirty="0"/>
              <a:t>Генеральный план для перехода на цифровые технологии</a:t>
            </a:r>
            <a:endParaRPr lang="en-US" sz="1400" dirty="0"/>
          </a:p>
        </p:txBody>
      </p:sp>
      <p:sp>
        <p:nvSpPr>
          <p:cNvPr id="8" name="Rectangle 7"/>
          <p:cNvSpPr/>
          <p:nvPr/>
        </p:nvSpPr>
        <p:spPr>
          <a:xfrm>
            <a:off x="7098909" y="1845945"/>
            <a:ext cx="1405994" cy="307777"/>
          </a:xfrm>
          <a:prstGeom prst="rect">
            <a:avLst/>
          </a:prstGeom>
          <a:ln>
            <a:noFill/>
          </a:ln>
        </p:spPr>
        <p:txBody>
          <a:bodyPr wrap="square">
            <a:spAutoFit/>
          </a:bodyPr>
          <a:lstStyle/>
          <a:p>
            <a:r>
              <a:rPr lang="en-US" sz="1400" dirty="0"/>
              <a:t>1 </a:t>
            </a:r>
            <a:r>
              <a:rPr lang="ru-RU" sz="1400" dirty="0"/>
              <a:t>млн дол. США</a:t>
            </a:r>
            <a:endParaRPr lang="en-US" sz="1400" dirty="0"/>
          </a:p>
        </p:txBody>
      </p:sp>
      <p:sp>
        <p:nvSpPr>
          <p:cNvPr id="10" name="Rectangle 9"/>
          <p:cNvSpPr/>
          <p:nvPr/>
        </p:nvSpPr>
        <p:spPr>
          <a:xfrm>
            <a:off x="8504903" y="1845945"/>
            <a:ext cx="3311276" cy="400110"/>
          </a:xfrm>
          <a:prstGeom prst="rect">
            <a:avLst/>
          </a:prstGeom>
          <a:ln>
            <a:noFill/>
          </a:ln>
        </p:spPr>
        <p:txBody>
          <a:bodyPr wrap="square">
            <a:spAutoFit/>
          </a:bodyPr>
          <a:lstStyle/>
          <a:p>
            <a:r>
              <a:rPr lang="ru-RU" sz="1000" i="1" dirty="0"/>
              <a:t>Выбор в соответствии с качеством и  стоимостью </a:t>
            </a:r>
            <a:r>
              <a:rPr lang="en-US" sz="1000" i="1" dirty="0"/>
              <a:t>(</a:t>
            </a:r>
            <a:r>
              <a:rPr lang="ru-RU" sz="1000" i="1" dirty="0"/>
              <a:t>или</a:t>
            </a:r>
            <a:r>
              <a:rPr lang="en-US" sz="1000" i="1" dirty="0"/>
              <a:t> </a:t>
            </a:r>
            <a:r>
              <a:rPr lang="ru-RU" sz="1000" i="1" dirty="0" err="1"/>
              <a:t>квал</a:t>
            </a:r>
            <a:r>
              <a:rPr lang="ru-RU" sz="1000" i="1" dirty="0"/>
              <a:t>. отбор</a:t>
            </a:r>
            <a:r>
              <a:rPr lang="en-US" sz="1000" i="1" dirty="0"/>
              <a:t>)/</a:t>
            </a:r>
            <a:r>
              <a:rPr lang="ru-RU" sz="1000" i="1" dirty="0"/>
              <a:t>Открытые </a:t>
            </a:r>
            <a:r>
              <a:rPr lang="ru-RU" sz="1000" i="1" dirty="0" err="1"/>
              <a:t>междун</a:t>
            </a:r>
            <a:endParaRPr lang="en-US" sz="1000" i="1" dirty="0"/>
          </a:p>
        </p:txBody>
      </p:sp>
      <p:sp>
        <p:nvSpPr>
          <p:cNvPr id="3" name="Rectangle 2"/>
          <p:cNvSpPr/>
          <p:nvPr/>
        </p:nvSpPr>
        <p:spPr>
          <a:xfrm>
            <a:off x="1508759" y="2197067"/>
            <a:ext cx="5590149"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1000 ПК и ИБП; 500 принтеров; 100 серверов</a:t>
            </a:r>
            <a:endParaRPr lang="en-US" sz="1400" dirty="0">
              <a:latin typeface="Calibri" panose="020F0502020204030204" pitchFamily="34" charset="0"/>
              <a:cs typeface="Calibri" panose="020F0502020204030204" pitchFamily="34" charset="0"/>
            </a:endParaRPr>
          </a:p>
        </p:txBody>
      </p:sp>
      <p:sp>
        <p:nvSpPr>
          <p:cNvPr id="4" name="Rectangle 3"/>
          <p:cNvSpPr/>
          <p:nvPr/>
        </p:nvSpPr>
        <p:spPr>
          <a:xfrm>
            <a:off x="7113109" y="2180328"/>
            <a:ext cx="1405995" cy="307777"/>
          </a:xfrm>
          <a:prstGeom prst="rect">
            <a:avLst/>
          </a:prstGeom>
          <a:ln>
            <a:noFill/>
          </a:ln>
        </p:spPr>
        <p:txBody>
          <a:bodyPr wrap="square">
            <a:spAutoFit/>
          </a:bodyPr>
          <a:lstStyle/>
          <a:p>
            <a:r>
              <a:rPr lang="ru-RU" sz="1400" dirty="0"/>
              <a:t>3</a:t>
            </a:r>
            <a:r>
              <a:rPr lang="en-US" sz="1400" dirty="0"/>
              <a:t> </a:t>
            </a:r>
            <a:r>
              <a:rPr lang="ru-RU" sz="1400" dirty="0"/>
              <a:t>млн дол. США</a:t>
            </a:r>
            <a:endParaRPr lang="en-US" sz="1400" dirty="0"/>
          </a:p>
        </p:txBody>
      </p:sp>
      <p:sp>
        <p:nvSpPr>
          <p:cNvPr id="5" name="Rectangle 4"/>
          <p:cNvSpPr/>
          <p:nvPr/>
        </p:nvSpPr>
        <p:spPr>
          <a:xfrm>
            <a:off x="8549559" y="2196320"/>
            <a:ext cx="3266620" cy="276999"/>
          </a:xfrm>
          <a:prstGeom prst="rect">
            <a:avLst/>
          </a:prstGeom>
          <a:ln>
            <a:noFill/>
          </a:ln>
        </p:spPr>
        <p:txBody>
          <a:bodyPr wrap="square">
            <a:spAutoFit/>
          </a:bodyPr>
          <a:lstStyle/>
          <a:p>
            <a:r>
              <a:rPr lang="ru-RU" sz="1200" i="1" dirty="0"/>
              <a:t>МКТ</a:t>
            </a:r>
            <a:r>
              <a:rPr lang="en-US" sz="1200" i="1" dirty="0"/>
              <a:t>-</a:t>
            </a:r>
            <a:r>
              <a:rPr lang="ru-RU" sz="1200" i="1" dirty="0"/>
              <a:t>СЧ</a:t>
            </a:r>
            <a:r>
              <a:rPr lang="en-US" sz="1200" i="1" dirty="0"/>
              <a:t> </a:t>
            </a:r>
            <a:r>
              <a:rPr lang="ru-RU" sz="1200" i="1" dirty="0"/>
              <a:t>или</a:t>
            </a:r>
            <a:r>
              <a:rPr lang="en-US" sz="1200" i="1" dirty="0"/>
              <a:t> </a:t>
            </a:r>
            <a:r>
              <a:rPr lang="ru-RU" sz="1200" i="1" dirty="0"/>
              <a:t>МКТ</a:t>
            </a:r>
            <a:r>
              <a:rPr lang="en-US" sz="1200" i="1" dirty="0"/>
              <a:t>/</a:t>
            </a:r>
            <a:r>
              <a:rPr lang="ru-RU" sz="1200" i="1" dirty="0"/>
              <a:t>Открытые </a:t>
            </a:r>
            <a:r>
              <a:rPr lang="ru-RU" sz="1200" i="1" dirty="0" err="1"/>
              <a:t>междун</a:t>
            </a:r>
            <a:r>
              <a:rPr lang="ru-RU" sz="1200" i="1" dirty="0"/>
              <a:t>.</a:t>
            </a:r>
            <a:endParaRPr lang="en-US" sz="1200" i="1" dirty="0"/>
          </a:p>
        </p:txBody>
      </p:sp>
      <p:sp>
        <p:nvSpPr>
          <p:cNvPr id="9" name="Rectangle 8"/>
          <p:cNvSpPr/>
          <p:nvPr/>
        </p:nvSpPr>
        <p:spPr>
          <a:xfrm>
            <a:off x="1508758" y="2504664"/>
            <a:ext cx="56043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Проектирование и строительство здания центра обработки данных</a:t>
            </a:r>
            <a:endParaRPr lang="en-US" sz="1400" dirty="0">
              <a:latin typeface="Calibri" panose="020F0502020204030204" pitchFamily="34" charset="0"/>
              <a:cs typeface="Calibri" panose="020F0502020204030204" pitchFamily="34" charset="0"/>
            </a:endParaRPr>
          </a:p>
        </p:txBody>
      </p:sp>
      <p:sp>
        <p:nvSpPr>
          <p:cNvPr id="11" name="Rectangle 10"/>
          <p:cNvSpPr/>
          <p:nvPr/>
        </p:nvSpPr>
        <p:spPr>
          <a:xfrm>
            <a:off x="7120430" y="2504664"/>
            <a:ext cx="1377153" cy="584775"/>
          </a:xfrm>
          <a:prstGeom prst="rect">
            <a:avLst/>
          </a:prstGeom>
          <a:ln>
            <a:noFill/>
          </a:ln>
        </p:spPr>
        <p:txBody>
          <a:bodyPr wrap="square">
            <a:spAutoFit/>
          </a:bodyPr>
          <a:lstStyle/>
          <a:p>
            <a:r>
              <a:rPr lang="ru-RU" sz="1400" dirty="0"/>
              <a:t>2</a:t>
            </a:r>
            <a:r>
              <a:rPr lang="en-US" sz="1400" dirty="0"/>
              <a:t> </a:t>
            </a:r>
            <a:r>
              <a:rPr lang="ru-RU" sz="1400" dirty="0"/>
              <a:t>млн дол. США</a:t>
            </a:r>
            <a:endParaRPr lang="en-US" sz="1400" dirty="0"/>
          </a:p>
          <a:p>
            <a:endParaRPr lang="en-US" dirty="0"/>
          </a:p>
        </p:txBody>
      </p:sp>
      <p:sp>
        <p:nvSpPr>
          <p:cNvPr id="12" name="Rectangle 11"/>
          <p:cNvSpPr/>
          <p:nvPr/>
        </p:nvSpPr>
        <p:spPr>
          <a:xfrm>
            <a:off x="8504903" y="2504664"/>
            <a:ext cx="2648674" cy="276999"/>
          </a:xfrm>
          <a:prstGeom prst="rect">
            <a:avLst/>
          </a:prstGeom>
          <a:ln>
            <a:noFill/>
          </a:ln>
        </p:spPr>
        <p:txBody>
          <a:bodyPr wrap="none">
            <a:spAutoFit/>
          </a:bodyPr>
          <a:lstStyle/>
          <a:p>
            <a:pPr lvl="0"/>
            <a:r>
              <a:rPr lang="ru-RU" sz="1200" i="1" dirty="0"/>
              <a:t>МКТ</a:t>
            </a:r>
            <a:r>
              <a:rPr lang="en-US" sz="1200" i="1" dirty="0"/>
              <a:t>-</a:t>
            </a:r>
            <a:r>
              <a:rPr lang="ru-RU" sz="1200" i="1" dirty="0"/>
              <a:t>СЧ</a:t>
            </a:r>
            <a:r>
              <a:rPr lang="en-US" sz="1200" i="1" dirty="0">
                <a:solidFill>
                  <a:prstClr val="black"/>
                </a:solidFill>
              </a:rPr>
              <a:t> </a:t>
            </a:r>
            <a:r>
              <a:rPr lang="ru-RU" sz="1200" i="1" dirty="0">
                <a:solidFill>
                  <a:prstClr val="black"/>
                </a:solidFill>
              </a:rPr>
              <a:t>или</a:t>
            </a:r>
            <a:r>
              <a:rPr lang="en-US" sz="1200" i="1" dirty="0">
                <a:solidFill>
                  <a:prstClr val="black"/>
                </a:solidFill>
              </a:rPr>
              <a:t> </a:t>
            </a:r>
            <a:r>
              <a:rPr lang="ru-RU" sz="1200" i="1" dirty="0">
                <a:solidFill>
                  <a:prstClr val="black"/>
                </a:solidFill>
              </a:rPr>
              <a:t>МКТ</a:t>
            </a:r>
            <a:r>
              <a:rPr lang="en-US" sz="1200" i="1" dirty="0">
                <a:solidFill>
                  <a:prstClr val="black"/>
                </a:solidFill>
              </a:rPr>
              <a:t>/</a:t>
            </a:r>
            <a:r>
              <a:rPr lang="ru-RU" sz="1200" i="1" dirty="0">
                <a:solidFill>
                  <a:prstClr val="black"/>
                </a:solidFill>
              </a:rPr>
              <a:t>ПК</a:t>
            </a:r>
            <a:r>
              <a:rPr lang="en-US" sz="1200" i="1" dirty="0">
                <a:solidFill>
                  <a:prstClr val="black"/>
                </a:solidFill>
              </a:rPr>
              <a:t>/</a:t>
            </a:r>
            <a:r>
              <a:rPr lang="ru-RU" sz="1200" i="1" dirty="0" err="1">
                <a:solidFill>
                  <a:prstClr val="black"/>
                </a:solidFill>
              </a:rPr>
              <a:t>Оцен</a:t>
            </a:r>
            <a:r>
              <a:rPr lang="ru-RU" sz="1200" i="1" dirty="0">
                <a:solidFill>
                  <a:prstClr val="black"/>
                </a:solidFill>
              </a:rPr>
              <a:t>. критерии</a:t>
            </a:r>
            <a:endParaRPr lang="en-US" sz="1200" i="1" dirty="0">
              <a:solidFill>
                <a:prstClr val="black"/>
              </a:solidFill>
            </a:endParaRPr>
          </a:p>
        </p:txBody>
      </p:sp>
      <p:sp>
        <p:nvSpPr>
          <p:cNvPr id="13" name="Rectangle 12"/>
          <p:cNvSpPr/>
          <p:nvPr/>
        </p:nvSpPr>
        <p:spPr>
          <a:xfrm>
            <a:off x="1528282" y="2822307"/>
            <a:ext cx="5590149"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Обучение 5 сетевых администраторов</a:t>
            </a:r>
            <a:endParaRPr lang="en-US" sz="1400" dirty="0">
              <a:latin typeface="Calibri" panose="020F0502020204030204" pitchFamily="34" charset="0"/>
              <a:cs typeface="Calibri" panose="020F0502020204030204" pitchFamily="34" charset="0"/>
            </a:endParaRPr>
          </a:p>
        </p:txBody>
      </p:sp>
      <p:sp>
        <p:nvSpPr>
          <p:cNvPr id="14" name="Rectangle 13"/>
          <p:cNvSpPr/>
          <p:nvPr/>
        </p:nvSpPr>
        <p:spPr>
          <a:xfrm>
            <a:off x="7123753" y="2811767"/>
            <a:ext cx="1425806" cy="307777"/>
          </a:xfrm>
          <a:prstGeom prst="rect">
            <a:avLst/>
          </a:prstGeom>
          <a:ln>
            <a:noFill/>
          </a:ln>
        </p:spPr>
        <p:txBody>
          <a:bodyPr wrap="square">
            <a:spAutoFit/>
          </a:bodyPr>
          <a:lstStyle/>
          <a:p>
            <a:r>
              <a:rPr lang="ru-RU" sz="1400" dirty="0"/>
              <a:t>50000 дол. США</a:t>
            </a:r>
            <a:endParaRPr lang="en-US" sz="1400" dirty="0"/>
          </a:p>
        </p:txBody>
      </p:sp>
      <p:sp>
        <p:nvSpPr>
          <p:cNvPr id="15" name="Rectangle 14"/>
          <p:cNvSpPr/>
          <p:nvPr/>
        </p:nvSpPr>
        <p:spPr>
          <a:xfrm>
            <a:off x="8519104" y="2853085"/>
            <a:ext cx="2898935" cy="276999"/>
          </a:xfrm>
          <a:prstGeom prst="rect">
            <a:avLst/>
          </a:prstGeom>
          <a:ln>
            <a:noFill/>
          </a:ln>
        </p:spPr>
        <p:txBody>
          <a:bodyPr wrap="none">
            <a:spAutoFit/>
          </a:bodyPr>
          <a:lstStyle/>
          <a:p>
            <a:r>
              <a:rPr lang="ru-RU" sz="1200" i="1" dirty="0"/>
              <a:t>Квалификация консультантов</a:t>
            </a:r>
            <a:r>
              <a:rPr lang="en-US" sz="1200" i="1" dirty="0"/>
              <a:t>/</a:t>
            </a:r>
            <a:r>
              <a:rPr lang="ru-RU" sz="1200" i="1" dirty="0" err="1"/>
              <a:t>Огранич</a:t>
            </a:r>
            <a:r>
              <a:rPr lang="ru-RU" sz="1200" i="1" dirty="0"/>
              <a:t>.</a:t>
            </a:r>
            <a:endParaRPr lang="en-US" sz="1200" i="1" dirty="0"/>
          </a:p>
        </p:txBody>
      </p:sp>
      <p:sp>
        <p:nvSpPr>
          <p:cNvPr id="16" name="Rectangle 15"/>
          <p:cNvSpPr/>
          <p:nvPr/>
        </p:nvSpPr>
        <p:spPr>
          <a:xfrm>
            <a:off x="1542420" y="3209198"/>
            <a:ext cx="5614997"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Правительственная цифровая платформа</a:t>
            </a:r>
            <a:endParaRPr lang="en-US" sz="1400" dirty="0">
              <a:latin typeface="Calibri" panose="020F0502020204030204" pitchFamily="34" charset="0"/>
              <a:cs typeface="Calibri" panose="020F0502020204030204" pitchFamily="34" charset="0"/>
            </a:endParaRPr>
          </a:p>
        </p:txBody>
      </p:sp>
      <p:sp>
        <p:nvSpPr>
          <p:cNvPr id="17" name="Rectangle 16"/>
          <p:cNvSpPr/>
          <p:nvPr/>
        </p:nvSpPr>
        <p:spPr>
          <a:xfrm>
            <a:off x="7098907" y="3120218"/>
            <a:ext cx="1593188" cy="584775"/>
          </a:xfrm>
          <a:prstGeom prst="rect">
            <a:avLst/>
          </a:prstGeom>
          <a:ln>
            <a:noFill/>
          </a:ln>
        </p:spPr>
        <p:txBody>
          <a:bodyPr wrap="square">
            <a:spAutoFit/>
          </a:bodyPr>
          <a:lstStyle/>
          <a:p>
            <a:r>
              <a:rPr lang="en-US" sz="1400" dirty="0"/>
              <a:t>2</a:t>
            </a:r>
            <a:r>
              <a:rPr lang="ru-RU" sz="1400" dirty="0"/>
              <a:t>,</a:t>
            </a:r>
            <a:r>
              <a:rPr lang="en-US" sz="1400" dirty="0"/>
              <a:t>5 </a:t>
            </a:r>
            <a:r>
              <a:rPr lang="ru-RU" sz="1400" dirty="0"/>
              <a:t>млн дол. США</a:t>
            </a:r>
            <a:endParaRPr lang="en-US" sz="1400" dirty="0"/>
          </a:p>
          <a:p>
            <a:endParaRPr lang="en-US" dirty="0"/>
          </a:p>
        </p:txBody>
      </p:sp>
      <p:sp>
        <p:nvSpPr>
          <p:cNvPr id="18" name="Rectangle 17"/>
          <p:cNvSpPr/>
          <p:nvPr/>
        </p:nvSpPr>
        <p:spPr>
          <a:xfrm>
            <a:off x="8519104" y="3120218"/>
            <a:ext cx="3427541" cy="400110"/>
          </a:xfrm>
          <a:prstGeom prst="rect">
            <a:avLst/>
          </a:prstGeom>
          <a:ln>
            <a:noFill/>
          </a:ln>
        </p:spPr>
        <p:txBody>
          <a:bodyPr wrap="none">
            <a:spAutoFit/>
          </a:bodyPr>
          <a:lstStyle/>
          <a:p>
            <a:r>
              <a:rPr lang="ru-RU" sz="1000" i="1" dirty="0"/>
              <a:t>Выбор в соответствии с качеством и  стоимостью </a:t>
            </a:r>
            <a:r>
              <a:rPr lang="en-US" sz="1000" i="1" dirty="0"/>
              <a:t>(</a:t>
            </a:r>
            <a:r>
              <a:rPr lang="ru-RU" sz="1000" i="1" dirty="0"/>
              <a:t>или</a:t>
            </a:r>
            <a:r>
              <a:rPr lang="en-US" sz="1000" i="1" dirty="0"/>
              <a:t> </a:t>
            </a:r>
            <a:endParaRPr lang="ru-RU" sz="1000" i="1" dirty="0"/>
          </a:p>
          <a:p>
            <a:r>
              <a:rPr lang="ru-RU" sz="1000" i="1" dirty="0" err="1"/>
              <a:t>квал</a:t>
            </a:r>
            <a:r>
              <a:rPr lang="ru-RU" sz="1000" i="1" dirty="0"/>
              <a:t>. отбор</a:t>
            </a:r>
            <a:r>
              <a:rPr lang="en-US" sz="1000" i="1" dirty="0"/>
              <a:t>)/</a:t>
            </a:r>
            <a:r>
              <a:rPr lang="ru-RU" sz="1000" i="1" dirty="0"/>
              <a:t>Открытые </a:t>
            </a:r>
            <a:r>
              <a:rPr lang="ru-RU" sz="1000" i="1" dirty="0" err="1"/>
              <a:t>междун</a:t>
            </a:r>
            <a:endParaRPr lang="en-US" sz="1000" i="1" dirty="0"/>
          </a:p>
        </p:txBody>
      </p:sp>
      <p:sp>
        <p:nvSpPr>
          <p:cNvPr id="19" name="Rectangle 18"/>
          <p:cNvSpPr/>
          <p:nvPr/>
        </p:nvSpPr>
        <p:spPr>
          <a:xfrm>
            <a:off x="1542420" y="3459280"/>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для центра обработки данных</a:t>
            </a:r>
            <a:endParaRPr lang="en-US" sz="1400" dirty="0">
              <a:latin typeface="Calibri" panose="020F0502020204030204" pitchFamily="34" charset="0"/>
              <a:cs typeface="Calibri" panose="020F0502020204030204" pitchFamily="34" charset="0"/>
            </a:endParaRPr>
          </a:p>
        </p:txBody>
      </p:sp>
      <p:sp>
        <p:nvSpPr>
          <p:cNvPr id="20" name="Rectangle 19"/>
          <p:cNvSpPr/>
          <p:nvPr/>
        </p:nvSpPr>
        <p:spPr>
          <a:xfrm>
            <a:off x="7091990" y="3466194"/>
            <a:ext cx="1609736" cy="307777"/>
          </a:xfrm>
          <a:prstGeom prst="rect">
            <a:avLst/>
          </a:prstGeom>
          <a:ln>
            <a:noFill/>
          </a:ln>
        </p:spPr>
        <p:txBody>
          <a:bodyPr wrap="square">
            <a:spAutoFit/>
          </a:bodyPr>
          <a:lstStyle/>
          <a:p>
            <a:r>
              <a:rPr lang="en-US" sz="1400" dirty="0"/>
              <a:t>150</a:t>
            </a:r>
            <a:r>
              <a:rPr lang="ru-RU" sz="1400" dirty="0"/>
              <a:t> </a:t>
            </a:r>
            <a:r>
              <a:rPr lang="en-US" sz="1400" dirty="0"/>
              <a:t>000</a:t>
            </a:r>
            <a:r>
              <a:rPr lang="ru-RU" sz="1400" dirty="0"/>
              <a:t> дол. США</a:t>
            </a:r>
            <a:endParaRPr lang="en-US" sz="1400" dirty="0"/>
          </a:p>
        </p:txBody>
      </p:sp>
      <p:sp>
        <p:nvSpPr>
          <p:cNvPr id="21" name="Rectangle 20"/>
          <p:cNvSpPr/>
          <p:nvPr/>
        </p:nvSpPr>
        <p:spPr>
          <a:xfrm>
            <a:off x="8533822" y="3397036"/>
            <a:ext cx="2448812" cy="307777"/>
          </a:xfrm>
          <a:prstGeom prst="rect">
            <a:avLst/>
          </a:prstGeom>
          <a:ln>
            <a:noFill/>
          </a:ln>
        </p:spPr>
        <p:txBody>
          <a:bodyPr wrap="none">
            <a:spAutoFit/>
          </a:bodyPr>
          <a:lstStyle/>
          <a:p>
            <a:pPr lvl="0"/>
            <a:r>
              <a:rPr lang="ru-RU" sz="1200" i="1" dirty="0">
                <a:solidFill>
                  <a:prstClr val="black"/>
                </a:solidFill>
              </a:rPr>
              <a:t>НКТ</a:t>
            </a:r>
            <a:r>
              <a:rPr lang="en-US" sz="1200" i="1" dirty="0">
                <a:solidFill>
                  <a:prstClr val="black"/>
                </a:solidFill>
              </a:rPr>
              <a:t> </a:t>
            </a:r>
            <a:r>
              <a:rPr lang="ru-RU" sz="1200" i="1" dirty="0">
                <a:solidFill>
                  <a:prstClr val="black"/>
                </a:solidFill>
              </a:rPr>
              <a:t>или</a:t>
            </a:r>
            <a:r>
              <a:rPr lang="en-US" sz="1200" i="1" dirty="0">
                <a:solidFill>
                  <a:prstClr val="black"/>
                </a:solidFill>
              </a:rPr>
              <a:t> </a:t>
            </a:r>
            <a:r>
              <a:rPr lang="ru-RU" sz="1200" i="1" dirty="0">
                <a:solidFill>
                  <a:prstClr val="black"/>
                </a:solidFill>
              </a:rPr>
              <a:t>закупка</a:t>
            </a:r>
            <a:r>
              <a:rPr lang="en-US" sz="1200" i="1" dirty="0">
                <a:solidFill>
                  <a:prstClr val="black"/>
                </a:solidFill>
              </a:rPr>
              <a:t>/</a:t>
            </a:r>
            <a:r>
              <a:rPr lang="ru-RU" sz="1200" i="1" dirty="0"/>
              <a:t> Открытые нац</a:t>
            </a:r>
            <a:r>
              <a:rPr lang="ru-RU" sz="1400" i="1" dirty="0"/>
              <a:t>.</a:t>
            </a:r>
            <a:endParaRPr lang="en-US" sz="1400" i="1" dirty="0">
              <a:solidFill>
                <a:prstClr val="black"/>
              </a:solidFill>
            </a:endParaRPr>
          </a:p>
        </p:txBody>
      </p:sp>
      <p:sp>
        <p:nvSpPr>
          <p:cNvPr id="22" name="Rectangle 21"/>
          <p:cNvSpPr/>
          <p:nvPr/>
        </p:nvSpPr>
        <p:spPr>
          <a:xfrm>
            <a:off x="1528280" y="3838781"/>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Техническое обслуживание онлайн платформы</a:t>
            </a:r>
            <a:endParaRPr lang="en-US" sz="1400" dirty="0">
              <a:latin typeface="Calibri" panose="020F0502020204030204" pitchFamily="34" charset="0"/>
              <a:cs typeface="Calibri" panose="020F0502020204030204" pitchFamily="34" charset="0"/>
            </a:endParaRPr>
          </a:p>
        </p:txBody>
      </p:sp>
      <p:sp>
        <p:nvSpPr>
          <p:cNvPr id="23" name="Rectangle 22"/>
          <p:cNvSpPr/>
          <p:nvPr/>
        </p:nvSpPr>
        <p:spPr>
          <a:xfrm>
            <a:off x="7098908" y="3753770"/>
            <a:ext cx="1535741" cy="307777"/>
          </a:xfrm>
          <a:prstGeom prst="rect">
            <a:avLst/>
          </a:prstGeom>
          <a:ln>
            <a:noFill/>
          </a:ln>
        </p:spPr>
        <p:txBody>
          <a:bodyPr wrap="none">
            <a:spAutoFit/>
          </a:bodyPr>
          <a:lstStyle/>
          <a:p>
            <a:r>
              <a:rPr lang="ru-RU" sz="1400" dirty="0"/>
              <a:t>2</a:t>
            </a:r>
            <a:r>
              <a:rPr lang="en-US" sz="1400" dirty="0"/>
              <a:t>50</a:t>
            </a:r>
            <a:r>
              <a:rPr lang="ru-RU" sz="1400" dirty="0"/>
              <a:t> </a:t>
            </a:r>
            <a:r>
              <a:rPr lang="en-US" sz="1400" dirty="0"/>
              <a:t>000</a:t>
            </a:r>
            <a:r>
              <a:rPr lang="ru-RU" sz="1400" dirty="0"/>
              <a:t> дол. США</a:t>
            </a:r>
            <a:endParaRPr lang="en-US" sz="1400" dirty="0"/>
          </a:p>
        </p:txBody>
      </p:sp>
      <p:sp>
        <p:nvSpPr>
          <p:cNvPr id="24" name="Rectangle 23"/>
          <p:cNvSpPr/>
          <p:nvPr/>
        </p:nvSpPr>
        <p:spPr>
          <a:xfrm>
            <a:off x="8533822" y="3735697"/>
            <a:ext cx="3837910" cy="553998"/>
          </a:xfrm>
          <a:prstGeom prst="rect">
            <a:avLst/>
          </a:prstGeom>
          <a:ln>
            <a:noFill/>
          </a:ln>
        </p:spPr>
        <p:txBody>
          <a:bodyPr wrap="none">
            <a:spAutoFit/>
          </a:bodyPr>
          <a:lstStyle/>
          <a:p>
            <a:pPr lvl="0"/>
            <a:r>
              <a:rPr lang="ru-RU" sz="1000" i="1" dirty="0"/>
              <a:t>Выбор в соответствии с качеством и  стоимостью</a:t>
            </a:r>
            <a:r>
              <a:rPr lang="en-US" sz="1000" i="1" dirty="0"/>
              <a:t> </a:t>
            </a:r>
            <a:r>
              <a:rPr lang="en-US" sz="1000" i="1" dirty="0">
                <a:solidFill>
                  <a:prstClr val="black"/>
                </a:solidFill>
              </a:rPr>
              <a:t>(</a:t>
            </a:r>
            <a:r>
              <a:rPr lang="ru-RU" sz="1000" i="1" dirty="0">
                <a:solidFill>
                  <a:prstClr val="black"/>
                </a:solidFill>
              </a:rPr>
              <a:t>или</a:t>
            </a:r>
            <a:r>
              <a:rPr lang="en-US" sz="1000" i="1" dirty="0">
                <a:solidFill>
                  <a:prstClr val="black"/>
                </a:solidFill>
              </a:rPr>
              <a:t> </a:t>
            </a:r>
            <a:r>
              <a:rPr lang="ru-RU" sz="1000" i="1" dirty="0">
                <a:solidFill>
                  <a:prstClr val="black"/>
                </a:solidFill>
              </a:rPr>
              <a:t>метод </a:t>
            </a:r>
            <a:endParaRPr lang="en-US" sz="1000" i="1" dirty="0">
              <a:solidFill>
                <a:prstClr val="black"/>
              </a:solidFill>
            </a:endParaRPr>
          </a:p>
          <a:p>
            <a:pPr lvl="0"/>
            <a:r>
              <a:rPr lang="ru-RU" sz="1000" i="1" dirty="0">
                <a:solidFill>
                  <a:prstClr val="black"/>
                </a:solidFill>
              </a:rPr>
              <a:t>отбора, основанный на фиксированной стоимости</a:t>
            </a:r>
            <a:r>
              <a:rPr lang="en-US" sz="1000" i="1" dirty="0">
                <a:solidFill>
                  <a:prstClr val="black"/>
                </a:solidFill>
              </a:rPr>
              <a:t>)/</a:t>
            </a:r>
            <a:r>
              <a:rPr lang="ru-RU" sz="1000" i="1" dirty="0"/>
              <a:t> </a:t>
            </a:r>
          </a:p>
          <a:p>
            <a:pPr lvl="0"/>
            <a:r>
              <a:rPr lang="ru-RU" sz="1000" i="1" dirty="0"/>
              <a:t>Открытые нац.</a:t>
            </a:r>
            <a:endParaRPr lang="en-US" sz="1000" i="1" dirty="0">
              <a:solidFill>
                <a:prstClr val="black"/>
              </a:solidFill>
            </a:endParaRPr>
          </a:p>
        </p:txBody>
      </p:sp>
      <p:sp>
        <p:nvSpPr>
          <p:cNvPr id="25" name="Rectangle 24"/>
          <p:cNvSpPr/>
          <p:nvPr/>
        </p:nvSpPr>
        <p:spPr>
          <a:xfrm>
            <a:off x="1508753" y="4077973"/>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Место проведения мероприятий, общественное питание и логистика для проведения мероприятий</a:t>
            </a:r>
            <a:endParaRPr lang="en-US" sz="1400" dirty="0">
              <a:latin typeface="Calibri" panose="020F0502020204030204" pitchFamily="34" charset="0"/>
              <a:cs typeface="Calibri" panose="020F0502020204030204" pitchFamily="34" charset="0"/>
            </a:endParaRPr>
          </a:p>
        </p:txBody>
      </p:sp>
      <p:sp>
        <p:nvSpPr>
          <p:cNvPr id="26" name="Rectangle 25"/>
          <p:cNvSpPr/>
          <p:nvPr/>
        </p:nvSpPr>
        <p:spPr>
          <a:xfrm>
            <a:off x="7123753" y="4123102"/>
            <a:ext cx="1535741" cy="307777"/>
          </a:xfrm>
          <a:prstGeom prst="rect">
            <a:avLst/>
          </a:prstGeom>
          <a:ln>
            <a:noFill/>
          </a:ln>
        </p:spPr>
        <p:txBody>
          <a:bodyPr wrap="none">
            <a:spAutoFit/>
          </a:bodyPr>
          <a:lstStyle/>
          <a:p>
            <a:r>
              <a:rPr lang="ru-RU" sz="1400" dirty="0"/>
              <a:t>20</a:t>
            </a:r>
            <a:r>
              <a:rPr lang="en-US" sz="1400" dirty="0"/>
              <a:t>0</a:t>
            </a:r>
            <a:r>
              <a:rPr lang="ru-RU" sz="1400" dirty="0"/>
              <a:t> </a:t>
            </a:r>
            <a:r>
              <a:rPr lang="en-US" sz="1400" dirty="0"/>
              <a:t>000</a:t>
            </a:r>
            <a:r>
              <a:rPr lang="ru-RU" sz="1400" dirty="0"/>
              <a:t> дол. США</a:t>
            </a:r>
            <a:endParaRPr lang="en-US" sz="1400" dirty="0"/>
          </a:p>
        </p:txBody>
      </p:sp>
      <p:sp>
        <p:nvSpPr>
          <p:cNvPr id="27" name="Rectangle 26"/>
          <p:cNvSpPr/>
          <p:nvPr/>
        </p:nvSpPr>
        <p:spPr>
          <a:xfrm>
            <a:off x="8552070" y="4155775"/>
            <a:ext cx="3289170" cy="276999"/>
          </a:xfrm>
          <a:prstGeom prst="rect">
            <a:avLst/>
          </a:prstGeom>
          <a:ln>
            <a:noFill/>
          </a:ln>
        </p:spPr>
        <p:txBody>
          <a:bodyPr wrap="none">
            <a:spAutoFit/>
          </a:bodyPr>
          <a:lstStyle/>
          <a:p>
            <a:pPr lvl="0"/>
            <a:r>
              <a:rPr lang="ru-RU" sz="1200" i="1" dirty="0">
                <a:solidFill>
                  <a:prstClr val="black"/>
                </a:solidFill>
              </a:rPr>
              <a:t>НКТ</a:t>
            </a:r>
            <a:r>
              <a:rPr lang="en-US" sz="1200" i="1" dirty="0">
                <a:solidFill>
                  <a:prstClr val="black"/>
                </a:solidFill>
              </a:rPr>
              <a:t> </a:t>
            </a:r>
            <a:r>
              <a:rPr lang="ru-RU" sz="1200" i="1" dirty="0">
                <a:solidFill>
                  <a:prstClr val="black"/>
                </a:solidFill>
              </a:rPr>
              <a:t>или закупки</a:t>
            </a:r>
            <a:r>
              <a:rPr lang="en-US" sz="1200" i="1" dirty="0">
                <a:solidFill>
                  <a:prstClr val="black"/>
                </a:solidFill>
              </a:rPr>
              <a:t> </a:t>
            </a:r>
            <a:r>
              <a:rPr lang="ru-RU" sz="1200" i="1" dirty="0">
                <a:solidFill>
                  <a:prstClr val="black"/>
                </a:solidFill>
              </a:rPr>
              <a:t>на </a:t>
            </a:r>
            <a:r>
              <a:rPr lang="ru-RU" sz="1200" i="1" dirty="0" err="1">
                <a:solidFill>
                  <a:prstClr val="black"/>
                </a:solidFill>
              </a:rPr>
              <a:t>откр</a:t>
            </a:r>
            <a:r>
              <a:rPr lang="ru-RU" sz="1200" i="1" dirty="0">
                <a:solidFill>
                  <a:prstClr val="black"/>
                </a:solidFill>
              </a:rPr>
              <a:t>. рынке</a:t>
            </a:r>
            <a:r>
              <a:rPr lang="en-US" sz="1200" i="1" dirty="0">
                <a:solidFill>
                  <a:prstClr val="black"/>
                </a:solidFill>
              </a:rPr>
              <a:t>/</a:t>
            </a:r>
            <a:r>
              <a:rPr lang="ru-RU" sz="1200" i="1" dirty="0" err="1">
                <a:solidFill>
                  <a:prstClr val="black"/>
                </a:solidFill>
              </a:rPr>
              <a:t>Огранич</a:t>
            </a:r>
            <a:r>
              <a:rPr lang="ru-RU" sz="1200" i="1" dirty="0">
                <a:solidFill>
                  <a:prstClr val="black"/>
                </a:solidFill>
              </a:rPr>
              <a:t>. нац.</a:t>
            </a:r>
            <a:endParaRPr lang="en-US" sz="1200" i="1" dirty="0">
              <a:solidFill>
                <a:prstClr val="black"/>
              </a:solidFill>
            </a:endParaRPr>
          </a:p>
        </p:txBody>
      </p:sp>
      <p:sp>
        <p:nvSpPr>
          <p:cNvPr id="28" name="Rectangle 27"/>
          <p:cNvSpPr/>
          <p:nvPr/>
        </p:nvSpPr>
        <p:spPr>
          <a:xfrm>
            <a:off x="1508754" y="4492147"/>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Информационная компания и пиар-компания</a:t>
            </a:r>
            <a:endParaRPr lang="en-US" sz="1400" dirty="0">
              <a:latin typeface="Calibri" panose="020F0502020204030204" pitchFamily="34" charset="0"/>
              <a:cs typeface="Calibri" panose="020F0502020204030204" pitchFamily="34" charset="0"/>
            </a:endParaRPr>
          </a:p>
        </p:txBody>
      </p:sp>
      <p:sp>
        <p:nvSpPr>
          <p:cNvPr id="29" name="Rectangle 28"/>
          <p:cNvSpPr/>
          <p:nvPr/>
        </p:nvSpPr>
        <p:spPr>
          <a:xfrm>
            <a:off x="7148598" y="4476014"/>
            <a:ext cx="1535741" cy="307777"/>
          </a:xfrm>
          <a:prstGeom prst="rect">
            <a:avLst/>
          </a:prstGeom>
          <a:ln>
            <a:noFill/>
          </a:ln>
        </p:spPr>
        <p:txBody>
          <a:bodyPr wrap="none">
            <a:spAutoFit/>
          </a:bodyPr>
          <a:lstStyle/>
          <a:p>
            <a:r>
              <a:rPr lang="ru-RU" sz="1400" dirty="0"/>
              <a:t>30</a:t>
            </a:r>
            <a:r>
              <a:rPr lang="en-US" sz="1400" dirty="0"/>
              <a:t>0</a:t>
            </a:r>
            <a:r>
              <a:rPr lang="ru-RU" sz="1400" dirty="0"/>
              <a:t> </a:t>
            </a:r>
            <a:r>
              <a:rPr lang="en-US" sz="1400" dirty="0"/>
              <a:t>000</a:t>
            </a:r>
            <a:r>
              <a:rPr lang="ru-RU" sz="1400" dirty="0"/>
              <a:t> дол. США</a:t>
            </a:r>
            <a:endParaRPr lang="en-US" sz="1400" dirty="0"/>
          </a:p>
        </p:txBody>
      </p:sp>
      <p:sp>
        <p:nvSpPr>
          <p:cNvPr id="30" name="Rectangle 29"/>
          <p:cNvSpPr/>
          <p:nvPr/>
        </p:nvSpPr>
        <p:spPr>
          <a:xfrm>
            <a:off x="8552070" y="4464685"/>
            <a:ext cx="3183885" cy="400110"/>
          </a:xfrm>
          <a:prstGeom prst="rect">
            <a:avLst/>
          </a:prstGeom>
          <a:ln>
            <a:noFill/>
          </a:ln>
        </p:spPr>
        <p:txBody>
          <a:bodyPr wrap="none">
            <a:spAutoFit/>
          </a:bodyPr>
          <a:lstStyle/>
          <a:p>
            <a:pPr lvl="0"/>
            <a:r>
              <a:rPr lang="ru-RU" sz="1000" i="1" dirty="0"/>
              <a:t>Выбор в соответствии с качеством и  стоимостью</a:t>
            </a:r>
            <a:r>
              <a:rPr lang="en-US" sz="1000" i="1" dirty="0">
                <a:solidFill>
                  <a:prstClr val="black"/>
                </a:solidFill>
              </a:rPr>
              <a:t>/</a:t>
            </a:r>
          </a:p>
          <a:p>
            <a:pPr lvl="0"/>
            <a:r>
              <a:rPr lang="ru-RU" sz="1000" i="1" dirty="0"/>
              <a:t>Открытые нац.</a:t>
            </a:r>
            <a:endParaRPr lang="en-US" sz="1000" i="1" dirty="0">
              <a:solidFill>
                <a:prstClr val="black"/>
              </a:solidFill>
            </a:endParaRPr>
          </a:p>
        </p:txBody>
      </p:sp>
      <p:sp>
        <p:nvSpPr>
          <p:cNvPr id="31" name="Rectangle 30"/>
          <p:cNvSpPr/>
          <p:nvPr/>
        </p:nvSpPr>
        <p:spPr>
          <a:xfrm>
            <a:off x="1508754" y="4818314"/>
            <a:ext cx="552282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Конкурс инноваций МСП по электронным услугам</a:t>
            </a:r>
            <a:endParaRPr lang="en-US" sz="1400" dirty="0">
              <a:latin typeface="Calibri" panose="020F0502020204030204" pitchFamily="34" charset="0"/>
              <a:cs typeface="Calibri" panose="020F0502020204030204" pitchFamily="34" charset="0"/>
            </a:endParaRPr>
          </a:p>
        </p:txBody>
      </p:sp>
      <p:sp>
        <p:nvSpPr>
          <p:cNvPr id="32" name="Rectangle 31"/>
          <p:cNvSpPr/>
          <p:nvPr/>
        </p:nvSpPr>
        <p:spPr>
          <a:xfrm>
            <a:off x="7148598" y="4772462"/>
            <a:ext cx="1535741" cy="307777"/>
          </a:xfrm>
          <a:prstGeom prst="rect">
            <a:avLst/>
          </a:prstGeom>
          <a:ln>
            <a:noFill/>
          </a:ln>
        </p:spPr>
        <p:txBody>
          <a:bodyPr wrap="none">
            <a:spAutoFit/>
          </a:bodyPr>
          <a:lstStyle/>
          <a:p>
            <a:r>
              <a:rPr lang="en-US" sz="1400" dirty="0"/>
              <a:t>50</a:t>
            </a:r>
            <a:r>
              <a:rPr lang="ru-RU" sz="1400" dirty="0"/>
              <a:t>0 </a:t>
            </a:r>
            <a:r>
              <a:rPr lang="en-US" sz="1400" dirty="0"/>
              <a:t>000</a:t>
            </a:r>
            <a:r>
              <a:rPr lang="ru-RU" sz="1400" dirty="0"/>
              <a:t> дол. США</a:t>
            </a:r>
            <a:endParaRPr lang="en-US" sz="1400" dirty="0"/>
          </a:p>
        </p:txBody>
      </p:sp>
      <p:sp>
        <p:nvSpPr>
          <p:cNvPr id="33" name="Rectangle 32"/>
          <p:cNvSpPr/>
          <p:nvPr/>
        </p:nvSpPr>
        <p:spPr>
          <a:xfrm>
            <a:off x="8533822" y="4762891"/>
            <a:ext cx="3200171" cy="276999"/>
          </a:xfrm>
          <a:prstGeom prst="rect">
            <a:avLst/>
          </a:prstGeom>
          <a:ln>
            <a:noFill/>
          </a:ln>
        </p:spPr>
        <p:txBody>
          <a:bodyPr wrap="none">
            <a:spAutoFit/>
          </a:bodyPr>
          <a:lstStyle/>
          <a:p>
            <a:pPr lvl="0"/>
            <a:r>
              <a:rPr lang="ru-RU" sz="1200" i="1" dirty="0">
                <a:solidFill>
                  <a:prstClr val="black"/>
                </a:solidFill>
              </a:rPr>
              <a:t>Квалифицированный отбор</a:t>
            </a:r>
            <a:r>
              <a:rPr lang="en-US" sz="1200" i="1" dirty="0">
                <a:solidFill>
                  <a:prstClr val="black"/>
                </a:solidFill>
              </a:rPr>
              <a:t>/</a:t>
            </a:r>
            <a:r>
              <a:rPr lang="ru-RU" sz="1200" i="1" dirty="0"/>
              <a:t>Открытые нац.</a:t>
            </a:r>
            <a:endParaRPr lang="en-US" sz="1200" i="1" dirty="0">
              <a:solidFill>
                <a:prstClr val="black"/>
              </a:solidFill>
            </a:endParaRPr>
          </a:p>
        </p:txBody>
      </p:sp>
      <p:sp>
        <p:nvSpPr>
          <p:cNvPr id="34" name="Rectangle 33"/>
          <p:cNvSpPr/>
          <p:nvPr/>
        </p:nvSpPr>
        <p:spPr>
          <a:xfrm>
            <a:off x="1508754" y="5131060"/>
            <a:ext cx="5614999"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брандмауэров Barracuda</a:t>
            </a:r>
            <a:endParaRPr lang="en-US" sz="1400" dirty="0">
              <a:latin typeface="Calibri" panose="020F0502020204030204" pitchFamily="34" charset="0"/>
              <a:cs typeface="Calibri" panose="020F0502020204030204" pitchFamily="34" charset="0"/>
            </a:endParaRPr>
          </a:p>
        </p:txBody>
      </p:sp>
      <p:sp>
        <p:nvSpPr>
          <p:cNvPr id="35" name="Rectangle 34"/>
          <p:cNvSpPr/>
          <p:nvPr/>
        </p:nvSpPr>
        <p:spPr>
          <a:xfrm>
            <a:off x="7148598" y="5085843"/>
            <a:ext cx="1444370" cy="307777"/>
          </a:xfrm>
          <a:prstGeom prst="rect">
            <a:avLst/>
          </a:prstGeom>
          <a:ln>
            <a:noFill/>
          </a:ln>
        </p:spPr>
        <p:txBody>
          <a:bodyPr wrap="none">
            <a:spAutoFit/>
          </a:bodyPr>
          <a:lstStyle/>
          <a:p>
            <a:r>
              <a:rPr lang="ru-RU" sz="1400" dirty="0"/>
              <a:t>45 </a:t>
            </a:r>
            <a:r>
              <a:rPr lang="en-US" sz="1400" dirty="0"/>
              <a:t>000</a:t>
            </a:r>
            <a:r>
              <a:rPr lang="ru-RU" sz="1400" dirty="0"/>
              <a:t> дол. США</a:t>
            </a:r>
            <a:endParaRPr lang="en-US" sz="1400" dirty="0"/>
          </a:p>
        </p:txBody>
      </p:sp>
      <p:sp>
        <p:nvSpPr>
          <p:cNvPr id="37" name="Rectangle 36"/>
          <p:cNvSpPr/>
          <p:nvPr/>
        </p:nvSpPr>
        <p:spPr>
          <a:xfrm>
            <a:off x="8552070" y="5044355"/>
            <a:ext cx="3483646" cy="246221"/>
          </a:xfrm>
          <a:prstGeom prst="rect">
            <a:avLst/>
          </a:prstGeom>
          <a:ln>
            <a:noFill/>
          </a:ln>
        </p:spPr>
        <p:txBody>
          <a:bodyPr wrap="none">
            <a:spAutoFit/>
          </a:bodyPr>
          <a:lstStyle/>
          <a:p>
            <a:pPr lvl="0"/>
            <a:r>
              <a:rPr lang="ru-RU" sz="1000" i="1" dirty="0">
                <a:solidFill>
                  <a:prstClr val="black"/>
                </a:solidFill>
              </a:rPr>
              <a:t>Прямые закупки</a:t>
            </a:r>
            <a:r>
              <a:rPr lang="en-US" sz="1000" i="1" dirty="0">
                <a:solidFill>
                  <a:prstClr val="black"/>
                </a:solidFill>
              </a:rPr>
              <a:t> </a:t>
            </a:r>
            <a:r>
              <a:rPr lang="ru-RU" sz="1000" i="1" dirty="0">
                <a:solidFill>
                  <a:prstClr val="black"/>
                </a:solidFill>
              </a:rPr>
              <a:t>или закупки</a:t>
            </a:r>
            <a:r>
              <a:rPr lang="en-US" sz="1000" i="1" dirty="0">
                <a:solidFill>
                  <a:prstClr val="black"/>
                </a:solidFill>
              </a:rPr>
              <a:t> </a:t>
            </a:r>
            <a:r>
              <a:rPr lang="ru-RU" sz="1000" i="1" dirty="0">
                <a:solidFill>
                  <a:prstClr val="black"/>
                </a:solidFill>
              </a:rPr>
              <a:t>на </a:t>
            </a:r>
            <a:r>
              <a:rPr lang="ru-RU" sz="1000" i="1" dirty="0" err="1">
                <a:solidFill>
                  <a:prstClr val="black"/>
                </a:solidFill>
              </a:rPr>
              <a:t>откр</a:t>
            </a:r>
            <a:r>
              <a:rPr lang="ru-RU" sz="1000" i="1" dirty="0">
                <a:solidFill>
                  <a:prstClr val="black"/>
                </a:solidFill>
              </a:rPr>
              <a:t>. рынке </a:t>
            </a:r>
            <a:r>
              <a:rPr lang="en-US" sz="1000" i="1" dirty="0">
                <a:solidFill>
                  <a:prstClr val="black"/>
                </a:solidFill>
              </a:rPr>
              <a:t>/</a:t>
            </a:r>
            <a:r>
              <a:rPr lang="ru-RU" sz="1000" i="1" dirty="0" err="1">
                <a:solidFill>
                  <a:prstClr val="black"/>
                </a:solidFill>
              </a:rPr>
              <a:t>Огранич</a:t>
            </a:r>
            <a:r>
              <a:rPr lang="ru-RU" sz="1000" i="1" dirty="0">
                <a:solidFill>
                  <a:prstClr val="black"/>
                </a:solidFill>
              </a:rPr>
              <a:t>. нац.</a:t>
            </a:r>
            <a:endParaRPr lang="en-US" sz="1000" i="1" dirty="0">
              <a:solidFill>
                <a:prstClr val="black"/>
              </a:solidFill>
            </a:endParaRPr>
          </a:p>
        </p:txBody>
      </p:sp>
      <p:sp>
        <p:nvSpPr>
          <p:cNvPr id="38" name="Rectangle 37"/>
          <p:cNvSpPr/>
          <p:nvPr/>
        </p:nvSpPr>
        <p:spPr>
          <a:xfrm>
            <a:off x="1519371" y="5455175"/>
            <a:ext cx="5579534"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Запасные части для генератора Mitsubishi</a:t>
            </a:r>
            <a:endParaRPr lang="en-US" sz="1400" dirty="0">
              <a:latin typeface="Calibri" panose="020F0502020204030204" pitchFamily="34" charset="0"/>
              <a:cs typeface="Calibri" panose="020F0502020204030204" pitchFamily="34" charset="0"/>
            </a:endParaRPr>
          </a:p>
        </p:txBody>
      </p:sp>
      <p:sp>
        <p:nvSpPr>
          <p:cNvPr id="39" name="Rectangle 38"/>
          <p:cNvSpPr/>
          <p:nvPr/>
        </p:nvSpPr>
        <p:spPr>
          <a:xfrm>
            <a:off x="7157417" y="5416149"/>
            <a:ext cx="1444370" cy="307777"/>
          </a:xfrm>
          <a:prstGeom prst="rect">
            <a:avLst/>
          </a:prstGeom>
          <a:ln>
            <a:noFill/>
          </a:ln>
        </p:spPr>
        <p:txBody>
          <a:bodyPr wrap="none">
            <a:spAutoFit/>
          </a:bodyPr>
          <a:lstStyle/>
          <a:p>
            <a:r>
              <a:rPr lang="ru-RU" sz="1400" dirty="0"/>
              <a:t>25 </a:t>
            </a:r>
            <a:r>
              <a:rPr lang="en-US" sz="1400" dirty="0"/>
              <a:t>000</a:t>
            </a:r>
            <a:r>
              <a:rPr lang="ru-RU" sz="1400" dirty="0"/>
              <a:t> дол. США</a:t>
            </a:r>
            <a:endParaRPr lang="en-US" sz="1400" dirty="0"/>
          </a:p>
        </p:txBody>
      </p:sp>
      <p:sp>
        <p:nvSpPr>
          <p:cNvPr id="40" name="Rectangle 39"/>
          <p:cNvSpPr/>
          <p:nvPr/>
        </p:nvSpPr>
        <p:spPr>
          <a:xfrm>
            <a:off x="8519104" y="5388016"/>
            <a:ext cx="3483646" cy="246221"/>
          </a:xfrm>
          <a:prstGeom prst="rect">
            <a:avLst/>
          </a:prstGeom>
          <a:ln>
            <a:noFill/>
          </a:ln>
        </p:spPr>
        <p:txBody>
          <a:bodyPr wrap="none">
            <a:spAutoFit/>
          </a:bodyPr>
          <a:lstStyle/>
          <a:p>
            <a:pPr lvl="0"/>
            <a:r>
              <a:rPr lang="ru-RU" sz="1000" i="1" dirty="0">
                <a:solidFill>
                  <a:prstClr val="black"/>
                </a:solidFill>
              </a:rPr>
              <a:t>Прямые закупки</a:t>
            </a:r>
            <a:r>
              <a:rPr lang="en-US" sz="1000" i="1" dirty="0">
                <a:solidFill>
                  <a:prstClr val="black"/>
                </a:solidFill>
              </a:rPr>
              <a:t> </a:t>
            </a:r>
            <a:r>
              <a:rPr lang="ru-RU" sz="1000" i="1" dirty="0">
                <a:solidFill>
                  <a:prstClr val="black"/>
                </a:solidFill>
              </a:rPr>
              <a:t>или закупки</a:t>
            </a:r>
            <a:r>
              <a:rPr lang="en-US" sz="1000" i="1" dirty="0">
                <a:solidFill>
                  <a:prstClr val="black"/>
                </a:solidFill>
              </a:rPr>
              <a:t> </a:t>
            </a:r>
            <a:r>
              <a:rPr lang="ru-RU" sz="1000" i="1" dirty="0">
                <a:solidFill>
                  <a:prstClr val="black"/>
                </a:solidFill>
              </a:rPr>
              <a:t>на </a:t>
            </a:r>
            <a:r>
              <a:rPr lang="ru-RU" sz="1000" i="1" dirty="0" err="1">
                <a:solidFill>
                  <a:prstClr val="black"/>
                </a:solidFill>
              </a:rPr>
              <a:t>откр</a:t>
            </a:r>
            <a:r>
              <a:rPr lang="ru-RU" sz="1000" i="1" dirty="0">
                <a:solidFill>
                  <a:prstClr val="black"/>
                </a:solidFill>
              </a:rPr>
              <a:t>. рынке </a:t>
            </a:r>
            <a:r>
              <a:rPr lang="en-US" sz="1000" i="1" dirty="0">
                <a:solidFill>
                  <a:prstClr val="black"/>
                </a:solidFill>
              </a:rPr>
              <a:t>/</a:t>
            </a:r>
            <a:r>
              <a:rPr lang="ru-RU" sz="1000" i="1" dirty="0" err="1">
                <a:solidFill>
                  <a:prstClr val="black"/>
                </a:solidFill>
              </a:rPr>
              <a:t>Огранич</a:t>
            </a:r>
            <a:r>
              <a:rPr lang="ru-RU" sz="1000" i="1" dirty="0">
                <a:solidFill>
                  <a:prstClr val="black"/>
                </a:solidFill>
              </a:rPr>
              <a:t>. нац.</a:t>
            </a:r>
            <a:endParaRPr lang="en-US" sz="1000" i="1" dirty="0">
              <a:solidFill>
                <a:prstClr val="black"/>
              </a:solidFill>
            </a:endParaRPr>
          </a:p>
        </p:txBody>
      </p:sp>
      <p:sp>
        <p:nvSpPr>
          <p:cNvPr id="42" name="Rectangle 41"/>
          <p:cNvSpPr/>
          <p:nvPr/>
        </p:nvSpPr>
        <p:spPr>
          <a:xfrm>
            <a:off x="1528189" y="5789599"/>
            <a:ext cx="557071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Ежегодный аудит программы</a:t>
            </a:r>
            <a:endParaRPr lang="en-US" sz="1400" dirty="0">
              <a:latin typeface="Calibri" panose="020F0502020204030204" pitchFamily="34" charset="0"/>
              <a:cs typeface="Calibri" panose="020F0502020204030204" pitchFamily="34" charset="0"/>
            </a:endParaRPr>
          </a:p>
        </p:txBody>
      </p:sp>
      <p:sp>
        <p:nvSpPr>
          <p:cNvPr id="43" name="Rectangle 42"/>
          <p:cNvSpPr/>
          <p:nvPr/>
        </p:nvSpPr>
        <p:spPr>
          <a:xfrm>
            <a:off x="7132568" y="5780420"/>
            <a:ext cx="1444370" cy="307777"/>
          </a:xfrm>
          <a:prstGeom prst="rect">
            <a:avLst/>
          </a:prstGeom>
        </p:spPr>
        <p:txBody>
          <a:bodyPr wrap="none">
            <a:spAutoFit/>
          </a:bodyPr>
          <a:lstStyle/>
          <a:p>
            <a:r>
              <a:rPr lang="en-US" sz="1400" dirty="0"/>
              <a:t>10</a:t>
            </a:r>
            <a:r>
              <a:rPr lang="ru-RU" sz="1400" dirty="0"/>
              <a:t> </a:t>
            </a:r>
            <a:r>
              <a:rPr lang="en-US" sz="1400" dirty="0"/>
              <a:t>000</a:t>
            </a:r>
            <a:r>
              <a:rPr lang="ru-RU" sz="1400" dirty="0"/>
              <a:t> дол. США</a:t>
            </a:r>
            <a:endParaRPr lang="en-US" sz="1400" dirty="0"/>
          </a:p>
        </p:txBody>
      </p:sp>
      <p:sp>
        <p:nvSpPr>
          <p:cNvPr id="44" name="Rectangle 43"/>
          <p:cNvSpPr/>
          <p:nvPr/>
        </p:nvSpPr>
        <p:spPr>
          <a:xfrm>
            <a:off x="8580958" y="5726752"/>
            <a:ext cx="2566728" cy="461665"/>
          </a:xfrm>
          <a:prstGeom prst="rect">
            <a:avLst/>
          </a:prstGeom>
        </p:spPr>
        <p:txBody>
          <a:bodyPr wrap="none">
            <a:spAutoFit/>
          </a:bodyPr>
          <a:lstStyle/>
          <a:p>
            <a:pPr lvl="0">
              <a:defRPr/>
            </a:pPr>
            <a:r>
              <a:rPr lang="ru-RU" sz="1200" i="1" dirty="0">
                <a:solidFill>
                  <a:prstClr val="black"/>
                </a:solidFill>
              </a:rPr>
              <a:t>Выбор по наименьшей стоимости</a:t>
            </a:r>
            <a:r>
              <a:rPr lang="en-US" sz="1200" i="1" dirty="0">
                <a:solidFill>
                  <a:prstClr val="black"/>
                </a:solidFill>
              </a:rPr>
              <a:t>/</a:t>
            </a:r>
            <a:endParaRPr lang="ru-RU" sz="1200" i="1" dirty="0">
              <a:solidFill>
                <a:prstClr val="black"/>
              </a:solidFill>
            </a:endParaRPr>
          </a:p>
          <a:p>
            <a:pPr lvl="0">
              <a:defRPr/>
            </a:pPr>
            <a:r>
              <a:rPr lang="ru-RU" sz="1200" i="1" dirty="0">
                <a:solidFill>
                  <a:prstClr val="black"/>
                </a:solidFill>
              </a:rPr>
              <a:t>Краткий перечень</a:t>
            </a:r>
            <a:endParaRPr lang="en-US" sz="1200" i="1" dirty="0">
              <a:solidFill>
                <a:prstClr val="black"/>
              </a:solidFill>
            </a:endParaRPr>
          </a:p>
        </p:txBody>
      </p:sp>
    </p:spTree>
    <p:custDataLst>
      <p:tags r:id="rId1"/>
    </p:custDataLst>
    <p:extLst>
      <p:ext uri="{BB962C8B-B14F-4D97-AF65-F5344CB8AC3E}">
        <p14:creationId xmlns:p14="http://schemas.microsoft.com/office/powerpoint/2010/main" val="19875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 grpId="0"/>
      <p:bldP spid="4" grpId="0"/>
      <p:bldP spid="5"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7" grpId="0"/>
      <p:bldP spid="38" grpId="0"/>
      <p:bldP spid="39" grpId="0"/>
      <p:bldP spid="40" grpId="0"/>
      <p:bldP spid="42" grpId="0"/>
      <p:bldP spid="43" grpId="0"/>
      <p:bldP spid="4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82794492"/>
              </p:ext>
            </p:extLst>
          </p:nvPr>
        </p:nvGraphicFramePr>
        <p:xfrm>
          <a:off x="342900" y="1974216"/>
          <a:ext cx="11683999" cy="319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7" name="Rectangle 5"/>
          <p:cNvSpPr>
            <a:spLocks noGrp="1" noChangeArrowheads="1"/>
          </p:cNvSpPr>
          <p:nvPr>
            <p:ph type="title"/>
          </p:nvPr>
        </p:nvSpPr>
        <p:spPr>
          <a:xfrm>
            <a:off x="2428568" y="255639"/>
            <a:ext cx="7865806" cy="1074738"/>
          </a:xfrm>
        </p:spPr>
        <p:txBody>
          <a:bodyPr vert="horz" lIns="91440" tIns="45720" rIns="91440" bIns="45720" rtlCol="0" anchor="ctr">
            <a:noAutofit/>
          </a:bodyPr>
          <a:lstStyle/>
          <a:p>
            <a:r>
              <a:rPr lang="ru-RU" altLang="en-US" dirty="0"/>
              <a:t>Неприемлемые отклонения </a:t>
            </a:r>
            <a:r>
              <a:rPr lang="en-GB" altLang="en-US" dirty="0"/>
              <a:t>(</a:t>
            </a:r>
            <a:r>
              <a:rPr lang="ru-RU" altLang="en-US" dirty="0"/>
              <a:t>продолжение</a:t>
            </a:r>
            <a:r>
              <a:rPr lang="en-GB" altLang="en-US" dirty="0"/>
              <a:t>)</a:t>
            </a:r>
          </a:p>
        </p:txBody>
      </p:sp>
    </p:spTree>
    <p:custDataLst>
      <p:tags r:id="rId1"/>
    </p:custDataLst>
    <p:extLst>
      <p:ext uri="{BB962C8B-B14F-4D97-AF65-F5344CB8AC3E}">
        <p14:creationId xmlns:p14="http://schemas.microsoft.com/office/powerpoint/2010/main" val="33169578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34765" y="345666"/>
            <a:ext cx="8233235" cy="1219200"/>
          </a:xfrm>
        </p:spPr>
        <p:txBody>
          <a:bodyPr vert="horz" lIns="91440" tIns="45720" rIns="91440" bIns="45720" rtlCol="0" anchor="ctr">
            <a:noAutofit/>
          </a:bodyPr>
          <a:lstStyle/>
          <a:p>
            <a:r>
              <a:rPr lang="ru-RU" altLang="en-US" dirty="0"/>
              <a:t>Оспариваемые отклонения</a:t>
            </a:r>
            <a:br>
              <a:rPr lang="en-GB" altLang="en-US" dirty="0"/>
            </a:br>
            <a:r>
              <a:rPr lang="en-GB" altLang="en-US" dirty="0"/>
              <a:t>-  </a:t>
            </a:r>
            <a:r>
              <a:rPr lang="ru-RU" altLang="en-US" dirty="0"/>
              <a:t>обсуждение</a:t>
            </a:r>
            <a:r>
              <a:rPr lang="en-GB" altLang="en-US" dirty="0"/>
              <a:t>  -</a:t>
            </a:r>
          </a:p>
        </p:txBody>
      </p:sp>
      <p:graphicFrame>
        <p:nvGraphicFramePr>
          <p:cNvPr id="5" name="Diagram 4"/>
          <p:cNvGraphicFramePr/>
          <p:nvPr>
            <p:extLst>
              <p:ext uri="{D42A27DB-BD31-4B8C-83A1-F6EECF244321}">
                <p14:modId xmlns:p14="http://schemas.microsoft.com/office/powerpoint/2010/main" val="4032341952"/>
              </p:ext>
            </p:extLst>
          </p:nvPr>
        </p:nvGraphicFramePr>
        <p:xfrm>
          <a:off x="2029046" y="1892300"/>
          <a:ext cx="8918354" cy="96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258286991"/>
              </p:ext>
            </p:extLst>
          </p:nvPr>
        </p:nvGraphicFramePr>
        <p:xfrm>
          <a:off x="3083560" y="3613666"/>
          <a:ext cx="6644640" cy="19969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4744730" y="3429000"/>
            <a:ext cx="2854949" cy="40011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none">
            <a:spAutoFit/>
          </a:bodyPr>
          <a:lstStyle/>
          <a:p>
            <a:pPr algn="ctr"/>
            <a:r>
              <a:rPr lang="ru-RU" sz="2000" dirty="0"/>
              <a:t>Приемлемо в договоре</a:t>
            </a:r>
            <a:r>
              <a:rPr lang="en-GB" sz="2000" dirty="0"/>
              <a:t>?</a:t>
            </a:r>
          </a:p>
        </p:txBody>
      </p:sp>
    </p:spTree>
    <p:custDataLst>
      <p:tags r:id="rId1"/>
    </p:custDataLst>
    <p:extLst>
      <p:ext uri="{BB962C8B-B14F-4D97-AF65-F5344CB8AC3E}">
        <p14:creationId xmlns:p14="http://schemas.microsoft.com/office/powerpoint/2010/main" val="33874230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0728968"/>
              </p:ext>
            </p:extLst>
          </p:nvPr>
        </p:nvGraphicFramePr>
        <p:xfrm>
          <a:off x="1168877" y="2249048"/>
          <a:ext cx="10049249" cy="251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5" name="Rectangle 5"/>
          <p:cNvSpPr>
            <a:spLocks noGrp="1" noChangeArrowheads="1"/>
          </p:cNvSpPr>
          <p:nvPr>
            <p:ph type="title"/>
          </p:nvPr>
        </p:nvSpPr>
        <p:spPr>
          <a:xfrm>
            <a:off x="1524000" y="195928"/>
            <a:ext cx="9144000" cy="1219200"/>
          </a:xfrm>
        </p:spPr>
        <p:txBody>
          <a:bodyPr vert="horz" lIns="91440" tIns="45720" rIns="91440" bIns="45720" rtlCol="0" anchor="ctr">
            <a:noAutofit/>
          </a:bodyPr>
          <a:lstStyle/>
          <a:p>
            <a:r>
              <a:rPr lang="ru-RU" altLang="en-US" dirty="0"/>
              <a:t>Оспариваемые отклонения</a:t>
            </a:r>
            <a:br>
              <a:rPr lang="en-GB" altLang="en-US" dirty="0"/>
            </a:br>
            <a:r>
              <a:rPr lang="en-GB" altLang="en-US" dirty="0"/>
              <a:t>-  </a:t>
            </a:r>
            <a:r>
              <a:rPr lang="ru-RU" altLang="en-US" dirty="0"/>
              <a:t>обсуждение</a:t>
            </a:r>
            <a:r>
              <a:rPr lang="en-GB" altLang="en-US" dirty="0"/>
              <a:t>  -</a:t>
            </a:r>
            <a:r>
              <a:rPr lang="ru-RU" altLang="en-US" dirty="0"/>
              <a:t> (продолжение)</a:t>
            </a:r>
            <a:endParaRPr lang="en-GB" altLang="en-US" dirty="0"/>
          </a:p>
        </p:txBody>
      </p:sp>
    </p:spTree>
    <p:custDataLst>
      <p:tags r:id="rId1"/>
    </p:custDataLst>
    <p:extLst>
      <p:ext uri="{BB962C8B-B14F-4D97-AF65-F5344CB8AC3E}">
        <p14:creationId xmlns:p14="http://schemas.microsoft.com/office/powerpoint/2010/main" val="32123114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168651" y="342440"/>
            <a:ext cx="7286913" cy="647700"/>
          </a:xfrm>
        </p:spPr>
        <p:txBody>
          <a:bodyPr vert="horz" lIns="91440" tIns="45720" rIns="91440" bIns="45720" rtlCol="0" anchor="ctr">
            <a:noAutofit/>
          </a:bodyPr>
          <a:lstStyle/>
          <a:p>
            <a:r>
              <a:rPr lang="ru-RU" altLang="en-US" dirty="0"/>
              <a:t>Оспариваемые отклонения</a:t>
            </a:r>
            <a:endParaRPr lang="en-GB" altLang="en-US" dirty="0"/>
          </a:p>
        </p:txBody>
      </p:sp>
      <p:graphicFrame>
        <p:nvGraphicFramePr>
          <p:cNvPr id="5" name="Diagram 4"/>
          <p:cNvGraphicFramePr/>
          <p:nvPr>
            <p:extLst>
              <p:ext uri="{D42A27DB-BD31-4B8C-83A1-F6EECF244321}">
                <p14:modId xmlns:p14="http://schemas.microsoft.com/office/powerpoint/2010/main" val="3828212407"/>
              </p:ext>
            </p:extLst>
          </p:nvPr>
        </p:nvGraphicFramePr>
        <p:xfrm>
          <a:off x="1806498" y="2263954"/>
          <a:ext cx="9277813" cy="3066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76174039"/>
              </p:ext>
            </p:extLst>
          </p:nvPr>
        </p:nvGraphicFramePr>
        <p:xfrm>
          <a:off x="1160547" y="2107461"/>
          <a:ext cx="9969228" cy="292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3" name="Rectangle 5"/>
          <p:cNvSpPr>
            <a:spLocks noGrp="1" noChangeArrowheads="1"/>
          </p:cNvSpPr>
          <p:nvPr>
            <p:ph type="title"/>
          </p:nvPr>
        </p:nvSpPr>
        <p:spPr>
          <a:xfrm>
            <a:off x="1573161" y="287236"/>
            <a:ext cx="9144000" cy="647700"/>
          </a:xfrm>
        </p:spPr>
        <p:txBody>
          <a:bodyPr vert="horz" lIns="91440" tIns="45720" rIns="91440" bIns="45720" rtlCol="0" anchor="ctr">
            <a:noAutofit/>
          </a:bodyPr>
          <a:lstStyle/>
          <a:p>
            <a:r>
              <a:rPr lang="ru-RU" altLang="en-US" dirty="0"/>
              <a:t>Оспариваемые отклонения </a:t>
            </a:r>
            <a:r>
              <a:rPr lang="en-GB" altLang="en-US" dirty="0"/>
              <a:t>(</a:t>
            </a:r>
            <a:r>
              <a:rPr lang="ru-RU" altLang="en-US" dirty="0"/>
              <a:t>продолжение</a:t>
            </a:r>
            <a:r>
              <a:rPr lang="en-GB" altLang="en-US" dirty="0"/>
              <a:t>)</a:t>
            </a:r>
          </a:p>
        </p:txBody>
      </p:sp>
    </p:spTree>
    <p:custDataLst>
      <p:tags r:id="rId1"/>
    </p:custDataLst>
    <p:extLst>
      <p:ext uri="{BB962C8B-B14F-4D97-AF65-F5344CB8AC3E}">
        <p14:creationId xmlns:p14="http://schemas.microsoft.com/office/powerpoint/2010/main" val="3056315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47748" y="180771"/>
            <a:ext cx="9026729" cy="1150938"/>
          </a:xfrm>
        </p:spPr>
        <p:txBody>
          <a:bodyPr vert="horz" lIns="91440" tIns="45720" rIns="91440" bIns="45720" rtlCol="0" anchor="ctr">
            <a:noAutofit/>
          </a:bodyPr>
          <a:lstStyle/>
          <a:p>
            <a:r>
              <a:rPr lang="ru-RU" altLang="en-US" dirty="0"/>
              <a:t>Исправление несущественных отклонений</a:t>
            </a:r>
            <a:endParaRPr lang="en-GB" alt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39889085"/>
              </p:ext>
            </p:extLst>
          </p:nvPr>
        </p:nvGraphicFramePr>
        <p:xfrm>
          <a:off x="2843120" y="1638300"/>
          <a:ext cx="6542180" cy="349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075959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6387" y="272845"/>
            <a:ext cx="7543800" cy="736600"/>
          </a:xfrm>
        </p:spPr>
        <p:txBody>
          <a:bodyPr vert="horz" lIns="91440" tIns="45720" rIns="91440" bIns="45720" rtlCol="0" anchor="ctr">
            <a:noAutofit/>
          </a:bodyPr>
          <a:lstStyle/>
          <a:p>
            <a:r>
              <a:rPr lang="ru-RU" altLang="en-US" dirty="0"/>
              <a:t>Предотвращение/сокращение отклонений</a:t>
            </a:r>
            <a:endParaRPr lang="en-GB" altLang="en-US" dirty="0"/>
          </a:p>
        </p:txBody>
      </p:sp>
      <p:sp>
        <p:nvSpPr>
          <p:cNvPr id="32771" name="Text Box 3"/>
          <p:cNvSpPr txBox="1">
            <a:spLocks noChangeArrowheads="1"/>
          </p:cNvSpPr>
          <p:nvPr/>
        </p:nvSpPr>
        <p:spPr bwMode="auto">
          <a:xfrm>
            <a:off x="6670040" y="1884998"/>
            <a:ext cx="4867839" cy="3784282"/>
          </a:xfrm>
          <a:prstGeom prst="rect">
            <a:avLst/>
          </a:prstGeom>
        </p:spPr>
        <p:txBody>
          <a:bodyPr vert="horz" lIns="91440" tIns="45720" rIns="91440" bIns="45720" rtlCol="0">
            <a:noAutofit/>
          </a:bodyPr>
          <a:lstStyle>
            <a:lvl1pPr marL="228600" indent="-228600">
              <a:lnSpc>
                <a:spcPct val="90000"/>
              </a:lnSpc>
              <a:spcBef>
                <a:spcPct val="30000"/>
              </a:spcBef>
              <a:buFont typeface="Arial" panose="020B0604020202020204" pitchFamily="34" charset="0"/>
              <a:buChar char="•"/>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endParaRPr lang="en-GB" altLang="en-US" sz="2000" u="sng" dirty="0"/>
          </a:p>
          <a:p>
            <a:pPr marL="457200" lvl="1" indent="0">
              <a:buNone/>
            </a:pPr>
            <a:endParaRPr lang="en-GB" altLang="en-US" sz="2000" dirty="0"/>
          </a:p>
          <a:p>
            <a:pPr marL="457200" lvl="1" indent="0">
              <a:buNone/>
            </a:pPr>
            <a:endParaRPr lang="en-GB" altLang="en-US" sz="2000" dirty="0"/>
          </a:p>
          <a:p>
            <a:pPr marL="457200" lvl="1" indent="0">
              <a:buNone/>
            </a:pPr>
            <a:endParaRPr lang="en-GB" altLang="en-US" sz="2000" dirty="0"/>
          </a:p>
        </p:txBody>
      </p:sp>
      <p:sp>
        <p:nvSpPr>
          <p:cNvPr id="2" name="Rectangle 1"/>
          <p:cNvSpPr/>
          <p:nvPr/>
        </p:nvSpPr>
        <p:spPr>
          <a:xfrm>
            <a:off x="4788316" y="1191561"/>
            <a:ext cx="3079947" cy="400110"/>
          </a:xfrm>
          <a:prstGeom prst="rect">
            <a:avLst/>
          </a:prstGeom>
        </p:spPr>
        <p:txBody>
          <a:bodyPr wrap="none">
            <a:spAutoFit/>
          </a:bodyPr>
          <a:lstStyle/>
          <a:p>
            <a:pPr algn="ctr"/>
            <a:r>
              <a:rPr lang="ru-RU" altLang="en-US" sz="2000" u="sng" dirty="0"/>
              <a:t>Конкурсная документация</a:t>
            </a:r>
            <a:endParaRPr lang="en-GB" altLang="en-US" sz="2000" u="sng" dirty="0"/>
          </a:p>
        </p:txBody>
      </p:sp>
      <p:graphicFrame>
        <p:nvGraphicFramePr>
          <p:cNvPr id="4" name="Diagram 3"/>
          <p:cNvGraphicFramePr/>
          <p:nvPr>
            <p:extLst>
              <p:ext uri="{D42A27DB-BD31-4B8C-83A1-F6EECF244321}">
                <p14:modId xmlns:p14="http://schemas.microsoft.com/office/powerpoint/2010/main" val="3433318289"/>
              </p:ext>
            </p:extLst>
          </p:nvPr>
        </p:nvGraphicFramePr>
        <p:xfrm>
          <a:off x="3049546" y="1829392"/>
          <a:ext cx="6351307" cy="4379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79720710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altLang="en-US" dirty="0"/>
              <a:t>Предотвращение/сокращение отклонений </a:t>
            </a:r>
            <a:r>
              <a:rPr lang="en-GB" altLang="en-US" sz="3600" dirty="0"/>
              <a:t>(</a:t>
            </a:r>
            <a:r>
              <a:rPr lang="ru-RU" altLang="en-US" sz="3600" dirty="0"/>
              <a:t>продолжение</a:t>
            </a:r>
            <a:r>
              <a:rPr lang="en-GB" altLang="en-US" sz="3600" dirty="0"/>
              <a:t>)</a:t>
            </a:r>
            <a:endParaRPr lang="en-GB" dirty="0"/>
          </a:p>
        </p:txBody>
      </p:sp>
      <p:graphicFrame>
        <p:nvGraphicFramePr>
          <p:cNvPr id="5" name="Diagram 4"/>
          <p:cNvGraphicFramePr/>
          <p:nvPr>
            <p:extLst>
              <p:ext uri="{D42A27DB-BD31-4B8C-83A1-F6EECF244321}">
                <p14:modId xmlns:p14="http://schemas.microsoft.com/office/powerpoint/2010/main" val="4166090640"/>
              </p:ext>
            </p:extLst>
          </p:nvPr>
        </p:nvGraphicFramePr>
        <p:xfrm>
          <a:off x="1882752" y="1625600"/>
          <a:ext cx="8886848" cy="4218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61971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91855" y="486164"/>
            <a:ext cx="9956800" cy="990600"/>
          </a:xfrm>
        </p:spPr>
        <p:txBody>
          <a:bodyPr vert="horz" lIns="91440" tIns="45720" rIns="91440" bIns="45720" rtlCol="0" anchor="ctr">
            <a:noAutofit/>
          </a:bodyPr>
          <a:lstStyle/>
          <a:p>
            <a:r>
              <a:rPr lang="ru-RU" altLang="en-US" sz="4000" dirty="0"/>
              <a:t>Ошибки в вычислениях</a:t>
            </a:r>
            <a:br>
              <a:rPr lang="en-US" altLang="en-US" sz="4000" dirty="0"/>
            </a:br>
            <a:r>
              <a:rPr lang="en-US" altLang="en-US" sz="4000" dirty="0"/>
              <a:t>(</a:t>
            </a:r>
            <a:r>
              <a:rPr lang="ru-RU" altLang="en-US" sz="4000" dirty="0"/>
              <a:t>Инструкции для участников торгов</a:t>
            </a:r>
            <a:r>
              <a:rPr lang="en-US" altLang="en-US" sz="4000" dirty="0"/>
              <a:t> </a:t>
            </a:r>
            <a:r>
              <a:rPr lang="ru-RU" altLang="en-US" sz="4000" dirty="0"/>
              <a:t>пункт</a:t>
            </a:r>
            <a:r>
              <a:rPr lang="en-US" altLang="en-US" sz="4000" dirty="0"/>
              <a:t> 31)</a:t>
            </a:r>
          </a:p>
        </p:txBody>
      </p:sp>
      <p:graphicFrame>
        <p:nvGraphicFramePr>
          <p:cNvPr id="5" name="Diagram 4"/>
          <p:cNvGraphicFramePr/>
          <p:nvPr>
            <p:extLst>
              <p:ext uri="{D42A27DB-BD31-4B8C-83A1-F6EECF244321}">
                <p14:modId xmlns:p14="http://schemas.microsoft.com/office/powerpoint/2010/main" val="662525305"/>
              </p:ext>
            </p:extLst>
          </p:nvPr>
        </p:nvGraphicFramePr>
        <p:xfrm>
          <a:off x="2243772" y="1626216"/>
          <a:ext cx="8094028" cy="360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076415" y="5381852"/>
            <a:ext cx="5249707" cy="400110"/>
          </a:xfrm>
          <a:prstGeom prst="rect">
            <a:avLst/>
          </a:prstGeom>
          <a:solidFill>
            <a:srgbClr val="9AEAE4"/>
          </a:solidFill>
          <a:ln>
            <a:solidFill>
              <a:schemeClr val="accent1"/>
            </a:solidFill>
          </a:ln>
        </p:spPr>
        <p:txBody>
          <a:bodyPr wrap="none">
            <a:spAutoFit/>
          </a:bodyPr>
          <a:lstStyle/>
          <a:p>
            <a:r>
              <a:rPr lang="ru-RU" sz="2000" dirty="0"/>
              <a:t>Участник торгов должен принять исправление</a:t>
            </a:r>
            <a:endParaRPr lang="en-GB" sz="2000" dirty="0"/>
          </a:p>
        </p:txBody>
      </p:sp>
    </p:spTree>
    <p:custDataLst>
      <p:tags r:id="rId1"/>
    </p:custDataLst>
    <p:extLst>
      <p:ext uri="{BB962C8B-B14F-4D97-AF65-F5344CB8AC3E}">
        <p14:creationId xmlns:p14="http://schemas.microsoft.com/office/powerpoint/2010/main" val="2968064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vert="horz" lIns="91440" tIns="45720" rIns="91440" bIns="45720" rtlCol="0" anchor="ctr">
            <a:noAutofit/>
          </a:bodyPr>
          <a:lstStyle/>
          <a:p>
            <a:r>
              <a:rPr lang="ru-RU" altLang="en-US" dirty="0"/>
              <a:t>Конвертация в единую валюту</a:t>
            </a:r>
            <a:endParaRPr lang="en-GB" altLang="en-US" dirty="0"/>
          </a:p>
        </p:txBody>
      </p:sp>
      <p:graphicFrame>
        <p:nvGraphicFramePr>
          <p:cNvPr id="3" name="Diagram 2"/>
          <p:cNvGraphicFramePr/>
          <p:nvPr>
            <p:extLst>
              <p:ext uri="{D42A27DB-BD31-4B8C-83A1-F6EECF244321}">
                <p14:modId xmlns:p14="http://schemas.microsoft.com/office/powerpoint/2010/main" val="1736602571"/>
              </p:ext>
            </p:extLst>
          </p:nvPr>
        </p:nvGraphicFramePr>
        <p:xfrm>
          <a:off x="2001026" y="1805030"/>
          <a:ext cx="7447774" cy="4022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38573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97089379"/>
              </p:ext>
            </p:extLst>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6CA356F9-8A12-44CA-BC1A-16A6461E7F3A}"/>
              </a:ext>
            </a:extLst>
          </p:cNvPr>
          <p:cNvPicPr>
            <a:picLocks noChangeAspect="1"/>
          </p:cNvPicPr>
          <p:nvPr/>
        </p:nvPicPr>
        <p:blipFill>
          <a:blip r:embed="rId9">
            <a:biLevel thresh="75000"/>
          </a:blip>
          <a:stretch>
            <a:fillRect/>
          </a:stretch>
        </p:blipFill>
        <p:spPr>
          <a:xfrm>
            <a:off x="4323275" y="2105528"/>
            <a:ext cx="3545450" cy="2233986"/>
          </a:xfrm>
          <a:prstGeom prst="rect">
            <a:avLst/>
          </a:prstGeom>
        </p:spPr>
      </p:pic>
      <p:sp>
        <p:nvSpPr>
          <p:cNvPr id="7" name="TextBox 6"/>
          <p:cNvSpPr txBox="1"/>
          <p:nvPr/>
        </p:nvSpPr>
        <p:spPr>
          <a:xfrm>
            <a:off x="4617165" y="3428999"/>
            <a:ext cx="3342968" cy="461665"/>
          </a:xfrm>
          <a:prstGeom prst="rect">
            <a:avLst/>
          </a:prstGeom>
          <a:noFill/>
        </p:spPr>
        <p:txBody>
          <a:bodyPr wrap="square" rtlCol="0">
            <a:spAutoFit/>
          </a:bodyPr>
          <a:lstStyle/>
          <a:p>
            <a:pPr algn="ctr"/>
            <a:r>
              <a:rPr lang="ru-RU" sz="2400" b="1" dirty="0">
                <a:effectLst>
                  <a:outerShdw blurRad="38100" dist="38100" dir="2700000" algn="tl">
                    <a:srgbClr val="000000">
                      <a:alpha val="43137"/>
                    </a:srgbClr>
                  </a:outerShdw>
                </a:effectLst>
              </a:rPr>
              <a:t>ЭТАПЫ ЗАКУПОК</a:t>
            </a:r>
            <a:endParaRPr lang="en-US" sz="24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5904296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41745" y="203014"/>
            <a:ext cx="9471048" cy="864551"/>
          </a:xfrm>
        </p:spPr>
        <p:txBody>
          <a:bodyPr vert="horz" lIns="91440" tIns="45720" rIns="91440" bIns="45720" rtlCol="0" anchor="ctr">
            <a:normAutofit fontScale="90000"/>
          </a:bodyPr>
          <a:lstStyle/>
          <a:p>
            <a:r>
              <a:rPr lang="ru-RU" altLang="en-US" dirty="0"/>
              <a:t>Конвертация в единую валюту </a:t>
            </a:r>
            <a:r>
              <a:rPr lang="en-GB" altLang="en-US" dirty="0"/>
              <a:t>(</a:t>
            </a:r>
            <a:r>
              <a:rPr lang="ru-RU" altLang="en-US" dirty="0"/>
              <a:t>продолжение</a:t>
            </a:r>
            <a:r>
              <a:rPr lang="en-GB" altLang="en-US" dirty="0"/>
              <a:t>)</a:t>
            </a:r>
          </a:p>
        </p:txBody>
      </p:sp>
      <p:graphicFrame>
        <p:nvGraphicFramePr>
          <p:cNvPr id="2" name="Diagram 1"/>
          <p:cNvGraphicFramePr/>
          <p:nvPr>
            <p:extLst>
              <p:ext uri="{D42A27DB-BD31-4B8C-83A1-F6EECF244321}">
                <p14:modId xmlns:p14="http://schemas.microsoft.com/office/powerpoint/2010/main" val="3281171634"/>
              </p:ext>
            </p:extLst>
          </p:nvPr>
        </p:nvGraphicFramePr>
        <p:xfrm>
          <a:off x="673100" y="1570673"/>
          <a:ext cx="11366500" cy="4347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417619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425" y="1924565"/>
            <a:ext cx="7772400" cy="3211512"/>
          </a:xfrm>
          <a:solidFill>
            <a:srgbClr val="FFCC99"/>
          </a:solidFill>
        </p:spPr>
        <p:txBody>
          <a:bodyPr vert="horz" lIns="91440" tIns="45720" rIns="91440" bIns="45720" rtlCol="0" anchor="b">
            <a:normAutofit fontScale="90000"/>
          </a:bodyPr>
          <a:lstStyle/>
          <a:p>
            <a:r>
              <a:rPr lang="en-US" sz="5000" dirty="0">
                <a:sym typeface="Wingdings"/>
              </a:rPr>
              <a:t> 2</a:t>
            </a:r>
            <a:br>
              <a:rPr lang="en-US" sz="5000" dirty="0"/>
            </a:br>
            <a:r>
              <a:rPr lang="ru-RU" sz="5000" dirty="0"/>
              <a:t>Анализ примеров</a:t>
            </a:r>
            <a:r>
              <a:rPr lang="en-US" sz="5000" dirty="0"/>
              <a:t>: </a:t>
            </a:r>
            <a:r>
              <a:rPr lang="ru-RU" sz="5000" dirty="0"/>
              <a:t>Система управления движением</a:t>
            </a:r>
            <a:br>
              <a:rPr lang="en-US" sz="5000" dirty="0"/>
            </a:br>
            <a:br>
              <a:rPr lang="en-US" sz="5000" dirty="0"/>
            </a:br>
            <a:r>
              <a:rPr lang="ru-RU" sz="5000" dirty="0"/>
              <a:t>отклонения заявок</a:t>
            </a:r>
            <a:endParaRPr lang="en-US" sz="5000" dirty="0"/>
          </a:p>
        </p:txBody>
      </p:sp>
      <p:sp>
        <p:nvSpPr>
          <p:cNvPr id="43014" name="TextBox 6"/>
          <p:cNvSpPr txBox="1">
            <a:spLocks noChangeArrowheads="1"/>
          </p:cNvSpPr>
          <p:nvPr/>
        </p:nvSpPr>
        <p:spPr bwMode="auto">
          <a:xfrm>
            <a:off x="4419600" y="491752"/>
            <a:ext cx="3448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algn="ctr" eaLnBrk="1" hangingPunct="1">
              <a:spcBef>
                <a:spcPct val="0"/>
              </a:spcBef>
              <a:buClrTx/>
              <a:buSzTx/>
              <a:buFontTx/>
              <a:buNone/>
              <a:defRPr/>
            </a:pPr>
            <a:r>
              <a:rPr lang="ru-RU" altLang="en-US" sz="1800" b="1" i="1" dirty="0">
                <a:solidFill>
                  <a:schemeClr val="tx1">
                    <a:lumMod val="50000"/>
                  </a:schemeClr>
                </a:solidFill>
              </a:rPr>
              <a:t>Этот пример будет рассматриваться на протяжении курса</a:t>
            </a:r>
            <a:endParaRPr lang="en-US" altLang="en-US" sz="1800" b="1" i="1" dirty="0">
              <a:solidFill>
                <a:schemeClr val="tx1">
                  <a:lumMod val="50000"/>
                </a:schemeClr>
              </a:solidFill>
            </a:endParaRPr>
          </a:p>
        </p:txBody>
      </p:sp>
      <p:sp>
        <p:nvSpPr>
          <p:cNvPr id="8" name="Oval 7"/>
          <p:cNvSpPr/>
          <p:nvPr/>
        </p:nvSpPr>
        <p:spPr>
          <a:xfrm>
            <a:off x="9205811" y="4399373"/>
            <a:ext cx="1260475" cy="1246187"/>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4">
                    <a:lumMod val="10000"/>
                  </a:schemeClr>
                </a:solidFill>
              </a:rPr>
              <a:t>50 </a:t>
            </a:r>
            <a:r>
              <a:rPr lang="ru-RU" sz="2600" b="1" dirty="0">
                <a:solidFill>
                  <a:schemeClr val="accent4">
                    <a:lumMod val="10000"/>
                  </a:schemeClr>
                </a:solidFill>
              </a:rPr>
              <a:t>мин</a:t>
            </a:r>
            <a:endParaRPr lang="en-US" sz="2600" b="1" dirty="0">
              <a:solidFill>
                <a:schemeClr val="accent4">
                  <a:lumMod val="10000"/>
                </a:schemeClr>
              </a:solidFill>
            </a:endParaRPr>
          </a:p>
        </p:txBody>
      </p:sp>
    </p:spTree>
    <p:custDataLst>
      <p:tags r:id="rId1"/>
    </p:custDataLst>
    <p:extLst>
      <p:ext uri="{BB962C8B-B14F-4D97-AF65-F5344CB8AC3E}">
        <p14:creationId xmlns:p14="http://schemas.microsoft.com/office/powerpoint/2010/main" val="36850290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19459" name="Content Placeholder 2"/>
          <p:cNvSpPr>
            <a:spLocks noGrp="1"/>
          </p:cNvSpPr>
          <p:nvPr>
            <p:ph idx="1"/>
          </p:nvPr>
        </p:nvSpPr>
        <p:spPr>
          <a:xfrm>
            <a:off x="1700981" y="2133600"/>
            <a:ext cx="9144000" cy="3251200"/>
          </a:xfrm>
          <a:noFill/>
        </p:spPr>
        <p:txBody>
          <a:bodyPr>
            <a:normAutofit/>
          </a:bodyPr>
          <a:lstStyle/>
          <a:p>
            <a:pPr marL="0" indent="0" algn="just">
              <a:buNone/>
              <a:defRPr/>
            </a:pPr>
            <a:r>
              <a:rPr lang="ru-RU" sz="2000" dirty="0"/>
              <a:t>После предварительной проверки соответствия полученных заявок вы предварительно определили, что заявка с самой низкой ценой является альтернативным предложением в заявке, поданной участником торгов (A); однако цена в этой заявке была ниже сметной стоимости примерно на 11% (900 000 долларов США) и ниже на 27%, чем среднее значение всех других полученных заявок. Вы решили подробно изучить ценовые компоненты заявки и отметили следующее.</a:t>
            </a:r>
            <a:endParaRPr lang="en-GB" sz="2000" dirty="0"/>
          </a:p>
          <a:p>
            <a:pPr>
              <a:buClr>
                <a:schemeClr val="accent4">
                  <a:lumMod val="10000"/>
                </a:schemeClr>
              </a:buClr>
              <a:defRPr/>
            </a:pPr>
            <a:endParaRPr lang="en-GB" sz="2000" dirty="0"/>
          </a:p>
          <a:p>
            <a:pPr marL="0" indent="0" algn="ctr">
              <a:buNone/>
              <a:defRPr/>
            </a:pPr>
            <a:r>
              <a:rPr lang="ru-RU" sz="2000" dirty="0"/>
              <a:t>АНАЛИЗ</a:t>
            </a:r>
            <a:endParaRPr lang="en-GB" sz="2000" dirty="0"/>
          </a:p>
          <a:p>
            <a:pPr lvl="1">
              <a:buClr>
                <a:schemeClr val="accent4">
                  <a:lumMod val="10000"/>
                </a:schemeClr>
              </a:buClr>
              <a:defRPr/>
            </a:pPr>
            <a:endParaRPr lang="en-US" sz="2000" dirty="0"/>
          </a:p>
          <a:p>
            <a:pPr>
              <a:buClr>
                <a:schemeClr val="accent4">
                  <a:lumMod val="10000"/>
                </a:schemeClr>
              </a:buClr>
              <a:defRPr/>
            </a:pPr>
            <a:endParaRPr lang="en-US" sz="20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2101813528"/>
      </p:ext>
    </p:extLst>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1524000" y="1981200"/>
            <a:ext cx="9144000" cy="3392488"/>
          </a:xfrm>
          <a:noFill/>
        </p:spPr>
        <p:txBody>
          <a:bodyPr vert="horz" lIns="91440" tIns="45720" rIns="91440" bIns="45720" rtlCol="0">
            <a:normAutofit/>
          </a:bodyPr>
          <a:lstStyle/>
          <a:p>
            <a:pPr marL="0" indent="0" algn="ctr">
              <a:buNone/>
            </a:pPr>
            <a:r>
              <a:rPr lang="ru-RU" sz="2000" u="sng" dirty="0"/>
              <a:t>Для компонента </a:t>
            </a:r>
            <a:r>
              <a:rPr lang="en-GB" sz="2000" u="sng" dirty="0"/>
              <a:t>(</a:t>
            </a:r>
            <a:r>
              <a:rPr lang="en-GB" sz="2000" u="sng" dirty="0" err="1"/>
              <a:t>i</a:t>
            </a:r>
            <a:r>
              <a:rPr lang="en-GB" sz="2000" u="sng" dirty="0"/>
              <a:t>) </a:t>
            </a:r>
          </a:p>
          <a:p>
            <a:pPr marL="0" indent="0" algn="ctr">
              <a:buNone/>
            </a:pPr>
            <a:endParaRPr lang="en-US" sz="2000" u="sng" dirty="0"/>
          </a:p>
          <a:p>
            <a:pPr lvl="1">
              <a:buClr>
                <a:schemeClr val="accent4">
                  <a:lumMod val="10000"/>
                </a:schemeClr>
              </a:buClr>
            </a:pPr>
            <a:r>
              <a:rPr lang="ru-RU" sz="2000" dirty="0"/>
              <a:t>участник торгов не указал стоимость установки светофоров и оставил ее незаполненной в прейскуранте;</a:t>
            </a:r>
          </a:p>
          <a:p>
            <a:pPr lvl="1">
              <a:buClr>
                <a:schemeClr val="accent4">
                  <a:lumMod val="10000"/>
                </a:schemeClr>
              </a:buClr>
            </a:pPr>
            <a:r>
              <a:rPr lang="ru-RU" sz="2000" dirty="0"/>
              <a:t>участник торгов указал в техническом предложении, что светофоры будут соответствовать требованиям и предложил определенную марку и номер модели, но в прейскуранте некоторые позиции были с разными номерами моделей;</a:t>
            </a:r>
            <a:endParaRPr lang="en-US" sz="2000" dirty="0"/>
          </a:p>
        </p:txBody>
      </p:sp>
      <p:sp>
        <p:nvSpPr>
          <p:cNvPr id="2" name="Oval 1"/>
          <p:cNvSpPr/>
          <p:nvPr/>
        </p:nvSpPr>
        <p:spPr>
          <a:xfrm>
            <a:off x="9296400" y="4127500"/>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4">
                    <a:lumMod val="10000"/>
                  </a:schemeClr>
                </a:solidFill>
              </a:rPr>
              <a:t>10 </a:t>
            </a:r>
            <a:r>
              <a:rPr lang="ru-RU" sz="2600" b="1" dirty="0">
                <a:solidFill>
                  <a:schemeClr val="accent4">
                    <a:lumMod val="10000"/>
                  </a:schemeClr>
                </a:solidFill>
              </a:rPr>
              <a:t>мин</a:t>
            </a:r>
            <a:endParaRPr lang="en-US" sz="2600" b="1" dirty="0">
              <a:solidFill>
                <a:schemeClr val="accent4">
                  <a:lumMod val="10000"/>
                </a:schemeClr>
              </a:solidFill>
            </a:endParaRPr>
          </a:p>
        </p:txBody>
      </p:sp>
      <p:sp>
        <p:nvSpPr>
          <p:cNvPr id="7"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10" name="TextBox 9"/>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1168724616"/>
      </p:ext>
    </p:ext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1511300" y="1838960"/>
            <a:ext cx="9144000" cy="3474404"/>
          </a:xfrm>
          <a:noFill/>
        </p:spPr>
        <p:txBody>
          <a:bodyPr vert="horz" lIns="91440" tIns="45720" rIns="91440" bIns="45720" rtlCol="0">
            <a:normAutofit/>
          </a:bodyPr>
          <a:lstStyle/>
          <a:p>
            <a:pPr marL="0" indent="0" algn="ctr">
              <a:buNone/>
            </a:pPr>
            <a:r>
              <a:rPr lang="ru-RU" sz="2000" u="sng" dirty="0"/>
              <a:t>Для компонента </a:t>
            </a:r>
            <a:r>
              <a:rPr lang="en-GB" sz="2000" u="sng" dirty="0"/>
              <a:t>(ii)</a:t>
            </a:r>
          </a:p>
          <a:p>
            <a:pPr marL="0" indent="0" algn="ctr">
              <a:buNone/>
            </a:pPr>
            <a:endParaRPr lang="en-US" sz="2000" u="sng" dirty="0"/>
          </a:p>
          <a:p>
            <a:pPr lvl="1">
              <a:buClr>
                <a:schemeClr val="accent4">
                  <a:lumMod val="10000"/>
                </a:schemeClr>
              </a:buClr>
            </a:pPr>
            <a:r>
              <a:rPr lang="ru-RU" sz="2000" dirty="0"/>
              <a:t>по-видимому, произошел просчет цены на бетон, где в прейскуранте участника торгов указано, что количество составляет 100 </a:t>
            </a:r>
            <a:r>
              <a:rPr lang="ru-RU" sz="2000" dirty="0" err="1"/>
              <a:t>куб.м</a:t>
            </a:r>
            <a:r>
              <a:rPr lang="ru-RU" sz="2000" dirty="0"/>
              <a:t>. бетона, тогда как совершенно очевидно, что необходимое количество будет свыше 1000 м3; </a:t>
            </a:r>
          </a:p>
          <a:p>
            <a:pPr lvl="1">
              <a:buClr>
                <a:schemeClr val="accent4">
                  <a:lumMod val="10000"/>
                </a:schemeClr>
              </a:buClr>
            </a:pPr>
            <a:r>
              <a:rPr lang="ru-RU" sz="2000" dirty="0"/>
              <a:t>имеется арифметическая ошибка в расчете стоимости бетонных блоков и земляных работ и топографических изысканий. График цен показывает следующее</a:t>
            </a:r>
            <a:endParaRPr lang="en-US" sz="2000" dirty="0"/>
          </a:p>
        </p:txBody>
      </p:sp>
      <p:sp>
        <p:nvSpPr>
          <p:cNvPr id="2" name="Oval 1"/>
          <p:cNvSpPr/>
          <p:nvPr/>
        </p:nvSpPr>
        <p:spPr>
          <a:xfrm>
            <a:off x="9361170" y="4408964"/>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600" b="1" dirty="0">
                <a:solidFill>
                  <a:schemeClr val="accent4">
                    <a:lumMod val="10000"/>
                  </a:schemeClr>
                </a:solidFill>
              </a:rPr>
              <a:t>10 </a:t>
            </a:r>
            <a:r>
              <a:rPr lang="ru-RU" sz="2600" b="1" dirty="0">
                <a:solidFill>
                  <a:schemeClr val="accent4">
                    <a:lumMod val="10000"/>
                  </a:schemeClr>
                </a:solidFill>
              </a:rPr>
              <a:t>мин</a:t>
            </a:r>
            <a:endParaRPr lang="en-US" sz="2600" b="1" dirty="0">
              <a:solidFill>
                <a:schemeClr val="accent4">
                  <a:lumMod val="10000"/>
                </a:schemeClr>
              </a:solidFill>
            </a:endParaRPr>
          </a:p>
        </p:txBody>
      </p:sp>
      <p:sp>
        <p:nvSpPr>
          <p:cNvPr id="6"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7" name="TextBox 6"/>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3116155000"/>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6541475"/>
              </p:ext>
            </p:extLst>
          </p:nvPr>
        </p:nvGraphicFramePr>
        <p:xfrm>
          <a:off x="1739081" y="1167533"/>
          <a:ext cx="9144000" cy="5183381"/>
        </p:xfrm>
        <a:graphic>
          <a:graphicData uri="http://schemas.openxmlformats.org/drawingml/2006/table">
            <a:tbl>
              <a:tblPr firstRow="1" firstCol="1" bandRow="1">
                <a:tableStyleId>{00A15C55-8517-42AA-B614-E9B94910E393}</a:tableStyleId>
              </a:tblPr>
              <a:tblGrid>
                <a:gridCol w="2416629">
                  <a:extLst>
                    <a:ext uri="{9D8B030D-6E8A-4147-A177-3AD203B41FA5}">
                      <a16:colId xmlns:a16="http://schemas.microsoft.com/office/drawing/2014/main" val="20000"/>
                    </a:ext>
                  </a:extLst>
                </a:gridCol>
                <a:gridCol w="1698171">
                  <a:extLst>
                    <a:ext uri="{9D8B030D-6E8A-4147-A177-3AD203B41FA5}">
                      <a16:colId xmlns:a16="http://schemas.microsoft.com/office/drawing/2014/main" val="20001"/>
                    </a:ext>
                  </a:extLst>
                </a:gridCol>
                <a:gridCol w="1339863">
                  <a:extLst>
                    <a:ext uri="{9D8B030D-6E8A-4147-A177-3AD203B41FA5}">
                      <a16:colId xmlns:a16="http://schemas.microsoft.com/office/drawing/2014/main" val="20002"/>
                    </a:ext>
                  </a:extLst>
                </a:gridCol>
                <a:gridCol w="1481714">
                  <a:extLst>
                    <a:ext uri="{9D8B030D-6E8A-4147-A177-3AD203B41FA5}">
                      <a16:colId xmlns:a16="http://schemas.microsoft.com/office/drawing/2014/main" val="20003"/>
                    </a:ext>
                  </a:extLst>
                </a:gridCol>
                <a:gridCol w="2207623">
                  <a:extLst>
                    <a:ext uri="{9D8B030D-6E8A-4147-A177-3AD203B41FA5}">
                      <a16:colId xmlns:a16="http://schemas.microsoft.com/office/drawing/2014/main" val="20004"/>
                    </a:ext>
                  </a:extLst>
                </a:gridCol>
              </a:tblGrid>
              <a:tr h="798765">
                <a:tc>
                  <a:txBody>
                    <a:bodyPr/>
                    <a:lstStyle/>
                    <a:p>
                      <a:pPr marL="0" marR="0">
                        <a:lnSpc>
                          <a:spcPct val="115000"/>
                        </a:lnSpc>
                        <a:spcBef>
                          <a:spcPts val="0"/>
                        </a:spcBef>
                        <a:spcAft>
                          <a:spcPts val="0"/>
                        </a:spcAft>
                      </a:pPr>
                      <a:r>
                        <a:rPr lang="ru-RU" sz="2200" dirty="0">
                          <a:solidFill>
                            <a:schemeClr val="tx1"/>
                          </a:solidFill>
                          <a:effectLst/>
                          <a:latin typeface="+mn-lt"/>
                        </a:rPr>
                        <a:t>Наименование</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Количество</a:t>
                      </a:r>
                      <a:r>
                        <a:rPr lang="en-GB" sz="2200" dirty="0">
                          <a:solidFill>
                            <a:schemeClr val="tx1"/>
                          </a:solidFill>
                          <a:effectLst/>
                          <a:latin typeface="+mn-lt"/>
                        </a:rPr>
                        <a:t> (</a:t>
                      </a:r>
                      <a:r>
                        <a:rPr lang="ru-RU" sz="2200" dirty="0">
                          <a:solidFill>
                            <a:schemeClr val="tx1"/>
                          </a:solidFill>
                          <a:effectLst/>
                          <a:latin typeface="+mn-lt"/>
                        </a:rPr>
                        <a:t>единиц</a:t>
                      </a:r>
                      <a:r>
                        <a:rPr lang="en-GB"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Цена за единицу </a:t>
                      </a:r>
                      <a:r>
                        <a:rPr lang="en-GB" sz="2200" dirty="0">
                          <a:solidFill>
                            <a:schemeClr val="tx1"/>
                          </a:solidFill>
                          <a:effectLst/>
                          <a:latin typeface="+mn-lt"/>
                        </a:rPr>
                        <a:t>(</a:t>
                      </a:r>
                      <a:r>
                        <a:rPr lang="ru-RU" sz="2200" dirty="0">
                          <a:solidFill>
                            <a:schemeClr val="tx1"/>
                          </a:solidFill>
                          <a:effectLst/>
                          <a:latin typeface="+mn-lt"/>
                        </a:rPr>
                        <a:t>долл. США</a:t>
                      </a:r>
                      <a:r>
                        <a:rPr lang="en-GB"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Общая цена </a:t>
                      </a:r>
                      <a:r>
                        <a:rPr lang="en-GB" sz="2200" dirty="0">
                          <a:solidFill>
                            <a:schemeClr val="tx1"/>
                          </a:solidFill>
                          <a:effectLst/>
                          <a:latin typeface="+mn-lt"/>
                        </a:rPr>
                        <a:t>(</a:t>
                      </a:r>
                      <a:r>
                        <a:rPr lang="ru-RU" sz="2200" dirty="0">
                          <a:solidFill>
                            <a:schemeClr val="tx1"/>
                          </a:solidFill>
                          <a:effectLst/>
                          <a:latin typeface="+mn-lt"/>
                        </a:rPr>
                        <a:t>долл. США</a:t>
                      </a:r>
                      <a:r>
                        <a:rPr lang="en-GB"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Словами</a:t>
                      </a:r>
                      <a:endParaRPr lang="en-US" sz="2200" dirty="0">
                        <a:solidFill>
                          <a:schemeClr val="tx1"/>
                        </a:solidFill>
                        <a:effectLst/>
                        <a:latin typeface="+mn-lt"/>
                        <a:ea typeface="Calibri"/>
                        <a:cs typeface="Arial"/>
                      </a:endParaRPr>
                    </a:p>
                  </a:txBody>
                  <a:tcPr marL="68580" marR="68580" marT="0" marB="0"/>
                </a:tc>
                <a:extLst>
                  <a:ext uri="{0D108BD9-81ED-4DB2-BD59-A6C34878D82A}">
                    <a16:rowId xmlns:a16="http://schemas.microsoft.com/office/drawing/2014/main" val="10000"/>
                  </a:ext>
                </a:extLst>
              </a:tr>
              <a:tr h="771066">
                <a:tc>
                  <a:txBody>
                    <a:bodyPr/>
                    <a:lstStyle/>
                    <a:p>
                      <a:pPr marL="0" marR="0">
                        <a:lnSpc>
                          <a:spcPct val="115000"/>
                        </a:lnSpc>
                        <a:spcBef>
                          <a:spcPts val="0"/>
                        </a:spcBef>
                        <a:spcAft>
                          <a:spcPts val="0"/>
                        </a:spcAft>
                      </a:pPr>
                      <a:r>
                        <a:rPr lang="ru-RU" sz="2200" dirty="0">
                          <a:solidFill>
                            <a:schemeClr val="tx1"/>
                          </a:solidFill>
                          <a:effectLst/>
                          <a:latin typeface="+mn-lt"/>
                        </a:rPr>
                        <a:t>Ж/б блоки</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5</a:t>
                      </a:r>
                      <a:r>
                        <a:rPr lang="ru-RU" sz="2200" dirty="0">
                          <a:solidFill>
                            <a:schemeClr val="tx1"/>
                          </a:solidFill>
                          <a:effectLst/>
                          <a:latin typeface="+mn-lt"/>
                        </a:rPr>
                        <a:t> </a:t>
                      </a:r>
                      <a:r>
                        <a:rPr lang="en-GB" sz="2200" dirty="0">
                          <a:solidFill>
                            <a:schemeClr val="tx1"/>
                          </a:solidFill>
                          <a:effectLst/>
                          <a:latin typeface="+mn-lt"/>
                        </a:rPr>
                        <a:t>500 </a:t>
                      </a:r>
                      <a:r>
                        <a:rPr lang="ru-RU" sz="2200" dirty="0">
                          <a:solidFill>
                            <a:schemeClr val="tx1"/>
                          </a:solidFill>
                          <a:effectLst/>
                          <a:latin typeface="+mn-lt"/>
                        </a:rPr>
                        <a:t>штук</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10</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110,000</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Сто десять тысяч</a:t>
                      </a:r>
                      <a:endParaRPr lang="en-US" sz="2200" dirty="0">
                        <a:solidFill>
                          <a:schemeClr val="tx1"/>
                        </a:solidFill>
                        <a:effectLst/>
                        <a:latin typeface="+mn-lt"/>
                        <a:ea typeface="Calibri"/>
                        <a:cs typeface="Arial"/>
                      </a:endParaRPr>
                    </a:p>
                  </a:txBody>
                  <a:tcPr marL="68580" marR="68580" marT="0" marB="0"/>
                </a:tc>
                <a:extLst>
                  <a:ext uri="{0D108BD9-81ED-4DB2-BD59-A6C34878D82A}">
                    <a16:rowId xmlns:a16="http://schemas.microsoft.com/office/drawing/2014/main" val="10001"/>
                  </a:ext>
                </a:extLst>
              </a:tr>
              <a:tr h="496338">
                <a:tc>
                  <a:txBody>
                    <a:bodyPr/>
                    <a:lstStyle/>
                    <a:p>
                      <a:pPr marL="0" marR="0">
                        <a:lnSpc>
                          <a:spcPct val="115000"/>
                        </a:lnSpc>
                        <a:spcBef>
                          <a:spcPts val="0"/>
                        </a:spcBef>
                        <a:spcAft>
                          <a:spcPts val="0"/>
                        </a:spcAft>
                      </a:pPr>
                      <a:r>
                        <a:rPr lang="ru-RU" sz="2200" dirty="0">
                          <a:solidFill>
                            <a:schemeClr val="tx1"/>
                          </a:solidFill>
                          <a:effectLst/>
                          <a:latin typeface="+mn-lt"/>
                        </a:rPr>
                        <a:t>Выемка</a:t>
                      </a:r>
                      <a:r>
                        <a:rPr lang="en-GB" sz="2200" dirty="0">
                          <a:solidFill>
                            <a:schemeClr val="tx1"/>
                          </a:solidFill>
                          <a:effectLst/>
                          <a:latin typeface="+mn-lt"/>
                        </a:rPr>
                        <a:t> (</a:t>
                      </a:r>
                      <a:r>
                        <a:rPr lang="ru-RU" sz="2200" dirty="0">
                          <a:solidFill>
                            <a:schemeClr val="tx1"/>
                          </a:solidFill>
                          <a:effectLst/>
                          <a:latin typeface="+mn-lt"/>
                        </a:rPr>
                        <a:t>грунт</a:t>
                      </a:r>
                      <a:r>
                        <a:rPr lang="en-GB"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1</a:t>
                      </a:r>
                      <a:r>
                        <a:rPr lang="ru-RU" sz="2200" dirty="0">
                          <a:solidFill>
                            <a:schemeClr val="tx1"/>
                          </a:solidFill>
                          <a:effectLst/>
                          <a:latin typeface="+mn-lt"/>
                        </a:rPr>
                        <a:t> </a:t>
                      </a:r>
                      <a:r>
                        <a:rPr lang="en-GB" sz="2200" dirty="0">
                          <a:solidFill>
                            <a:schemeClr val="tx1"/>
                          </a:solidFill>
                          <a:effectLst/>
                          <a:latin typeface="+mn-lt"/>
                        </a:rPr>
                        <a:t>000 </a:t>
                      </a:r>
                      <a:r>
                        <a:rPr lang="ru-RU" sz="2200" dirty="0" err="1">
                          <a:solidFill>
                            <a:schemeClr val="tx1"/>
                          </a:solidFill>
                          <a:effectLst/>
                          <a:latin typeface="+mn-lt"/>
                        </a:rPr>
                        <a:t>куб.м</a:t>
                      </a:r>
                      <a:r>
                        <a:rPr lang="ru-RU"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a:solidFill>
                            <a:schemeClr val="tx1"/>
                          </a:solidFill>
                          <a:effectLst/>
                          <a:latin typeface="+mn-lt"/>
                        </a:rPr>
                        <a:t>50</a:t>
                      </a:r>
                      <a:endParaRPr lang="en-US" sz="220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a:solidFill>
                            <a:schemeClr val="tx1"/>
                          </a:solidFill>
                          <a:effectLst/>
                          <a:latin typeface="+mn-lt"/>
                        </a:rPr>
                        <a:t>5,000</a:t>
                      </a:r>
                      <a:endParaRPr lang="en-US" sz="220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Пятьдесят тысяч</a:t>
                      </a:r>
                      <a:endParaRPr lang="en-US" sz="2200" dirty="0">
                        <a:solidFill>
                          <a:schemeClr val="tx1"/>
                        </a:solidFill>
                        <a:effectLst/>
                        <a:latin typeface="+mn-lt"/>
                        <a:ea typeface="Calibri"/>
                        <a:cs typeface="Arial"/>
                      </a:endParaRPr>
                    </a:p>
                  </a:txBody>
                  <a:tcPr marL="68580" marR="68580" marT="0" marB="0"/>
                </a:tc>
                <a:extLst>
                  <a:ext uri="{0D108BD9-81ED-4DB2-BD59-A6C34878D82A}">
                    <a16:rowId xmlns:a16="http://schemas.microsoft.com/office/drawing/2014/main" val="10002"/>
                  </a:ext>
                </a:extLst>
              </a:tr>
              <a:tr h="798765">
                <a:tc>
                  <a:txBody>
                    <a:bodyPr/>
                    <a:lstStyle/>
                    <a:p>
                      <a:pPr marL="0" marR="0">
                        <a:lnSpc>
                          <a:spcPct val="115000"/>
                        </a:lnSpc>
                        <a:spcBef>
                          <a:spcPts val="0"/>
                        </a:spcBef>
                        <a:spcAft>
                          <a:spcPts val="0"/>
                        </a:spcAft>
                      </a:pPr>
                      <a:r>
                        <a:rPr lang="ru-RU" sz="2200" dirty="0">
                          <a:solidFill>
                            <a:schemeClr val="tx1"/>
                          </a:solidFill>
                          <a:effectLst/>
                          <a:latin typeface="+mn-lt"/>
                        </a:rPr>
                        <a:t>Выемка</a:t>
                      </a:r>
                      <a:r>
                        <a:rPr lang="en-GB" sz="2200" dirty="0">
                          <a:solidFill>
                            <a:schemeClr val="tx1"/>
                          </a:solidFill>
                          <a:effectLst/>
                          <a:latin typeface="+mn-lt"/>
                        </a:rPr>
                        <a:t> (</a:t>
                      </a:r>
                      <a:r>
                        <a:rPr lang="ru-RU" sz="2200" dirty="0">
                          <a:solidFill>
                            <a:schemeClr val="tx1"/>
                          </a:solidFill>
                          <a:effectLst/>
                          <a:latin typeface="+mn-lt"/>
                        </a:rPr>
                        <a:t>порода</a:t>
                      </a:r>
                      <a:r>
                        <a:rPr lang="en-GB"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500 </a:t>
                      </a:r>
                      <a:r>
                        <a:rPr lang="ru-RU" sz="2200" dirty="0" err="1">
                          <a:solidFill>
                            <a:schemeClr val="tx1"/>
                          </a:solidFill>
                          <a:effectLst/>
                          <a:latin typeface="+mn-lt"/>
                        </a:rPr>
                        <a:t>куб.м</a:t>
                      </a:r>
                      <a:r>
                        <a:rPr lang="ru-RU" sz="2200" dirty="0">
                          <a:solidFill>
                            <a:schemeClr val="tx1"/>
                          </a:solidFill>
                          <a:effectLst/>
                          <a:latin typeface="+mn-lt"/>
                        </a:rPr>
                        <a:t>.</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a:solidFill>
                            <a:schemeClr val="tx1"/>
                          </a:solidFill>
                          <a:effectLst/>
                          <a:latin typeface="+mn-lt"/>
                        </a:rPr>
                        <a:t>300</a:t>
                      </a:r>
                      <a:endParaRPr lang="en-US" sz="220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15</a:t>
                      </a:r>
                      <a:r>
                        <a:rPr lang="ru-RU" sz="2200" dirty="0">
                          <a:solidFill>
                            <a:schemeClr val="tx1"/>
                          </a:solidFill>
                          <a:effectLst/>
                          <a:latin typeface="+mn-lt"/>
                        </a:rPr>
                        <a:t> </a:t>
                      </a:r>
                      <a:r>
                        <a:rPr lang="en-GB" sz="2200" dirty="0">
                          <a:solidFill>
                            <a:schemeClr val="tx1"/>
                          </a:solidFill>
                          <a:effectLst/>
                          <a:latin typeface="+mn-lt"/>
                        </a:rPr>
                        <a:t>000</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ea typeface="Calibri"/>
                          <a:cs typeface="Arial"/>
                        </a:rPr>
                        <a:t>Пятнадцать тысяч</a:t>
                      </a:r>
                      <a:endParaRPr lang="en-US" sz="2200" dirty="0">
                        <a:solidFill>
                          <a:schemeClr val="tx1"/>
                        </a:solidFill>
                        <a:effectLst/>
                        <a:latin typeface="+mn-lt"/>
                        <a:ea typeface="Calibri"/>
                        <a:cs typeface="Arial"/>
                      </a:endParaRPr>
                    </a:p>
                  </a:txBody>
                  <a:tcPr marL="68580" marR="68580" marT="0" marB="0"/>
                </a:tc>
                <a:extLst>
                  <a:ext uri="{0D108BD9-81ED-4DB2-BD59-A6C34878D82A}">
                    <a16:rowId xmlns:a16="http://schemas.microsoft.com/office/drawing/2014/main" val="10003"/>
                  </a:ext>
                </a:extLst>
              </a:tr>
              <a:tr h="798765">
                <a:tc>
                  <a:txBody>
                    <a:bodyPr/>
                    <a:lstStyle/>
                    <a:p>
                      <a:pPr marL="0" marR="0">
                        <a:lnSpc>
                          <a:spcPct val="115000"/>
                        </a:lnSpc>
                        <a:spcBef>
                          <a:spcPts val="0"/>
                        </a:spcBef>
                        <a:spcAft>
                          <a:spcPts val="0"/>
                        </a:spcAft>
                      </a:pPr>
                      <a:r>
                        <a:rPr lang="ru-RU" sz="2200" dirty="0">
                          <a:solidFill>
                            <a:schemeClr val="tx1"/>
                          </a:solidFill>
                          <a:effectLst/>
                          <a:latin typeface="+mn-lt"/>
                        </a:rPr>
                        <a:t>Топографические съемки</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120 </a:t>
                      </a:r>
                      <a:r>
                        <a:rPr lang="ru-RU" sz="2200" dirty="0">
                          <a:solidFill>
                            <a:schemeClr val="tx1"/>
                          </a:solidFill>
                          <a:effectLst/>
                          <a:latin typeface="+mn-lt"/>
                        </a:rPr>
                        <a:t>штук</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dirty="0">
                          <a:solidFill>
                            <a:schemeClr val="tx1"/>
                          </a:solidFill>
                          <a:effectLst/>
                          <a:latin typeface="+mn-lt"/>
                        </a:rPr>
                        <a:t>500</a:t>
                      </a:r>
                      <a:endParaRPr lang="en-US" sz="2200" dirty="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en-GB" sz="2200">
                          <a:solidFill>
                            <a:schemeClr val="tx1"/>
                          </a:solidFill>
                          <a:effectLst/>
                          <a:latin typeface="+mn-lt"/>
                        </a:rPr>
                        <a:t>1,200</a:t>
                      </a:r>
                      <a:endParaRPr lang="en-US" sz="2200">
                        <a:solidFill>
                          <a:schemeClr val="tx1"/>
                        </a:solidFill>
                        <a:effectLst/>
                        <a:latin typeface="+mn-lt"/>
                        <a:ea typeface="Calibri"/>
                        <a:cs typeface="Arial"/>
                      </a:endParaRPr>
                    </a:p>
                  </a:txBody>
                  <a:tcPr marL="68580" marR="68580" marT="0" marB="0"/>
                </a:tc>
                <a:tc>
                  <a:txBody>
                    <a:bodyPr/>
                    <a:lstStyle/>
                    <a:p>
                      <a:pPr marL="0" marR="0">
                        <a:lnSpc>
                          <a:spcPct val="115000"/>
                        </a:lnSpc>
                        <a:spcBef>
                          <a:spcPts val="0"/>
                        </a:spcBef>
                        <a:spcAft>
                          <a:spcPts val="0"/>
                        </a:spcAft>
                      </a:pPr>
                      <a:r>
                        <a:rPr lang="ru-RU" sz="2200" dirty="0">
                          <a:solidFill>
                            <a:schemeClr val="tx1"/>
                          </a:solidFill>
                          <a:effectLst/>
                          <a:latin typeface="+mn-lt"/>
                        </a:rPr>
                        <a:t>Тысяча двести</a:t>
                      </a:r>
                      <a:endParaRPr lang="en-US" sz="2200" dirty="0">
                        <a:solidFill>
                          <a:schemeClr val="tx1"/>
                        </a:solidFill>
                        <a:effectLst/>
                        <a:latin typeface="+mn-lt"/>
                        <a:ea typeface="Calibri"/>
                        <a:cs typeface="Arial"/>
                      </a:endParaRPr>
                    </a:p>
                  </a:txBody>
                  <a:tcPr marL="68580" marR="68580" marT="0" marB="0"/>
                </a:tc>
                <a:extLst>
                  <a:ext uri="{0D108BD9-81ED-4DB2-BD59-A6C34878D82A}">
                    <a16:rowId xmlns:a16="http://schemas.microsoft.com/office/drawing/2014/main" val="10004"/>
                  </a:ext>
                </a:extLst>
              </a:tr>
              <a:tr h="798765">
                <a:tc>
                  <a:txBody>
                    <a:bodyPr/>
                    <a:lstStyle/>
                    <a:p>
                      <a:pPr marL="0" marR="0">
                        <a:lnSpc>
                          <a:spcPct val="115000"/>
                        </a:lnSpc>
                        <a:spcBef>
                          <a:spcPts val="0"/>
                        </a:spcBef>
                        <a:spcAft>
                          <a:spcPts val="0"/>
                        </a:spcAft>
                      </a:pPr>
                      <a:r>
                        <a:rPr lang="ru-RU" sz="2200" b="1" kern="1200" dirty="0">
                          <a:solidFill>
                            <a:schemeClr val="tx1"/>
                          </a:solidFill>
                          <a:effectLst/>
                          <a:latin typeface="+mn-lt"/>
                          <a:ea typeface="+mn-ea"/>
                          <a:cs typeface="+mn-cs"/>
                        </a:rPr>
                        <a:t>Монолитный бетон</a:t>
                      </a:r>
                      <a:endParaRPr lang="en-US" sz="2200" b="1" kern="1200" dirty="0">
                        <a:solidFill>
                          <a:schemeClr val="tx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2200" kern="1200" dirty="0">
                          <a:solidFill>
                            <a:schemeClr val="tx1"/>
                          </a:solidFill>
                          <a:effectLst/>
                          <a:latin typeface="+mn-lt"/>
                          <a:ea typeface="+mn-ea"/>
                          <a:cs typeface="+mn-cs"/>
                        </a:rPr>
                        <a:t>500 </a:t>
                      </a:r>
                      <a:r>
                        <a:rPr lang="ru-RU" sz="2200" dirty="0" err="1">
                          <a:solidFill>
                            <a:schemeClr val="tx1"/>
                          </a:solidFill>
                          <a:effectLst/>
                          <a:latin typeface="+mn-lt"/>
                        </a:rPr>
                        <a:t>куб.м</a:t>
                      </a:r>
                      <a:r>
                        <a:rPr lang="ru-RU" sz="2200" dirty="0">
                          <a:solidFill>
                            <a:schemeClr val="tx1"/>
                          </a:solidFill>
                          <a:effectLst/>
                          <a:latin typeface="+mn-lt"/>
                        </a:rPr>
                        <a:t>.</a:t>
                      </a:r>
                      <a:endParaRPr lang="en-US" sz="2200" kern="1200" dirty="0">
                        <a:solidFill>
                          <a:schemeClr val="tx1"/>
                        </a:solidFill>
                        <a:effectLst/>
                        <a:latin typeface="+mn-lt"/>
                        <a:ea typeface="+mn-ea"/>
                        <a:cs typeface="+mn-cs"/>
                      </a:endParaRPr>
                    </a:p>
                  </a:txBody>
                  <a:tcPr marL="68580" marR="68580" marT="0" marB="0"/>
                </a:tc>
                <a:tc>
                  <a:txBody>
                    <a:bodyPr/>
                    <a:lstStyle/>
                    <a:p>
                      <a:pPr marL="0" marR="0">
                        <a:lnSpc>
                          <a:spcPct val="115000"/>
                        </a:lnSpc>
                        <a:spcBef>
                          <a:spcPts val="0"/>
                        </a:spcBef>
                        <a:spcAft>
                          <a:spcPts val="0"/>
                        </a:spcAft>
                      </a:pPr>
                      <a:r>
                        <a:rPr lang="en-US" sz="2200" kern="1200" dirty="0">
                          <a:solidFill>
                            <a:schemeClr val="tx1"/>
                          </a:solidFill>
                          <a:effectLst/>
                          <a:latin typeface="+mn-lt"/>
                          <a:ea typeface="+mn-ea"/>
                          <a:cs typeface="+mn-cs"/>
                        </a:rPr>
                        <a:t>10</a:t>
                      </a:r>
                    </a:p>
                  </a:txBody>
                  <a:tcPr marL="68580" marR="68580" marT="0" marB="0"/>
                </a:tc>
                <a:tc>
                  <a:txBody>
                    <a:bodyPr/>
                    <a:lstStyle/>
                    <a:p>
                      <a:pPr marL="0" marR="0">
                        <a:lnSpc>
                          <a:spcPct val="115000"/>
                        </a:lnSpc>
                        <a:spcBef>
                          <a:spcPts val="0"/>
                        </a:spcBef>
                        <a:spcAft>
                          <a:spcPts val="0"/>
                        </a:spcAft>
                      </a:pPr>
                      <a:r>
                        <a:rPr lang="en-US" sz="2200" kern="1200" dirty="0">
                          <a:solidFill>
                            <a:schemeClr val="tx1"/>
                          </a:solidFill>
                          <a:effectLst/>
                          <a:latin typeface="+mn-lt"/>
                          <a:ea typeface="+mn-ea"/>
                          <a:cs typeface="+mn-cs"/>
                        </a:rPr>
                        <a:t>50,000</a:t>
                      </a:r>
                    </a:p>
                  </a:txBody>
                  <a:tcPr marL="68580" marR="68580" marT="0" marB="0"/>
                </a:tc>
                <a:tc>
                  <a:txBody>
                    <a:bodyPr/>
                    <a:lstStyle/>
                    <a:p>
                      <a:pPr marL="0" marR="0">
                        <a:lnSpc>
                          <a:spcPct val="115000"/>
                        </a:lnSpc>
                        <a:spcBef>
                          <a:spcPts val="0"/>
                        </a:spcBef>
                        <a:spcAft>
                          <a:spcPts val="0"/>
                        </a:spcAft>
                      </a:pPr>
                      <a:r>
                        <a:rPr lang="ru-RU" sz="2200" kern="1200" dirty="0">
                          <a:solidFill>
                            <a:schemeClr val="tx1"/>
                          </a:solidFill>
                          <a:effectLst/>
                          <a:latin typeface="+mn-lt"/>
                          <a:ea typeface="+mn-ea"/>
                          <a:cs typeface="+mn-cs"/>
                        </a:rPr>
                        <a:t>Пятьдесят тысяч</a:t>
                      </a:r>
                      <a:endParaRPr lang="en-US" sz="22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5"/>
                  </a:ext>
                </a:extLst>
              </a:tr>
            </a:tbl>
          </a:graphicData>
        </a:graphic>
      </p:graphicFrame>
      <p:sp>
        <p:nvSpPr>
          <p:cNvPr id="5"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6" name="TextBox 5"/>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3409081229"/>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1554480" y="2042160"/>
            <a:ext cx="9144000" cy="2719468"/>
          </a:xfrm>
          <a:noFill/>
        </p:spPr>
        <p:txBody>
          <a:bodyPr vert="horz" lIns="91440" tIns="45720" rIns="91440" bIns="45720" rtlCol="0">
            <a:normAutofit/>
          </a:bodyPr>
          <a:lstStyle/>
          <a:p>
            <a:pPr marL="0" indent="0" algn="ctr">
              <a:buNone/>
            </a:pPr>
            <a:r>
              <a:rPr lang="ru-RU" sz="2000" u="sng" dirty="0"/>
              <a:t>Для компонента </a:t>
            </a:r>
            <a:r>
              <a:rPr lang="en-US" sz="2000" u="sng" dirty="0"/>
              <a:t>(iii)</a:t>
            </a:r>
          </a:p>
          <a:p>
            <a:pPr lvl="1">
              <a:buClr>
                <a:schemeClr val="accent4">
                  <a:lumMod val="10000"/>
                </a:schemeClr>
              </a:buClr>
            </a:pPr>
            <a:r>
              <a:rPr lang="ru-RU" sz="2000" dirty="0"/>
              <a:t>В ВОР с указанием цен участником торгов были опущены строки: фотоэлектрические элементы и стальные барьеры вокруг каждого светофора. Необходимое количество составляло 900 и 1200 соответственно. Ваши предполагаемые затраты составили 200 долл. США и 150 долл. США соответственно.</a:t>
            </a:r>
            <a:endParaRPr lang="en-US" sz="2000" dirty="0"/>
          </a:p>
        </p:txBody>
      </p:sp>
      <p:sp>
        <p:nvSpPr>
          <p:cNvPr id="2" name="Oval 1"/>
          <p:cNvSpPr/>
          <p:nvPr/>
        </p:nvSpPr>
        <p:spPr>
          <a:xfrm>
            <a:off x="9377045" y="4761628"/>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4">
                    <a:lumMod val="10000"/>
                  </a:schemeClr>
                </a:solidFill>
              </a:rPr>
              <a:t>10 </a:t>
            </a:r>
            <a:r>
              <a:rPr lang="ru-RU" sz="2600" b="1" dirty="0">
                <a:solidFill>
                  <a:schemeClr val="accent4">
                    <a:lumMod val="10000"/>
                  </a:schemeClr>
                </a:solidFill>
              </a:rPr>
              <a:t>мин</a:t>
            </a:r>
            <a:endParaRPr lang="en-US" sz="2600" b="1" dirty="0">
              <a:solidFill>
                <a:schemeClr val="accent4">
                  <a:lumMod val="10000"/>
                </a:schemeClr>
              </a:solidFill>
            </a:endParaRPr>
          </a:p>
        </p:txBody>
      </p:sp>
      <p:sp>
        <p:nvSpPr>
          <p:cNvPr id="6"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7" name="TextBox 6"/>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1992201377"/>
      </p:ext>
    </p:extLst>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1739081" y="1727200"/>
            <a:ext cx="9144000" cy="2468880"/>
          </a:xfrm>
          <a:noFill/>
        </p:spPr>
        <p:txBody>
          <a:bodyPr vert="horz" lIns="91440" tIns="45720" rIns="91440" bIns="45720" rtlCol="0">
            <a:normAutofit lnSpcReduction="10000"/>
          </a:bodyPr>
          <a:lstStyle/>
          <a:p>
            <a:pPr marL="0" indent="0" algn="ctr">
              <a:buNone/>
            </a:pPr>
            <a:r>
              <a:rPr lang="ru-RU" sz="2000" u="sng" dirty="0"/>
              <a:t>Для компонента</a:t>
            </a:r>
            <a:r>
              <a:rPr lang="en-US" sz="2000" u="sng" dirty="0"/>
              <a:t>(iv)</a:t>
            </a:r>
          </a:p>
          <a:p>
            <a:pPr lvl="1">
              <a:buClr>
                <a:schemeClr val="accent4">
                  <a:lumMod val="10000"/>
                </a:schemeClr>
              </a:buClr>
            </a:pPr>
            <a:endParaRPr lang="ru-RU" sz="2000" dirty="0"/>
          </a:p>
          <a:p>
            <a:pPr lvl="1">
              <a:buClr>
                <a:schemeClr val="accent4">
                  <a:lumMod val="10000"/>
                </a:schemeClr>
              </a:buClr>
            </a:pPr>
            <a:r>
              <a:rPr lang="ru-RU" sz="2000" dirty="0"/>
              <a:t>лицензии и их цены хотя и упоминаются в техническом предложении, но не указаны в прейскуранте;</a:t>
            </a:r>
          </a:p>
          <a:p>
            <a:pPr lvl="1">
              <a:buClr>
                <a:schemeClr val="accent4">
                  <a:lumMod val="10000"/>
                </a:schemeClr>
              </a:buClr>
            </a:pPr>
            <a:r>
              <a:rPr lang="ru-RU" sz="2000" dirty="0"/>
              <a:t>Заявка включает возмутительно малое количество серверов (примерно половина от того, что, по вашему мнению, вам понадобится);</a:t>
            </a:r>
          </a:p>
          <a:p>
            <a:pPr lvl="1">
              <a:buClr>
                <a:schemeClr val="accent4">
                  <a:lumMod val="10000"/>
                </a:schemeClr>
              </a:buClr>
            </a:pPr>
            <a:r>
              <a:rPr lang="ru-RU" sz="2000" dirty="0"/>
              <a:t>прейскурант вообще не содержит ссылок на анализ потребностей - этап, четко описанный в техническом предложении;</a:t>
            </a:r>
            <a:endParaRPr lang="en-US" sz="2000" dirty="0"/>
          </a:p>
        </p:txBody>
      </p:sp>
      <p:sp>
        <p:nvSpPr>
          <p:cNvPr id="2" name="Oval 1"/>
          <p:cNvSpPr/>
          <p:nvPr/>
        </p:nvSpPr>
        <p:spPr>
          <a:xfrm>
            <a:off x="9409114" y="4189037"/>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4">
                    <a:lumMod val="10000"/>
                  </a:schemeClr>
                </a:solidFill>
              </a:rPr>
              <a:t>10 </a:t>
            </a:r>
            <a:r>
              <a:rPr lang="ru-RU" sz="2600" b="1" dirty="0">
                <a:solidFill>
                  <a:schemeClr val="accent4">
                    <a:lumMod val="10000"/>
                  </a:schemeClr>
                </a:solidFill>
              </a:rPr>
              <a:t>мин</a:t>
            </a:r>
            <a:endParaRPr lang="en-US" sz="2600" b="1" dirty="0">
              <a:solidFill>
                <a:schemeClr val="accent4">
                  <a:lumMod val="10000"/>
                </a:schemeClr>
              </a:solidFill>
            </a:endParaRPr>
          </a:p>
        </p:txBody>
      </p:sp>
      <p:sp>
        <p:nvSpPr>
          <p:cNvPr id="6"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7" name="TextBox 6"/>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4068549860"/>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1524000" y="1838960"/>
            <a:ext cx="9144000" cy="2235200"/>
          </a:xfrm>
          <a:noFill/>
        </p:spPr>
        <p:txBody>
          <a:bodyPr vert="horz" lIns="91440" tIns="45720" rIns="91440" bIns="45720" rtlCol="0">
            <a:normAutofit lnSpcReduction="10000"/>
          </a:bodyPr>
          <a:lstStyle/>
          <a:p>
            <a:pPr marL="0" indent="0" algn="ctr">
              <a:buNone/>
            </a:pPr>
            <a:r>
              <a:rPr lang="ru-RU" sz="2000" u="sng" dirty="0"/>
              <a:t>Для компонента </a:t>
            </a:r>
            <a:r>
              <a:rPr lang="en-US" sz="2000" u="sng" dirty="0"/>
              <a:t>(v)</a:t>
            </a:r>
          </a:p>
          <a:p>
            <a:pPr marL="0" indent="0" algn="ctr">
              <a:buNone/>
            </a:pPr>
            <a:endParaRPr lang="en-US" sz="2000" u="sng" dirty="0"/>
          </a:p>
          <a:p>
            <a:pPr lvl="1">
              <a:buClr>
                <a:schemeClr val="accent4">
                  <a:lumMod val="10000"/>
                </a:schemeClr>
              </a:buClr>
            </a:pPr>
            <a:r>
              <a:rPr lang="ru-RU" sz="2000" dirty="0"/>
              <a:t>участник торгов указал одну и ту же цену за знак независимо от характера требуемых восстановительных работ. Было 5 000 знаков, и он оценил каждый в 140 долларов США;</a:t>
            </a:r>
          </a:p>
          <a:p>
            <a:pPr lvl="1">
              <a:buClr>
                <a:schemeClr val="accent4">
                  <a:lumMod val="10000"/>
                </a:schemeClr>
              </a:buClr>
            </a:pPr>
            <a:r>
              <a:rPr lang="ru-RU" sz="2000" dirty="0"/>
              <a:t>участник торгов не указал цену по следующим пунктам ВОР: страхование, тестирование, отчетность и гарантия.</a:t>
            </a:r>
            <a:endParaRPr lang="en-US" sz="2000" dirty="0"/>
          </a:p>
        </p:txBody>
      </p:sp>
      <p:sp>
        <p:nvSpPr>
          <p:cNvPr id="2" name="Oval 1"/>
          <p:cNvSpPr/>
          <p:nvPr/>
        </p:nvSpPr>
        <p:spPr>
          <a:xfrm>
            <a:off x="9283066" y="4074160"/>
            <a:ext cx="1260475" cy="1260000"/>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4">
                    <a:lumMod val="10000"/>
                  </a:schemeClr>
                </a:solidFill>
              </a:rPr>
              <a:t>10 </a:t>
            </a:r>
            <a:r>
              <a:rPr lang="ru-RU" sz="2600" b="1" dirty="0">
                <a:solidFill>
                  <a:schemeClr val="accent4">
                    <a:lumMod val="10000"/>
                  </a:schemeClr>
                </a:solidFill>
              </a:rPr>
              <a:t>мин</a:t>
            </a:r>
            <a:endParaRPr lang="en-US" sz="2600" b="1" dirty="0">
              <a:solidFill>
                <a:schemeClr val="accent4">
                  <a:lumMod val="10000"/>
                </a:schemeClr>
              </a:solidFill>
            </a:endParaRPr>
          </a:p>
        </p:txBody>
      </p:sp>
      <p:sp>
        <p:nvSpPr>
          <p:cNvPr id="6" name="Title 1"/>
          <p:cNvSpPr>
            <a:spLocks noGrp="1"/>
          </p:cNvSpPr>
          <p:nvPr>
            <p:ph type="title"/>
          </p:nvPr>
        </p:nvSpPr>
        <p:spPr>
          <a:xfrm>
            <a:off x="3517081" y="326923"/>
            <a:ext cx="7327900" cy="784225"/>
          </a:xfrm>
        </p:spPr>
        <p:style>
          <a:lnRef idx="1">
            <a:schemeClr val="accent4"/>
          </a:lnRef>
          <a:fillRef idx="2">
            <a:schemeClr val="accent4"/>
          </a:fillRef>
          <a:effectRef idx="1">
            <a:schemeClr val="accent4"/>
          </a:effectRef>
          <a:fontRef idx="minor">
            <a:schemeClr val="dk1"/>
          </a:fontRef>
        </p:style>
        <p:txBody>
          <a:bodyPr rtlCol="0">
            <a:normAutofit fontScale="90000"/>
          </a:bodyPr>
          <a:lstStyle/>
          <a:p>
            <a:pPr>
              <a:defRPr/>
            </a:pPr>
            <a:r>
              <a:rPr lang="ru-RU" sz="4400" dirty="0"/>
              <a:t>Система управления движением</a:t>
            </a:r>
            <a:endParaRPr lang="en-US" altLang="en-US" dirty="0">
              <a:solidFill>
                <a:srgbClr val="002060"/>
              </a:solidFill>
            </a:endParaRPr>
          </a:p>
        </p:txBody>
      </p:sp>
      <p:sp>
        <p:nvSpPr>
          <p:cNvPr id="7" name="TextBox 6"/>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2 </a:t>
            </a:r>
            <a:endParaRPr lang="en-US" dirty="0"/>
          </a:p>
        </p:txBody>
      </p:sp>
    </p:spTree>
    <p:custDataLst>
      <p:tags r:id="rId1"/>
    </p:custDataLst>
    <p:extLst>
      <p:ext uri="{BB962C8B-B14F-4D97-AF65-F5344CB8AC3E}">
        <p14:creationId xmlns:p14="http://schemas.microsoft.com/office/powerpoint/2010/main" val="257915778"/>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1709738"/>
            <a:ext cx="10515600" cy="2879725"/>
          </a:xfrm>
          <a:solidFill>
            <a:srgbClr val="92D050"/>
          </a:solidFill>
        </p:spPr>
        <p:txBody>
          <a:bodyPr>
            <a:normAutofit fontScale="90000"/>
          </a:bodyPr>
          <a:lstStyle/>
          <a:p>
            <a:r>
              <a:rPr lang="ru-RU" dirty="0"/>
              <a:t>Самая низкая оцененная стоимость</a:t>
            </a:r>
            <a:br>
              <a:rPr lang="it-IT" dirty="0"/>
            </a:br>
            <a:br>
              <a:rPr lang="it-IT" dirty="0"/>
            </a:br>
            <a:r>
              <a:rPr lang="ru-RU" dirty="0"/>
              <a:t>Методы присуждения договоров</a:t>
            </a:r>
            <a:endParaRPr lang="en-GB" dirty="0"/>
          </a:p>
        </p:txBody>
      </p:sp>
      <p:sp>
        <p:nvSpPr>
          <p:cNvPr id="6" name="Text Placeholder 5"/>
          <p:cNvSpPr>
            <a:spLocks noGrp="1"/>
          </p:cNvSpPr>
          <p:nvPr>
            <p:ph type="body" idx="1"/>
          </p:nvPr>
        </p:nvSpPr>
        <p:spPr/>
        <p:txBody>
          <a:bodyPr/>
          <a:lstStyle/>
          <a:p>
            <a:endParaRPr lang="en-GB" dirty="0"/>
          </a:p>
        </p:txBody>
      </p:sp>
    </p:spTree>
    <p:custDataLst>
      <p:tags r:id="rId1"/>
    </p:custDataLst>
    <p:extLst>
      <p:ext uri="{BB962C8B-B14F-4D97-AF65-F5344CB8AC3E}">
        <p14:creationId xmlns:p14="http://schemas.microsoft.com/office/powerpoint/2010/main" val="82464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68880" y="289171"/>
            <a:ext cx="7669530" cy="773819"/>
          </a:xfrm>
          <a:prstGeom prst="rect">
            <a:avLst/>
          </a:prstGeom>
        </p:spPr>
        <p:txBody>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dirty="0"/>
              <a:t>Содержание</a:t>
            </a:r>
            <a:endParaRPr lang="en-US" dirty="0"/>
          </a:p>
        </p:txBody>
      </p:sp>
      <p:grpSp>
        <p:nvGrpSpPr>
          <p:cNvPr id="2" name="Group 1">
            <a:extLst>
              <a:ext uri="{FF2B5EF4-FFF2-40B4-BE49-F238E27FC236}">
                <a16:creationId xmlns:a16="http://schemas.microsoft.com/office/drawing/2014/main" id="{E9FD8003-3763-4D5F-B22B-6979D40424E9}"/>
              </a:ext>
            </a:extLst>
          </p:cNvPr>
          <p:cNvGrpSpPr/>
          <p:nvPr/>
        </p:nvGrpSpPr>
        <p:grpSpPr>
          <a:xfrm>
            <a:off x="1542135" y="1527560"/>
            <a:ext cx="9877425" cy="3981450"/>
            <a:chOff x="1609869" y="1595293"/>
            <a:chExt cx="9877425" cy="3981450"/>
          </a:xfrm>
        </p:grpSpPr>
        <p:pic>
          <p:nvPicPr>
            <p:cNvPr id="4" name="Рисунок 3">
              <a:extLst>
                <a:ext uri="{FF2B5EF4-FFF2-40B4-BE49-F238E27FC236}">
                  <a16:creationId xmlns:a16="http://schemas.microsoft.com/office/drawing/2014/main" id="{F9C1E58B-659A-11E2-6CBB-5BFE61DD20FA}"/>
                </a:ext>
              </a:extLst>
            </p:cNvPr>
            <p:cNvPicPr>
              <a:picLocks noChangeAspect="1"/>
            </p:cNvPicPr>
            <p:nvPr/>
          </p:nvPicPr>
          <p:blipFill>
            <a:blip r:embed="rId4"/>
            <a:stretch>
              <a:fillRect/>
            </a:stretch>
          </p:blipFill>
          <p:spPr>
            <a:xfrm>
              <a:off x="1609869" y="1595293"/>
              <a:ext cx="9877425" cy="3981450"/>
            </a:xfrm>
            <a:prstGeom prst="rect">
              <a:avLst/>
            </a:prstGeom>
          </p:spPr>
        </p:pic>
        <p:sp>
          <p:nvSpPr>
            <p:cNvPr id="5" name="Content Placeholder 3">
              <a:extLst>
                <a:ext uri="{FF2B5EF4-FFF2-40B4-BE49-F238E27FC236}">
                  <a16:creationId xmlns:a16="http://schemas.microsoft.com/office/drawing/2014/main" id="{1999F311-2D63-45FE-B95D-F60101F60379}"/>
                </a:ext>
              </a:extLst>
            </p:cNvPr>
            <p:cNvSpPr txBox="1">
              <a:spLocks/>
            </p:cNvSpPr>
            <p:nvPr/>
          </p:nvSpPr>
          <p:spPr>
            <a:xfrm>
              <a:off x="7666567" y="4579094"/>
              <a:ext cx="1422399" cy="433172"/>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000" dirty="0">
                  <a:solidFill>
                    <a:schemeClr val="bg1"/>
                  </a:solidFill>
                </a:rPr>
                <a:t>Стандартные тендерные документы</a:t>
              </a:r>
              <a:endParaRPr lang="en-US" sz="1000" dirty="0">
                <a:solidFill>
                  <a:schemeClr val="bg1"/>
                </a:solidFill>
              </a:endParaRPr>
            </a:p>
          </p:txBody>
        </p:sp>
      </p:grpSp>
    </p:spTree>
    <p:custDataLst>
      <p:tags r:id="rId1"/>
    </p:custDataLst>
    <p:extLst>
      <p:ext uri="{BB962C8B-B14F-4D97-AF65-F5344CB8AC3E}">
        <p14:creationId xmlns:p14="http://schemas.microsoft.com/office/powerpoint/2010/main" val="338291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Стратегия заключения договоров</a:t>
            </a:r>
            <a:endParaRPr lang="en-US" dirty="0"/>
          </a:p>
        </p:txBody>
      </p:sp>
      <p:sp>
        <p:nvSpPr>
          <p:cNvPr id="3" name="Content Placeholder 2"/>
          <p:cNvSpPr>
            <a:spLocks noGrp="1"/>
          </p:cNvSpPr>
          <p:nvPr>
            <p:ph idx="1"/>
          </p:nvPr>
        </p:nvSpPr>
        <p:spPr>
          <a:xfrm>
            <a:off x="1198880" y="1494460"/>
            <a:ext cx="10273145" cy="4233264"/>
          </a:xfrm>
        </p:spPr>
        <p:txBody>
          <a:bodyPr>
            <a:normAutofit lnSpcReduction="10000"/>
          </a:bodyPr>
          <a:lstStyle/>
          <a:p>
            <a:r>
              <a:rPr lang="ru-RU" sz="2400" dirty="0"/>
              <a:t>Три аспекта планирования закупок связаны между собой и являются критически важными</a:t>
            </a:r>
            <a:r>
              <a:rPr lang="en-US" sz="2400" dirty="0"/>
              <a:t>:</a:t>
            </a:r>
          </a:p>
          <a:p>
            <a:endParaRPr lang="en-US" dirty="0"/>
          </a:p>
          <a:p>
            <a:endParaRPr lang="en-US" dirty="0"/>
          </a:p>
          <a:p>
            <a:r>
              <a:rPr lang="ru-RU" sz="2400" dirty="0"/>
              <a:t>Решение о методе реализации зависит от ряда факторов, которые мы рассмотрим наряду с двумя значимы методами:</a:t>
            </a:r>
            <a:endParaRPr lang="en-US" sz="2400" dirty="0"/>
          </a:p>
          <a:p>
            <a:endParaRPr lang="en-US" dirty="0"/>
          </a:p>
          <a:p>
            <a:endParaRPr lang="en-US" dirty="0"/>
          </a:p>
          <a:p>
            <a:r>
              <a:rPr lang="ru-RU" dirty="0"/>
              <a:t>Хотя эти термины традиционно используются в строительстве, они одинаково применяются ко всем типам проектов.</a:t>
            </a:r>
            <a:endParaRPr lang="en-US" dirty="0"/>
          </a:p>
        </p:txBody>
      </p:sp>
      <p:sp>
        <p:nvSpPr>
          <p:cNvPr id="16" name="Rounded Rectangle 15"/>
          <p:cNvSpPr/>
          <p:nvPr/>
        </p:nvSpPr>
        <p:spPr>
          <a:xfrm>
            <a:off x="1337187" y="2201693"/>
            <a:ext cx="2979173" cy="7472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ru-RU" dirty="0"/>
              <a:t>Метод отбора</a:t>
            </a:r>
            <a:r>
              <a:rPr lang="en-US" dirty="0"/>
              <a:t>+ </a:t>
            </a:r>
            <a:r>
              <a:rPr lang="ru-RU" dirty="0"/>
              <a:t>рыночный подход</a:t>
            </a:r>
            <a:endParaRPr lang="en-US" dirty="0"/>
          </a:p>
        </p:txBody>
      </p:sp>
      <p:sp>
        <p:nvSpPr>
          <p:cNvPr id="17" name="Rounded Rectangle 16"/>
          <p:cNvSpPr/>
          <p:nvPr/>
        </p:nvSpPr>
        <p:spPr>
          <a:xfrm>
            <a:off x="4444179" y="2179768"/>
            <a:ext cx="2998839" cy="757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ru-RU" dirty="0"/>
              <a:t>Метод реализации проекта</a:t>
            </a:r>
            <a:endParaRPr lang="en-US" dirty="0"/>
          </a:p>
        </p:txBody>
      </p:sp>
      <p:sp>
        <p:nvSpPr>
          <p:cNvPr id="18" name="Rounded Rectangle 17"/>
          <p:cNvSpPr/>
          <p:nvPr/>
        </p:nvSpPr>
        <p:spPr>
          <a:xfrm>
            <a:off x="7570837" y="2159371"/>
            <a:ext cx="3008673" cy="757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ru-RU" dirty="0"/>
              <a:t>Тип договора</a:t>
            </a:r>
            <a:endParaRPr lang="en-US" dirty="0"/>
          </a:p>
        </p:txBody>
      </p:sp>
      <p:sp>
        <p:nvSpPr>
          <p:cNvPr id="19" name="Rounded Rectangle 18"/>
          <p:cNvSpPr/>
          <p:nvPr/>
        </p:nvSpPr>
        <p:spPr>
          <a:xfrm>
            <a:off x="1337187" y="3927987"/>
            <a:ext cx="4168878" cy="594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p>
          <a:p>
            <a:pPr marL="800100" lvl="1" indent="-342900">
              <a:buAutoNum type="arabicPeriod"/>
            </a:pPr>
            <a:r>
              <a:rPr lang="ru-RU" dirty="0"/>
              <a:t>Проектирование – торги – строительство</a:t>
            </a:r>
            <a:r>
              <a:rPr lang="en-US" dirty="0"/>
              <a:t> (</a:t>
            </a:r>
            <a:r>
              <a:rPr lang="ru-RU" dirty="0"/>
              <a:t>традиционный</a:t>
            </a:r>
            <a:r>
              <a:rPr lang="en-US" dirty="0"/>
              <a:t>)</a:t>
            </a:r>
          </a:p>
          <a:p>
            <a:pPr lvl="1"/>
            <a:endParaRPr lang="en-US" dirty="0"/>
          </a:p>
        </p:txBody>
      </p:sp>
      <p:sp>
        <p:nvSpPr>
          <p:cNvPr id="20" name="Rounded Rectangle 19"/>
          <p:cNvSpPr/>
          <p:nvPr/>
        </p:nvSpPr>
        <p:spPr>
          <a:xfrm>
            <a:off x="6656439" y="3927987"/>
            <a:ext cx="3923071" cy="594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dirty="0"/>
              <a:t>2. </a:t>
            </a:r>
            <a:r>
              <a:rPr lang="ru-RU" dirty="0"/>
              <a:t>Проектирование –строительство</a:t>
            </a:r>
            <a:r>
              <a:rPr lang="en-US" dirty="0"/>
              <a:t> </a:t>
            </a:r>
          </a:p>
        </p:txBody>
      </p:sp>
    </p:spTree>
    <p:custDataLst>
      <p:tags r:id="rId1"/>
    </p:custDataLst>
    <p:extLst>
      <p:ext uri="{BB962C8B-B14F-4D97-AF65-F5344CB8AC3E}">
        <p14:creationId xmlns:p14="http://schemas.microsoft.com/office/powerpoint/2010/main" val="39266523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886381" y="2300747"/>
            <a:ext cx="5974589" cy="1531024"/>
          </a:xfrm>
        </p:spPr>
        <p:txBody>
          <a:bodyPr>
            <a:noAutofit/>
          </a:bodyPr>
          <a:lstStyle/>
          <a:p>
            <a:r>
              <a:rPr lang="ru-RU" sz="5400" dirty="0">
                <a:solidFill>
                  <a:srgbClr val="002060"/>
                </a:solidFill>
              </a:rPr>
              <a:t>Оценка стоимости жизненного цикла</a:t>
            </a:r>
            <a:endParaRPr lang="en-US" sz="5400" dirty="0">
              <a:solidFill>
                <a:srgbClr val="002060"/>
              </a:solidFill>
            </a:endParaRPr>
          </a:p>
        </p:txBody>
      </p:sp>
    </p:spTree>
    <p:custDataLst>
      <p:tags r:id="rId1"/>
    </p:custDataLst>
    <p:extLst>
      <p:ext uri="{BB962C8B-B14F-4D97-AF65-F5344CB8AC3E}">
        <p14:creationId xmlns:p14="http://schemas.microsoft.com/office/powerpoint/2010/main" val="8732234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283" y="546383"/>
            <a:ext cx="9471048" cy="864551"/>
          </a:xfrm>
        </p:spPr>
        <p:txBody>
          <a:bodyPr>
            <a:normAutofit fontScale="90000"/>
          </a:bodyPr>
          <a:lstStyle/>
          <a:p>
            <a:r>
              <a:rPr lang="ru-RU" sz="4900" dirty="0"/>
              <a:t>Оценка заявок</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7641221"/>
              </p:ext>
            </p:extLst>
          </p:nvPr>
        </p:nvGraphicFramePr>
        <p:xfrm>
          <a:off x="1219200" y="1662113"/>
          <a:ext cx="10272713" cy="423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5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CFA91F05-9FC3-4274-802D-E7567CB8BCA1}"/>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CFA91F05-9FC3-4274-802D-E7567CB8BCA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4" dur="5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F9174E01-2620-4301-9BD3-BF4F848FA21A}"/>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F9174E01-2620-4301-9BD3-BF4F848FA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1" dur="5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1A2F9FE5-6893-4937-AFB6-3EA1BB9AB021}"/>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1A2F9FE5-6893-4937-AFB6-3EA1BB9AB02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28" dur="5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4433689F-B444-490B-BE16-BAC57E636C02}"/>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p:txBody>
          <a:bodyPr>
            <a:normAutofit fontScale="90000"/>
          </a:bodyPr>
          <a:lstStyle/>
          <a:p>
            <a:br>
              <a:rPr lang="en-US" dirty="0"/>
            </a:br>
            <a:r>
              <a:rPr lang="ru-RU" sz="4900" dirty="0"/>
              <a:t>Метод оценки</a:t>
            </a:r>
            <a:br>
              <a:rPr lang="en-US" dirty="0"/>
            </a:br>
            <a:endParaRPr lang="en-US" dirty="0"/>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idx="1"/>
            <p:extLst>
              <p:ext uri="{D42A27DB-BD31-4B8C-83A1-F6EECF244321}">
                <p14:modId xmlns:p14="http://schemas.microsoft.com/office/powerpoint/2010/main" val="2206941655"/>
              </p:ext>
            </p:extLst>
          </p:nvPr>
        </p:nvGraphicFramePr>
        <p:xfrm>
          <a:off x="1219200" y="1662113"/>
          <a:ext cx="10272713" cy="423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84181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sz="half" idx="4294967295"/>
            <p:extLst>
              <p:ext uri="{D42A27DB-BD31-4B8C-83A1-F6EECF244321}">
                <p14:modId xmlns:p14="http://schemas.microsoft.com/office/powerpoint/2010/main" val="2573488780"/>
              </p:ext>
            </p:extLst>
          </p:nvPr>
        </p:nvGraphicFramePr>
        <p:xfrm>
          <a:off x="2487562" y="1320628"/>
          <a:ext cx="8642350" cy="4868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D1119C79-4EBC-4AFE-8018-69789BBC9BD1}"/>
              </a:ext>
            </a:extLst>
          </p:cNvPr>
          <p:cNvSpPr>
            <a:spLocks noGrp="1"/>
          </p:cNvSpPr>
          <p:nvPr>
            <p:ph type="title" idx="4294967295"/>
          </p:nvPr>
        </p:nvSpPr>
        <p:spPr>
          <a:xfrm>
            <a:off x="2487562" y="518908"/>
            <a:ext cx="8642350" cy="463550"/>
          </a:xfrm>
        </p:spPr>
        <p:txBody>
          <a:bodyPr>
            <a:noAutofit/>
          </a:bodyPr>
          <a:lstStyle/>
          <a:p>
            <a:br>
              <a:rPr lang="en-US" dirty="0">
                <a:latin typeface="+mj-lt"/>
              </a:rPr>
            </a:br>
            <a:r>
              <a:rPr lang="ru-RU" dirty="0">
                <a:latin typeface="+mj-lt"/>
              </a:rPr>
              <a:t>Методы оценки стоимости жизненного цикла</a:t>
            </a:r>
            <a:br>
              <a:rPr lang="en-US" dirty="0">
                <a:latin typeface="+mj-lt"/>
              </a:rPr>
            </a:br>
            <a:endParaRPr lang="en-US" dirty="0">
              <a:latin typeface="+mj-lt"/>
            </a:endParaRPr>
          </a:p>
        </p:txBody>
      </p:sp>
    </p:spTree>
    <p:custDataLst>
      <p:tags r:id="rId1"/>
    </p:custDataLst>
    <p:extLst>
      <p:ext uri="{BB962C8B-B14F-4D97-AF65-F5344CB8AC3E}">
        <p14:creationId xmlns:p14="http://schemas.microsoft.com/office/powerpoint/2010/main" val="41070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10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CFA91F05-9FC3-4274-802D-E7567CB8BCA1}"/>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CFA91F05-9FC3-4274-802D-E7567CB8BCA1}"/>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CFA91F05-9FC3-4274-802D-E7567CB8BC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5" dur="10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F9174E01-2620-4301-9BD3-BF4F848FA21A}"/>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F9174E01-2620-4301-9BD3-BF4F848FA21A}"/>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F9174E01-2620-4301-9BD3-BF4F848FA2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idx="4294967295"/>
          </p:nvPr>
        </p:nvSpPr>
        <p:spPr>
          <a:xfrm>
            <a:off x="1128045" y="618324"/>
            <a:ext cx="10688010" cy="461962"/>
          </a:xfrm>
        </p:spPr>
        <p:txBody>
          <a:bodyPr vert="horz" lIns="91440" tIns="45720" rIns="91440" bIns="45720" rtlCol="0" anchor="ctr">
            <a:noAutofit/>
          </a:bodyPr>
          <a:lstStyle/>
          <a:p>
            <a:br>
              <a:rPr lang="en-US" dirty="0">
                <a:latin typeface="+mj-lt"/>
              </a:rPr>
            </a:br>
            <a:r>
              <a:rPr lang="ru-RU" sz="4000" dirty="0">
                <a:latin typeface="+mj-lt"/>
              </a:rPr>
              <a:t>Методы оценки стоимости жизненного цикла </a:t>
            </a:r>
            <a:r>
              <a:rPr lang="en-GB" altLang="en-US" sz="4000" dirty="0">
                <a:latin typeface="+mj-lt"/>
              </a:rPr>
              <a:t>(</a:t>
            </a:r>
            <a:r>
              <a:rPr lang="ru-RU" altLang="en-US" sz="4000" dirty="0">
                <a:latin typeface="+mj-lt"/>
              </a:rPr>
              <a:t>продолжение</a:t>
            </a:r>
            <a:r>
              <a:rPr lang="en-GB" altLang="en-US" sz="4000" dirty="0">
                <a:latin typeface="+mj-lt"/>
              </a:rPr>
              <a:t>) </a:t>
            </a:r>
            <a:r>
              <a:rPr lang="ru-RU" altLang="en-US" sz="4000" dirty="0">
                <a:latin typeface="+mj-lt"/>
              </a:rPr>
              <a:t>для МКТ</a:t>
            </a:r>
            <a:r>
              <a:rPr lang="en-GB" altLang="en-US" sz="4000" dirty="0">
                <a:latin typeface="+mj-lt"/>
              </a:rPr>
              <a:t>/</a:t>
            </a:r>
            <a:r>
              <a:rPr lang="ru-RU" altLang="en-US" sz="4000" dirty="0">
                <a:latin typeface="+mj-lt"/>
              </a:rPr>
              <a:t>НКТ</a:t>
            </a:r>
            <a:br>
              <a:rPr lang="en-US" dirty="0">
                <a:latin typeface="+mj-lt"/>
              </a:rPr>
            </a:br>
            <a:endParaRPr lang="en-US" dirty="0">
              <a:latin typeface="+mj-lt"/>
            </a:endParaRPr>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sz="half" idx="4294967295"/>
            <p:extLst>
              <p:ext uri="{D42A27DB-BD31-4B8C-83A1-F6EECF244321}">
                <p14:modId xmlns:p14="http://schemas.microsoft.com/office/powerpoint/2010/main" val="2637814225"/>
              </p:ext>
            </p:extLst>
          </p:nvPr>
        </p:nvGraphicFramePr>
        <p:xfrm>
          <a:off x="1818967" y="1592058"/>
          <a:ext cx="864235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3388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5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CFA91F05-9FC3-4274-802D-E7567CB8BCA1}"/>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CFA91F05-9FC3-4274-802D-E7567CB8BCA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4" dur="5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F9174E01-2620-4301-9BD3-BF4F848FA21A}"/>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F9174E01-2620-4301-9BD3-BF4F848FA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1" dur="5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1A2F9FE5-6893-4937-AFB6-3EA1BB9AB021}"/>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1A2F9FE5-6893-4937-AFB6-3EA1BB9AB02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28" dur="5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4433689F-B444-490B-BE16-BAC57E636C02}"/>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44718" y="341078"/>
            <a:ext cx="9732579" cy="1140881"/>
          </a:xfrm>
        </p:spPr>
        <p:txBody>
          <a:bodyPr vert="horz" lIns="91440" tIns="45720" rIns="91440" bIns="45720" rtlCol="0" anchor="ctr">
            <a:noAutofit/>
          </a:bodyPr>
          <a:lstStyle/>
          <a:p>
            <a:r>
              <a:rPr lang="ru-RU" altLang="en-US" dirty="0"/>
              <a:t>На основе «Стоимости жизненного цикла» - Транспорт</a:t>
            </a:r>
            <a:endParaRPr lang="en-GB" altLang="en-US" dirty="0"/>
          </a:p>
        </p:txBody>
      </p:sp>
      <p:sp>
        <p:nvSpPr>
          <p:cNvPr id="47107" name="Text Box 3"/>
          <p:cNvSpPr txBox="1">
            <a:spLocks noChangeArrowheads="1"/>
          </p:cNvSpPr>
          <p:nvPr/>
        </p:nvSpPr>
        <p:spPr bwMode="auto">
          <a:xfrm>
            <a:off x="2264949" y="1481959"/>
            <a:ext cx="8692116" cy="4853636"/>
          </a:xfrm>
          <a:prstGeom prst="rect">
            <a:avLst/>
          </a:prstGeom>
          <a:solidFill>
            <a:schemeClr val="accent1">
              <a:lumMod val="20000"/>
              <a:lumOff val="80000"/>
            </a:schemeClr>
          </a:solidFill>
          <a:ln w="19050">
            <a:solidFill>
              <a:srgbClr val="002060"/>
            </a:solidFill>
          </a:ln>
        </p:spPr>
        <p:txBody>
          <a:bodyPr wrap="square">
            <a:spAutoFit/>
          </a:bodyPr>
          <a:lstStyle>
            <a:lvl1pPr eaLnBrk="0" hangingPunct="0">
              <a:spcBef>
                <a:spcPct val="20000"/>
              </a:spcBef>
              <a:buClr>
                <a:srgbClr val="FF9933"/>
              </a:buClr>
              <a:buSzPct val="80000"/>
              <a:buFont typeface="Wingdings" pitchFamily="2" charset="2"/>
              <a:buChar char="l"/>
              <a:tabLst>
                <a:tab pos="5051425" algn="l"/>
                <a:tab pos="6191250" algn="l"/>
              </a:tabLst>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tabLst>
                <a:tab pos="5051425" algn="l"/>
                <a:tab pos="619125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5051425" algn="l"/>
                <a:tab pos="619125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5051425" algn="l"/>
                <a:tab pos="6191250" algn="l"/>
              </a:tabLst>
              <a:defRPr sz="3600">
                <a:solidFill>
                  <a:schemeClr val="tx1"/>
                </a:solidFill>
                <a:latin typeface="Arial" pitchFamily="34" charset="0"/>
                <a:cs typeface="Arial" pitchFamily="34" charset="0"/>
              </a:defRPr>
            </a:lvl9pPr>
          </a:lstStyle>
          <a:p>
            <a:pPr eaLnBrk="1" hangingPunct="1">
              <a:buClrTx/>
              <a:buSzTx/>
              <a:buNone/>
              <a:tabLst>
                <a:tab pos="4933950" algn="l"/>
                <a:tab pos="5051425" algn="l"/>
                <a:tab pos="6191250" algn="l"/>
              </a:tabLst>
            </a:pPr>
            <a:r>
              <a:rPr lang="en-GB" altLang="en-US" sz="1800" dirty="0">
                <a:solidFill>
                  <a:prstClr val="black"/>
                </a:solidFill>
                <a:latin typeface="+mn-lt"/>
              </a:rPr>
              <a:t>	</a:t>
            </a:r>
            <a:r>
              <a:rPr lang="en-GB" altLang="en-US" sz="1800" b="1" dirty="0">
                <a:solidFill>
                  <a:prstClr val="black"/>
                </a:solidFill>
                <a:latin typeface="+mn-lt"/>
              </a:rPr>
              <a:t>     A	    B</a:t>
            </a:r>
            <a:endParaRPr lang="en-GB" altLang="en-US" sz="1800" dirty="0">
              <a:solidFill>
                <a:prstClr val="black"/>
              </a:solidFill>
              <a:latin typeface="+mn-lt"/>
            </a:endParaRPr>
          </a:p>
          <a:p>
            <a:pPr eaLnBrk="1" hangingPunct="1">
              <a:lnSpc>
                <a:spcPct val="150000"/>
              </a:lnSpc>
              <a:buClrTx/>
              <a:buSzTx/>
              <a:buNone/>
              <a:tabLst>
                <a:tab pos="3944938" algn="l"/>
                <a:tab pos="5108575" algn="l"/>
              </a:tabLst>
            </a:pPr>
            <a:r>
              <a:rPr lang="ru-RU" altLang="en-US" sz="1800" dirty="0">
                <a:solidFill>
                  <a:prstClr val="black"/>
                </a:solidFill>
                <a:latin typeface="+mn-lt"/>
              </a:rPr>
              <a:t>Общая </a:t>
            </a:r>
            <a:r>
              <a:rPr lang="ru-RU" altLang="en-US" sz="1800" dirty="0" err="1">
                <a:solidFill>
                  <a:prstClr val="black"/>
                </a:solidFill>
                <a:latin typeface="+mn-lt"/>
              </a:rPr>
              <a:t>оцен</a:t>
            </a:r>
            <a:r>
              <a:rPr lang="ru-RU" altLang="en-US" sz="1800" dirty="0">
                <a:solidFill>
                  <a:prstClr val="black"/>
                </a:solidFill>
                <a:latin typeface="+mn-lt"/>
              </a:rPr>
              <a:t>. первоначальная стоимость</a:t>
            </a:r>
            <a:r>
              <a:rPr lang="en-GB" altLang="en-US" sz="1800" dirty="0">
                <a:solidFill>
                  <a:prstClr val="black"/>
                </a:solidFill>
                <a:latin typeface="+mn-lt"/>
              </a:rPr>
              <a:t> (</a:t>
            </a:r>
            <a:r>
              <a:rPr lang="ru-RU" altLang="en-US" sz="1800" dirty="0">
                <a:solidFill>
                  <a:prstClr val="black"/>
                </a:solidFill>
                <a:latin typeface="+mn-lt"/>
              </a:rPr>
              <a:t>без пред.</a:t>
            </a:r>
            <a:r>
              <a:rPr lang="en-GB" altLang="en-US" sz="1800" dirty="0">
                <a:solidFill>
                  <a:prstClr val="black"/>
                </a:solidFill>
                <a:latin typeface="+mn-lt"/>
              </a:rPr>
              <a:t>) 46</a:t>
            </a:r>
            <a:r>
              <a:rPr lang="ru-RU" altLang="en-US" sz="1800" dirty="0">
                <a:solidFill>
                  <a:prstClr val="black"/>
                </a:solidFill>
                <a:latin typeface="+mn-lt"/>
              </a:rPr>
              <a:t> </a:t>
            </a:r>
            <a:r>
              <a:rPr lang="en-GB" altLang="en-US" sz="1800" dirty="0">
                <a:solidFill>
                  <a:prstClr val="black"/>
                </a:solidFill>
                <a:latin typeface="+mn-lt"/>
              </a:rPr>
              <a:t>400	 44</a:t>
            </a:r>
            <a:r>
              <a:rPr lang="ru-RU" altLang="en-US" sz="1800" dirty="0">
                <a:solidFill>
                  <a:prstClr val="black"/>
                </a:solidFill>
                <a:latin typeface="+mn-lt"/>
              </a:rPr>
              <a:t> </a:t>
            </a:r>
            <a:r>
              <a:rPr lang="en-GB" altLang="en-US" sz="1800" dirty="0">
                <a:solidFill>
                  <a:prstClr val="black"/>
                </a:solidFill>
                <a:latin typeface="+mn-lt"/>
              </a:rPr>
              <a:t>350</a:t>
            </a:r>
          </a:p>
          <a:p>
            <a:pPr eaLnBrk="1" hangingPunct="1">
              <a:lnSpc>
                <a:spcPct val="150000"/>
              </a:lnSpc>
              <a:buClrTx/>
              <a:buSzTx/>
              <a:buNone/>
              <a:tabLst>
                <a:tab pos="4848225" algn="l"/>
                <a:tab pos="5108575" algn="l"/>
              </a:tabLst>
            </a:pPr>
            <a:r>
              <a:rPr lang="ru-RU" altLang="en-US" sz="1800" dirty="0">
                <a:solidFill>
                  <a:prstClr val="black"/>
                </a:solidFill>
                <a:latin typeface="+mn-lt"/>
              </a:rPr>
              <a:t>Цена на топливо – 8 лет </a:t>
            </a:r>
            <a:r>
              <a:rPr lang="en-GB" altLang="en-US" sz="1800" baseline="-25000" dirty="0">
                <a:solidFill>
                  <a:prstClr val="black"/>
                </a:solidFill>
                <a:latin typeface="+mn-lt"/>
              </a:rPr>
              <a:t>1</a:t>
            </a:r>
            <a:r>
              <a:rPr lang="en-GB" altLang="en-US" sz="1800" dirty="0">
                <a:solidFill>
                  <a:prstClr val="black"/>
                </a:solidFill>
                <a:latin typeface="+mn-lt"/>
              </a:rPr>
              <a:t>	 45</a:t>
            </a:r>
            <a:r>
              <a:rPr lang="ru-RU" altLang="en-US" sz="1800" dirty="0">
                <a:solidFill>
                  <a:prstClr val="black"/>
                </a:solidFill>
                <a:latin typeface="+mn-lt"/>
              </a:rPr>
              <a:t> </a:t>
            </a:r>
            <a:r>
              <a:rPr lang="en-GB" altLang="en-US" sz="1800" dirty="0">
                <a:solidFill>
                  <a:prstClr val="black"/>
                </a:solidFill>
                <a:latin typeface="+mn-lt"/>
              </a:rPr>
              <a:t>000	 46</a:t>
            </a:r>
            <a:r>
              <a:rPr lang="ru-RU" altLang="en-US" sz="1800" dirty="0">
                <a:solidFill>
                  <a:prstClr val="black"/>
                </a:solidFill>
                <a:latin typeface="+mn-lt"/>
              </a:rPr>
              <a:t> </a:t>
            </a:r>
            <a:r>
              <a:rPr lang="en-GB" altLang="en-US" sz="1800" dirty="0">
                <a:solidFill>
                  <a:prstClr val="black"/>
                </a:solidFill>
                <a:latin typeface="+mn-lt"/>
              </a:rPr>
              <a:t>000</a:t>
            </a:r>
          </a:p>
          <a:p>
            <a:pPr eaLnBrk="1" hangingPunct="1">
              <a:lnSpc>
                <a:spcPct val="150000"/>
              </a:lnSpc>
              <a:buClrTx/>
              <a:buSzTx/>
              <a:buNone/>
              <a:tabLst>
                <a:tab pos="4848225" algn="l"/>
                <a:tab pos="5108575" algn="l"/>
              </a:tabLst>
            </a:pPr>
            <a:r>
              <a:rPr lang="ru-RU" altLang="en-US" sz="1800" dirty="0">
                <a:solidFill>
                  <a:prstClr val="black"/>
                </a:solidFill>
                <a:latin typeface="+mn-lt"/>
              </a:rPr>
              <a:t>Стоимость обслуживания – 8 лет </a:t>
            </a:r>
            <a:r>
              <a:rPr lang="en-GB" altLang="en-US" sz="1800" dirty="0">
                <a:solidFill>
                  <a:prstClr val="black"/>
                </a:solidFill>
                <a:latin typeface="+mn-lt"/>
              </a:rPr>
              <a:t>	 34</a:t>
            </a:r>
            <a:r>
              <a:rPr lang="ru-RU" altLang="en-US" sz="1800" dirty="0">
                <a:solidFill>
                  <a:prstClr val="black"/>
                </a:solidFill>
                <a:latin typeface="+mn-lt"/>
              </a:rPr>
              <a:t> </a:t>
            </a:r>
            <a:r>
              <a:rPr lang="en-GB" altLang="en-US" sz="1800" dirty="0">
                <a:solidFill>
                  <a:prstClr val="black"/>
                </a:solidFill>
                <a:latin typeface="+mn-lt"/>
              </a:rPr>
              <a:t>000	 28</a:t>
            </a:r>
            <a:r>
              <a:rPr lang="ru-RU" altLang="en-US" sz="1800" dirty="0">
                <a:solidFill>
                  <a:prstClr val="black"/>
                </a:solidFill>
                <a:latin typeface="+mn-lt"/>
              </a:rPr>
              <a:t> </a:t>
            </a:r>
            <a:r>
              <a:rPr lang="en-GB" altLang="en-US" sz="1800" dirty="0">
                <a:solidFill>
                  <a:prstClr val="black"/>
                </a:solidFill>
                <a:latin typeface="+mn-lt"/>
              </a:rPr>
              <a:t>000</a:t>
            </a:r>
          </a:p>
          <a:p>
            <a:pPr eaLnBrk="1" hangingPunct="1">
              <a:lnSpc>
                <a:spcPct val="150000"/>
              </a:lnSpc>
              <a:buClrTx/>
              <a:buSzTx/>
              <a:buNone/>
              <a:tabLst>
                <a:tab pos="4848225" algn="l"/>
                <a:tab pos="5108575" algn="l"/>
              </a:tabLst>
            </a:pPr>
            <a:r>
              <a:rPr lang="ru-RU" altLang="en-US" sz="1800" dirty="0">
                <a:solidFill>
                  <a:prstClr val="black"/>
                </a:solidFill>
                <a:latin typeface="+mn-lt"/>
              </a:rPr>
              <a:t>Минус остаточная стоимость / стоимость перепродажи </a:t>
            </a:r>
            <a:r>
              <a:rPr lang="en-GB" altLang="en-US" sz="1800" dirty="0">
                <a:solidFill>
                  <a:prstClr val="black"/>
                </a:solidFill>
                <a:latin typeface="+mn-lt"/>
              </a:rPr>
              <a:t>	 -2</a:t>
            </a:r>
            <a:r>
              <a:rPr lang="ru-RU" altLang="en-US" sz="1800" dirty="0">
                <a:solidFill>
                  <a:prstClr val="black"/>
                </a:solidFill>
                <a:latin typeface="+mn-lt"/>
              </a:rPr>
              <a:t> </a:t>
            </a:r>
            <a:r>
              <a:rPr lang="en-GB" altLang="en-US" sz="1800" dirty="0">
                <a:solidFill>
                  <a:prstClr val="black"/>
                </a:solidFill>
                <a:latin typeface="+mn-lt"/>
              </a:rPr>
              <a:t>000	 -5</a:t>
            </a:r>
            <a:r>
              <a:rPr lang="ru-RU" altLang="en-US" sz="1800" dirty="0">
                <a:solidFill>
                  <a:prstClr val="black"/>
                </a:solidFill>
                <a:latin typeface="+mn-lt"/>
              </a:rPr>
              <a:t> </a:t>
            </a:r>
            <a:r>
              <a:rPr lang="en-GB" altLang="en-US" sz="1800" dirty="0">
                <a:solidFill>
                  <a:prstClr val="black"/>
                </a:solidFill>
                <a:latin typeface="+mn-lt"/>
              </a:rPr>
              <a:t>000</a:t>
            </a:r>
          </a:p>
          <a:p>
            <a:pPr eaLnBrk="1" hangingPunct="1">
              <a:lnSpc>
                <a:spcPct val="150000"/>
              </a:lnSpc>
              <a:spcBef>
                <a:spcPct val="30000"/>
              </a:spcBef>
              <a:buClrTx/>
              <a:buSzTx/>
              <a:buNone/>
              <a:tabLst>
                <a:tab pos="4848225" algn="l"/>
                <a:tab pos="5108575" algn="l"/>
              </a:tabLst>
            </a:pPr>
            <a:r>
              <a:rPr lang="ru-RU" altLang="en-US" sz="1800" dirty="0">
                <a:solidFill>
                  <a:prstClr val="black"/>
                </a:solidFill>
                <a:latin typeface="+mn-lt"/>
              </a:rPr>
              <a:t>Стоимость жизненного цикла</a:t>
            </a:r>
            <a:r>
              <a:rPr lang="en-GB" altLang="en-US" sz="1800" dirty="0">
                <a:solidFill>
                  <a:prstClr val="black"/>
                </a:solidFill>
                <a:latin typeface="+mn-lt"/>
              </a:rPr>
              <a:t>	130</a:t>
            </a:r>
            <a:r>
              <a:rPr lang="ru-RU" altLang="en-US" sz="1800" dirty="0">
                <a:solidFill>
                  <a:prstClr val="black"/>
                </a:solidFill>
                <a:latin typeface="+mn-lt"/>
              </a:rPr>
              <a:t> </a:t>
            </a:r>
            <a:r>
              <a:rPr lang="en-GB" altLang="en-US" sz="1800" dirty="0">
                <a:solidFill>
                  <a:prstClr val="black"/>
                </a:solidFill>
                <a:latin typeface="+mn-lt"/>
              </a:rPr>
              <a:t>400	113</a:t>
            </a:r>
            <a:r>
              <a:rPr lang="ru-RU" altLang="en-US" sz="1800" dirty="0">
                <a:solidFill>
                  <a:prstClr val="black"/>
                </a:solidFill>
                <a:latin typeface="+mn-lt"/>
              </a:rPr>
              <a:t> </a:t>
            </a:r>
            <a:r>
              <a:rPr lang="en-GB" altLang="en-US" sz="1800" dirty="0">
                <a:solidFill>
                  <a:prstClr val="black"/>
                </a:solidFill>
                <a:latin typeface="+mn-lt"/>
              </a:rPr>
              <a:t>350</a:t>
            </a:r>
          </a:p>
          <a:p>
            <a:pPr defTabSz="1074738" eaLnBrk="1" hangingPunct="1">
              <a:lnSpc>
                <a:spcPct val="150000"/>
              </a:lnSpc>
              <a:buClrTx/>
              <a:buSzTx/>
              <a:buNone/>
              <a:tabLst>
                <a:tab pos="4848225" algn="l"/>
                <a:tab pos="6453188" algn="l"/>
              </a:tabLst>
            </a:pPr>
            <a:r>
              <a:rPr lang="ru-RU" altLang="en-US" sz="1900" b="1" dirty="0">
                <a:solidFill>
                  <a:prstClr val="black"/>
                </a:solidFill>
                <a:latin typeface="+mn-lt"/>
              </a:rPr>
              <a:t>Рейтинг</a:t>
            </a:r>
            <a:r>
              <a:rPr lang="en-GB" altLang="en-US" sz="1900" b="1" dirty="0">
                <a:solidFill>
                  <a:prstClr val="black"/>
                </a:solidFill>
                <a:latin typeface="+mn-lt"/>
              </a:rPr>
              <a:t>	      2	      1</a:t>
            </a:r>
          </a:p>
          <a:p>
            <a:pPr defTabSz="1074738" eaLnBrk="1" hangingPunct="1">
              <a:lnSpc>
                <a:spcPct val="150000"/>
              </a:lnSpc>
              <a:buClrTx/>
              <a:buSzTx/>
              <a:buNone/>
              <a:tabLst>
                <a:tab pos="4848225" algn="l"/>
                <a:tab pos="6453188" algn="l"/>
              </a:tabLst>
            </a:pPr>
            <a:endParaRPr lang="en-GB" altLang="en-US" sz="1900" b="1" dirty="0">
              <a:solidFill>
                <a:prstClr val="black"/>
              </a:solidFill>
              <a:latin typeface="+mn-lt"/>
            </a:endParaRPr>
          </a:p>
          <a:p>
            <a:pPr eaLnBrk="1" hangingPunct="1">
              <a:buClrTx/>
              <a:buSzTx/>
              <a:buNone/>
            </a:pPr>
            <a:r>
              <a:rPr lang="en-GB" altLang="en-US" sz="1800" i="1" dirty="0">
                <a:solidFill>
                  <a:prstClr val="black"/>
                </a:solidFill>
                <a:latin typeface="+mn-lt"/>
              </a:rPr>
              <a:t>______________________________________________________________________            </a:t>
            </a:r>
          </a:p>
          <a:p>
            <a:pPr eaLnBrk="1" hangingPunct="1">
              <a:buClrTx/>
              <a:buSzTx/>
              <a:buNone/>
            </a:pPr>
            <a:r>
              <a:rPr lang="en-GB" altLang="en-US" sz="1800" baseline="-25000" dirty="0">
                <a:solidFill>
                  <a:prstClr val="black"/>
                </a:solidFill>
                <a:latin typeface="+mn-lt"/>
              </a:rPr>
              <a:t>1 </a:t>
            </a:r>
            <a:r>
              <a:rPr lang="ru-RU" altLang="en-US" sz="1400" i="1" dirty="0">
                <a:solidFill>
                  <a:prstClr val="black"/>
                </a:solidFill>
                <a:latin typeface="+mn-lt"/>
              </a:rPr>
              <a:t>сниженной до текущей стоимости</a:t>
            </a:r>
            <a:endParaRPr lang="en-GB" altLang="en-US" sz="1400" i="1" dirty="0">
              <a:solidFill>
                <a:prstClr val="black"/>
              </a:solidFill>
              <a:latin typeface="+mn-lt"/>
            </a:endParaRPr>
          </a:p>
          <a:p>
            <a:pPr eaLnBrk="1" hangingPunct="1">
              <a:buClrTx/>
              <a:buSzTx/>
              <a:buNone/>
            </a:pPr>
            <a:endParaRPr lang="en-GB" altLang="en-US" sz="1400" i="1" dirty="0">
              <a:solidFill>
                <a:prstClr val="black"/>
              </a:solidFill>
              <a:latin typeface="+mn-lt"/>
            </a:endParaRPr>
          </a:p>
          <a:p>
            <a:pPr eaLnBrk="1" hangingPunct="1">
              <a:buClrTx/>
              <a:buSzTx/>
              <a:buNone/>
            </a:pPr>
            <a:r>
              <a:rPr lang="ru-RU" altLang="en-US" sz="1400" i="1" dirty="0">
                <a:solidFill>
                  <a:prstClr val="black"/>
                </a:solidFill>
                <a:latin typeface="+mn-lt"/>
              </a:rPr>
              <a:t>Все цифры в долларах США</a:t>
            </a:r>
            <a:endParaRPr lang="en-GB" altLang="en-US" sz="1400" i="1" dirty="0">
              <a:solidFill>
                <a:prstClr val="black"/>
              </a:solidFill>
              <a:latin typeface="+mn-lt"/>
            </a:endParaRPr>
          </a:p>
        </p:txBody>
      </p:sp>
      <p:sp>
        <p:nvSpPr>
          <p:cNvPr id="47108" name="Line 4"/>
          <p:cNvSpPr>
            <a:spLocks noChangeShapeType="1"/>
          </p:cNvSpPr>
          <p:nvPr/>
        </p:nvSpPr>
        <p:spPr bwMode="auto">
          <a:xfrm>
            <a:off x="8892141" y="3705775"/>
            <a:ext cx="5715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sz="1350">
              <a:solidFill>
                <a:prstClr val="black"/>
              </a:solidFill>
            </a:endParaRPr>
          </a:p>
        </p:txBody>
      </p:sp>
      <p:sp>
        <p:nvSpPr>
          <p:cNvPr id="47109" name="Line 5"/>
          <p:cNvSpPr>
            <a:spLocks noChangeShapeType="1"/>
          </p:cNvSpPr>
          <p:nvPr/>
        </p:nvSpPr>
        <p:spPr bwMode="auto">
          <a:xfrm>
            <a:off x="7261563" y="3705775"/>
            <a:ext cx="571500" cy="0"/>
          </a:xfrm>
          <a:prstGeom prst="line">
            <a:avLst/>
          </a:prstGeom>
          <a:noFill/>
          <a:ln w="1905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en-US" sz="1350">
              <a:solidFill>
                <a:prstClr val="black"/>
              </a:solidFill>
            </a:endParaRPr>
          </a:p>
        </p:txBody>
      </p:sp>
    </p:spTree>
    <p:custDataLst>
      <p:tags r:id="rId1"/>
    </p:custDataLst>
    <p:extLst>
      <p:ext uri="{BB962C8B-B14F-4D97-AF65-F5344CB8AC3E}">
        <p14:creationId xmlns:p14="http://schemas.microsoft.com/office/powerpoint/2010/main" val="223896334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1988573" y="447955"/>
            <a:ext cx="9471048" cy="864551"/>
          </a:xfrm>
        </p:spPr>
        <p:txBody>
          <a:bodyPr vert="horz" lIns="91440" tIns="45720" rIns="91440" bIns="45720" rtlCol="0" anchor="ctr">
            <a:noAutofit/>
          </a:bodyPr>
          <a:lstStyle/>
          <a:p>
            <a:r>
              <a:rPr lang="ru-RU" altLang="en-US" sz="3000" dirty="0"/>
              <a:t>Оценка предложений с использованием расчета стоимости жизненного цикла для закупки 100 городских автобусов</a:t>
            </a:r>
            <a:endParaRPr lang="en-US" sz="3000" dirty="0"/>
          </a:p>
        </p:txBody>
      </p:sp>
      <p:sp>
        <p:nvSpPr>
          <p:cNvPr id="5" name="Rectangle 2"/>
          <p:cNvSpPr txBox="1">
            <a:spLocks/>
          </p:cNvSpPr>
          <p:nvPr/>
        </p:nvSpPr>
        <p:spPr>
          <a:xfrm>
            <a:off x="1995949" y="404967"/>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latin typeface="+mn-lt"/>
            </a:endParaRPr>
          </a:p>
        </p:txBody>
      </p:sp>
      <p:sp>
        <p:nvSpPr>
          <p:cNvPr id="3" name="Rectangle 2"/>
          <p:cNvSpPr/>
          <p:nvPr/>
        </p:nvSpPr>
        <p:spPr>
          <a:xfrm>
            <a:off x="435259" y="1431067"/>
            <a:ext cx="11756741" cy="792781"/>
          </a:xfrm>
          <a:prstGeom prst="rect">
            <a:avLst/>
          </a:prstGeom>
        </p:spPr>
        <p:txBody>
          <a:bodyPr wrap="square">
            <a:spAutoFit/>
          </a:bodyPr>
          <a:lstStyle/>
          <a:p>
            <a:pPr algn="ctr">
              <a:lnSpc>
                <a:spcPct val="150000"/>
              </a:lnSpc>
              <a:spcBef>
                <a:spcPct val="0"/>
              </a:spcBef>
            </a:pPr>
            <a:r>
              <a:rPr lang="ru-RU" altLang="en-US" sz="1600" b="1" dirty="0"/>
              <a:t>Соответствующая часть пунктов об оценке заявок в конкурсных документах</a:t>
            </a:r>
          </a:p>
          <a:p>
            <a:pPr algn="ctr">
              <a:lnSpc>
                <a:spcPct val="150000"/>
              </a:lnSpc>
              <a:spcBef>
                <a:spcPct val="0"/>
              </a:spcBef>
            </a:pPr>
            <a:r>
              <a:rPr lang="ru-RU" altLang="en-US" sz="1200" dirty="0"/>
              <a:t>Оценка и сравнение заявок должны основываться на стоимости жизненного цикла транспортных средств</a:t>
            </a:r>
            <a:r>
              <a:rPr lang="ru-RU" altLang="en-US" sz="1600" dirty="0"/>
              <a:t> </a:t>
            </a:r>
            <a:r>
              <a:rPr lang="ru-RU" altLang="en-US" sz="1200" dirty="0"/>
              <a:t>в течение первых 6 лет, рассчитанной следующим образом:</a:t>
            </a:r>
            <a:endParaRPr lang="en-GB" altLang="en-US" sz="1200" dirty="0"/>
          </a:p>
        </p:txBody>
      </p:sp>
      <p:grpSp>
        <p:nvGrpSpPr>
          <p:cNvPr id="24" name="Group 23"/>
          <p:cNvGrpSpPr/>
          <p:nvPr/>
        </p:nvGrpSpPr>
        <p:grpSpPr>
          <a:xfrm>
            <a:off x="255181" y="2382462"/>
            <a:ext cx="11661058" cy="3385529"/>
            <a:chOff x="3105016" y="2871530"/>
            <a:chExt cx="6860080" cy="2815491"/>
          </a:xfrm>
        </p:grpSpPr>
        <p:sp>
          <p:nvSpPr>
            <p:cNvPr id="8" name="Freeform 7"/>
            <p:cNvSpPr/>
            <p:nvPr/>
          </p:nvSpPr>
          <p:spPr>
            <a:xfrm>
              <a:off x="3105016" y="2894579"/>
              <a:ext cx="1548000" cy="538054"/>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2000" dirty="0">
                  <a:solidFill>
                    <a:schemeClr val="tx1"/>
                  </a:solidFill>
                </a:rPr>
                <a:t>Начальная цена</a:t>
              </a:r>
              <a:endParaRPr lang="en-US" altLang="en-US" sz="2000" dirty="0">
                <a:solidFill>
                  <a:schemeClr val="tx1"/>
                </a:solidFill>
              </a:endParaRPr>
            </a:p>
          </p:txBody>
        </p:sp>
        <p:sp>
          <p:nvSpPr>
            <p:cNvPr id="9" name="Rectangle 8"/>
            <p:cNvSpPr/>
            <p:nvPr/>
          </p:nvSpPr>
          <p:spPr>
            <a:xfrm>
              <a:off x="3105016" y="3432631"/>
              <a:ext cx="1548000" cy="2252381"/>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4805567" y="2894580"/>
              <a:ext cx="1540038" cy="548696"/>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1400" dirty="0">
                  <a:solidFill>
                    <a:schemeClr val="tx1"/>
                  </a:solidFill>
                </a:rPr>
                <a:t>Эксплуатационные расходы и расходы на обслуживание</a:t>
              </a:r>
              <a:endParaRPr lang="en-US" altLang="en-US" sz="1400" dirty="0">
                <a:solidFill>
                  <a:schemeClr val="tx1"/>
                </a:solidFill>
              </a:endParaRPr>
            </a:p>
          </p:txBody>
        </p:sp>
        <p:sp>
          <p:nvSpPr>
            <p:cNvPr id="11" name="Rectangle 10"/>
            <p:cNvSpPr/>
            <p:nvPr/>
          </p:nvSpPr>
          <p:spPr>
            <a:xfrm>
              <a:off x="4804761" y="3443276"/>
              <a:ext cx="1540357" cy="2243741"/>
            </a:xfrm>
            <a:prstGeom prst="rect">
              <a:avLst/>
            </a:prstGeom>
          </p:spPr>
          <p:style>
            <a:lnRef idx="2">
              <a:schemeClr val="accent5">
                <a:tint val="40000"/>
                <a:alpha val="90000"/>
                <a:hueOff val="-1684941"/>
                <a:satOff val="-5708"/>
                <a:lumOff val="-732"/>
                <a:alphaOff val="0"/>
              </a:schemeClr>
            </a:lnRef>
            <a:fillRef idx="1">
              <a:schemeClr val="accent5">
                <a:tint val="40000"/>
                <a:alpha val="90000"/>
                <a:hueOff val="-1684941"/>
                <a:satOff val="-5708"/>
                <a:lumOff val="-732"/>
                <a:alphaOff val="0"/>
              </a:schemeClr>
            </a:fillRef>
            <a:effectRef idx="0">
              <a:schemeClr val="accent5">
                <a:tint val="40000"/>
                <a:alpha val="90000"/>
                <a:hueOff val="-1684941"/>
                <a:satOff val="-5708"/>
                <a:lumOff val="-732"/>
                <a:alphaOff val="0"/>
              </a:schemeClr>
            </a:effectRef>
            <a:fontRef idx="minor">
              <a:schemeClr val="dk1">
                <a:hueOff val="0"/>
                <a:satOff val="0"/>
                <a:lumOff val="0"/>
                <a:alphaOff val="0"/>
              </a:schemeClr>
            </a:fontRef>
          </p:style>
        </p:sp>
        <p:sp>
          <p:nvSpPr>
            <p:cNvPr id="12" name="Freeform 11"/>
            <p:cNvSpPr/>
            <p:nvPr/>
          </p:nvSpPr>
          <p:spPr>
            <a:xfrm>
              <a:off x="6498156" y="2871530"/>
              <a:ext cx="1742739" cy="526632"/>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1400" dirty="0">
                  <a:solidFill>
                    <a:schemeClr val="tx1"/>
                  </a:solidFill>
                </a:rPr>
                <a:t>Эксплуатационные расходы и расходы на обслуживание</a:t>
              </a:r>
              <a:endParaRPr lang="en-US" altLang="en-US" sz="1400" dirty="0">
                <a:solidFill>
                  <a:schemeClr val="tx1"/>
                </a:solidFill>
              </a:endParaRPr>
            </a:p>
          </p:txBody>
        </p:sp>
        <p:sp>
          <p:nvSpPr>
            <p:cNvPr id="13" name="Rectangle 12"/>
            <p:cNvSpPr/>
            <p:nvPr/>
          </p:nvSpPr>
          <p:spPr>
            <a:xfrm>
              <a:off x="6509927" y="3419205"/>
              <a:ext cx="1742845" cy="2265808"/>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14" name="Freeform 13"/>
            <p:cNvSpPr/>
            <p:nvPr/>
          </p:nvSpPr>
          <p:spPr>
            <a:xfrm>
              <a:off x="8417096" y="2894580"/>
              <a:ext cx="1548000" cy="526634"/>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5068907"/>
                <a:satOff val="-13064"/>
                <a:lumOff val="-8824"/>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2000" dirty="0">
                  <a:solidFill>
                    <a:schemeClr val="tx1"/>
                  </a:solidFill>
                </a:rPr>
                <a:t>Остаточная стоимость</a:t>
              </a:r>
              <a:endParaRPr lang="en-US" altLang="en-US" sz="2000" dirty="0">
                <a:solidFill>
                  <a:schemeClr val="tx1"/>
                </a:solidFill>
              </a:endParaRPr>
            </a:p>
          </p:txBody>
        </p:sp>
        <p:sp>
          <p:nvSpPr>
            <p:cNvPr id="15" name="Rectangle 14"/>
            <p:cNvSpPr/>
            <p:nvPr/>
          </p:nvSpPr>
          <p:spPr>
            <a:xfrm>
              <a:off x="8422300" y="3419206"/>
              <a:ext cx="1542795" cy="2267815"/>
            </a:xfrm>
            <a:prstGeom prst="rect">
              <a:avLst/>
            </a:prstGeom>
          </p:spPr>
          <p:style>
            <a:lnRef idx="2">
              <a:schemeClr val="accent5">
                <a:tint val="40000"/>
                <a:alpha val="90000"/>
                <a:hueOff val="-5054821"/>
                <a:satOff val="-17124"/>
                <a:lumOff val="-2196"/>
                <a:alphaOff val="0"/>
              </a:schemeClr>
            </a:lnRef>
            <a:fillRef idx="1">
              <a:schemeClr val="accent5">
                <a:tint val="40000"/>
                <a:alpha val="90000"/>
                <a:hueOff val="-5054821"/>
                <a:satOff val="-17124"/>
                <a:lumOff val="-2196"/>
                <a:alphaOff val="0"/>
              </a:schemeClr>
            </a:fillRef>
            <a:effectRef idx="0">
              <a:schemeClr val="accent5">
                <a:tint val="40000"/>
                <a:alpha val="90000"/>
                <a:hueOff val="-5054821"/>
                <a:satOff val="-17124"/>
                <a:lumOff val="-2196"/>
                <a:alphaOff val="0"/>
              </a:schemeClr>
            </a:effectRef>
            <a:fontRef idx="minor">
              <a:schemeClr val="dk1">
                <a:hueOff val="0"/>
                <a:satOff val="0"/>
                <a:lumOff val="0"/>
                <a:alphaOff val="0"/>
              </a:schemeClr>
            </a:fontRef>
          </p:style>
        </p:sp>
        <p:sp>
          <p:nvSpPr>
            <p:cNvPr id="18" name="Rectangle 17"/>
            <p:cNvSpPr/>
            <p:nvPr/>
          </p:nvSpPr>
          <p:spPr>
            <a:xfrm>
              <a:off x="4807766" y="3481009"/>
              <a:ext cx="1524843" cy="1205547"/>
            </a:xfrm>
            <a:prstGeom prst="rect">
              <a:avLst/>
            </a:prstGeom>
          </p:spPr>
          <p:txBody>
            <a:bodyPr wrap="square">
              <a:spAutoFit/>
            </a:bodyPr>
            <a:lstStyle/>
            <a:p>
              <a:pPr lvl="0" defTabSz="711200">
                <a:lnSpc>
                  <a:spcPct val="90000"/>
                </a:lnSpc>
                <a:spcBef>
                  <a:spcPct val="0"/>
                </a:spcBef>
                <a:spcAft>
                  <a:spcPct val="35000"/>
                </a:spcAft>
              </a:pPr>
              <a:r>
                <a:rPr lang="ru-RU" altLang="en-US" sz="1400" dirty="0"/>
                <a:t>Расходы на топливо рассчитываются исходя из пробега 100 000 км в год при цене топлива 0,80 долл. США за литр, приведенной к чистой стоимости по ставке дисконтирования 10%.</a:t>
              </a:r>
              <a:endParaRPr lang="en-US" altLang="en-US" sz="1400" dirty="0"/>
            </a:p>
          </p:txBody>
        </p:sp>
        <p:sp>
          <p:nvSpPr>
            <p:cNvPr id="19" name="Rectangle 18"/>
            <p:cNvSpPr/>
            <p:nvPr/>
          </p:nvSpPr>
          <p:spPr>
            <a:xfrm>
              <a:off x="3119214" y="3432634"/>
              <a:ext cx="1505451" cy="1807041"/>
            </a:xfrm>
            <a:prstGeom prst="rect">
              <a:avLst/>
            </a:prstGeom>
          </p:spPr>
          <p:txBody>
            <a:bodyPr wrap="square">
              <a:spAutoFit/>
            </a:bodyPr>
            <a:lstStyle/>
            <a:p>
              <a:pPr lvl="0" defTabSz="711200">
                <a:lnSpc>
                  <a:spcPct val="90000"/>
                </a:lnSpc>
                <a:spcBef>
                  <a:spcPct val="0"/>
                </a:spcBef>
                <a:spcAft>
                  <a:spcPct val="35000"/>
                </a:spcAft>
              </a:pPr>
              <a:r>
                <a:rPr lang="ru-RU" altLang="en-US" sz="1600" dirty="0"/>
                <a:t>Стоимость, страхование, фрахт указаны для автобусов, предлагаемых из-за границы</a:t>
              </a:r>
            </a:p>
            <a:p>
              <a:pPr lvl="0" defTabSz="711200">
                <a:lnSpc>
                  <a:spcPct val="90000"/>
                </a:lnSpc>
                <a:spcBef>
                  <a:spcPct val="0"/>
                </a:spcBef>
                <a:spcAft>
                  <a:spcPct val="35000"/>
                </a:spcAft>
              </a:pPr>
              <a:r>
                <a:rPr lang="ru-RU" altLang="en-US" sz="1600" dirty="0"/>
                <a:t>Цена с </a:t>
              </a:r>
              <a:r>
                <a:rPr lang="ru-RU" altLang="en-US" sz="1600" dirty="0" err="1"/>
                <a:t>франкозавода</a:t>
              </a:r>
              <a:r>
                <a:rPr lang="ru-RU" altLang="en-US" sz="1600" dirty="0"/>
                <a:t>/цена из выставочного зала для автомобилей, предлагаемых внутри страны</a:t>
              </a:r>
              <a:endParaRPr lang="en-GB" altLang="en-US" sz="1600" dirty="0"/>
            </a:p>
          </p:txBody>
        </p:sp>
        <p:sp>
          <p:nvSpPr>
            <p:cNvPr id="20" name="Rectangle 19"/>
            <p:cNvSpPr/>
            <p:nvPr/>
          </p:nvSpPr>
          <p:spPr>
            <a:xfrm>
              <a:off x="6510034" y="3432632"/>
              <a:ext cx="1742739" cy="1735373"/>
            </a:xfrm>
            <a:prstGeom prst="rect">
              <a:avLst/>
            </a:prstGeom>
          </p:spPr>
          <p:txBody>
            <a:bodyPr wrap="square">
              <a:spAutoFit/>
            </a:bodyPr>
            <a:lstStyle/>
            <a:p>
              <a:pPr lvl="0" defTabSz="711200">
                <a:lnSpc>
                  <a:spcPct val="90000"/>
                </a:lnSpc>
                <a:spcBef>
                  <a:spcPct val="0"/>
                </a:spcBef>
                <a:spcAft>
                  <a:spcPct val="35000"/>
                </a:spcAft>
              </a:pPr>
              <a:r>
                <a:rPr lang="ru-RU" altLang="en-US" sz="1200" dirty="0"/>
                <a:t>Стоимость запасных частей должна основываться на пробеге 100 000 км за год эксплуатации, исходя из гарантийных показателей, предоставленных участником торгов на каждый год, сниженных до чистой приведенной стоимости по ставке дисконтирования 10 %. Если гарантийные показатели не предоставлены, покупатель может использовать оценочные цифры, основанные на прошлом опыте, если таковые имеются.</a:t>
              </a:r>
              <a:endParaRPr lang="en-GB" altLang="en-US" sz="1200" dirty="0"/>
            </a:p>
          </p:txBody>
        </p:sp>
        <p:sp>
          <p:nvSpPr>
            <p:cNvPr id="21" name="Rectangle 20"/>
            <p:cNvSpPr/>
            <p:nvPr/>
          </p:nvSpPr>
          <p:spPr>
            <a:xfrm>
              <a:off x="8422300" y="3481009"/>
              <a:ext cx="1542794" cy="1282334"/>
            </a:xfrm>
            <a:prstGeom prst="rect">
              <a:avLst/>
            </a:prstGeom>
          </p:spPr>
          <p:txBody>
            <a:bodyPr wrap="square">
              <a:spAutoFit/>
            </a:bodyPr>
            <a:lstStyle/>
            <a:p>
              <a:pPr lvl="0" defTabSz="711200">
                <a:lnSpc>
                  <a:spcPct val="90000"/>
                </a:lnSpc>
                <a:spcBef>
                  <a:spcPct val="0"/>
                </a:spcBef>
                <a:spcAft>
                  <a:spcPct val="35000"/>
                </a:spcAft>
              </a:pPr>
              <a:r>
                <a:rPr lang="ru-RU" altLang="en-US" sz="1200" dirty="0"/>
                <a:t>Остаточная стоимость предлагаемого автомобиля определяется покупателем исходя из гарантированного срока службы до первого капитального ремонта или исходя из прошлого опыта, но ни в коем случае не более 8 лет.</a:t>
              </a:r>
              <a:endParaRPr lang="en-GB" altLang="en-US" sz="1200" dirty="0"/>
            </a:p>
            <a:p>
              <a:pPr lvl="0" defTabSz="711200">
                <a:lnSpc>
                  <a:spcPct val="90000"/>
                </a:lnSpc>
                <a:spcBef>
                  <a:spcPct val="0"/>
                </a:spcBef>
                <a:spcAft>
                  <a:spcPct val="35000"/>
                </a:spcAft>
              </a:pPr>
              <a:endParaRPr lang="en-GB" altLang="en-US" sz="1600" dirty="0"/>
            </a:p>
          </p:txBody>
        </p:sp>
      </p:grpSp>
      <p:sp>
        <p:nvSpPr>
          <p:cNvPr id="4" name="Rectangle 3"/>
          <p:cNvSpPr/>
          <p:nvPr/>
        </p:nvSpPr>
        <p:spPr>
          <a:xfrm>
            <a:off x="255181" y="6060557"/>
            <a:ext cx="11671689" cy="595423"/>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rPr>
              <a:t>Участники торгов должны предоставить все данные, необходимые для </a:t>
            </a:r>
          </a:p>
          <a:p>
            <a:pPr algn="ctr"/>
            <a:r>
              <a:rPr lang="ru-RU" sz="1200" b="1" dirty="0">
                <a:solidFill>
                  <a:schemeClr val="tx1"/>
                </a:solidFill>
              </a:rPr>
              <a:t>вышеуказанных расчетов, как указано в пункте технических спецификаций.</a:t>
            </a:r>
            <a:endParaRPr lang="en-GB" sz="1200" b="1" dirty="0">
              <a:solidFill>
                <a:schemeClr val="tx1"/>
              </a:solidFill>
            </a:endParaRPr>
          </a:p>
        </p:txBody>
      </p:sp>
      <p:cxnSp>
        <p:nvCxnSpPr>
          <p:cNvPr id="22" name="Straight Arrow Connector 21"/>
          <p:cNvCxnSpPr/>
          <p:nvPr/>
        </p:nvCxnSpPr>
        <p:spPr>
          <a:xfrm>
            <a:off x="733647" y="6326372"/>
            <a:ext cx="149919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05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1562107" y="471964"/>
            <a:ext cx="10410975" cy="864551"/>
          </a:xfrm>
        </p:spPr>
        <p:txBody>
          <a:bodyPr vert="horz" lIns="91440" tIns="45720" rIns="91440" bIns="45720" rtlCol="0" anchor="ctr">
            <a:noAutofit/>
          </a:bodyPr>
          <a:lstStyle/>
          <a:p>
            <a:r>
              <a:rPr lang="ru-RU" altLang="en-US" sz="3600" dirty="0"/>
              <a:t>Оценка предложений с использованием расчета стоимости жизненного цикла для закупки 100 городских автобусов</a:t>
            </a:r>
            <a:endParaRPr lang="en-US" sz="3600" dirty="0"/>
          </a:p>
        </p:txBody>
      </p:sp>
      <p:sp>
        <p:nvSpPr>
          <p:cNvPr id="5" name="Rectangle 2"/>
          <p:cNvSpPr txBox="1">
            <a:spLocks/>
          </p:cNvSpPr>
          <p:nvPr/>
        </p:nvSpPr>
        <p:spPr>
          <a:xfrm>
            <a:off x="2005782" y="357800"/>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p>
        </p:txBody>
      </p:sp>
      <p:pic>
        <p:nvPicPr>
          <p:cNvPr id="4" name="Рисунок 3">
            <a:extLst>
              <a:ext uri="{FF2B5EF4-FFF2-40B4-BE49-F238E27FC236}">
                <a16:creationId xmlns:a16="http://schemas.microsoft.com/office/drawing/2014/main" id="{FDAFB442-89B4-8E0E-BD97-69CE5E2B71D7}"/>
              </a:ext>
            </a:extLst>
          </p:cNvPr>
          <p:cNvPicPr>
            <a:picLocks noChangeAspect="1"/>
          </p:cNvPicPr>
          <p:nvPr/>
        </p:nvPicPr>
        <p:blipFill>
          <a:blip r:embed="rId3"/>
          <a:stretch>
            <a:fillRect/>
          </a:stretch>
        </p:blipFill>
        <p:spPr>
          <a:xfrm>
            <a:off x="3463635" y="1696510"/>
            <a:ext cx="5980257" cy="4803690"/>
          </a:xfrm>
          <a:prstGeom prst="rect">
            <a:avLst/>
          </a:prstGeom>
        </p:spPr>
      </p:pic>
    </p:spTree>
    <p:custDataLst>
      <p:tags r:id="rId1"/>
    </p:custDataLst>
    <p:extLst>
      <p:ext uri="{BB962C8B-B14F-4D97-AF65-F5344CB8AC3E}">
        <p14:creationId xmlns:p14="http://schemas.microsoft.com/office/powerpoint/2010/main" val="3570129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323" y="637297"/>
            <a:ext cx="10410975" cy="864551"/>
          </a:xfrm>
        </p:spPr>
        <p:txBody>
          <a:bodyPr>
            <a:noAutofit/>
          </a:bodyPr>
          <a:lstStyle/>
          <a:p>
            <a:r>
              <a:rPr lang="ru-RU" altLang="en-US" dirty="0"/>
              <a:t>Методология оценки </a:t>
            </a:r>
            <a:br>
              <a:rPr lang="ru-RU" altLang="en-US" dirty="0"/>
            </a:br>
            <a:r>
              <a:rPr lang="ru-RU" altLang="en-US" dirty="0"/>
              <a:t>Система баллов</a:t>
            </a:r>
            <a:endParaRPr lang="en-US" dirty="0"/>
          </a:p>
        </p:txBody>
      </p:sp>
      <p:sp>
        <p:nvSpPr>
          <p:cNvPr id="5" name="Rectangle 2"/>
          <p:cNvSpPr txBox="1"/>
          <p:nvPr/>
        </p:nvSpPr>
        <p:spPr>
          <a:xfrm>
            <a:off x="1995949" y="404967"/>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4400" b="0" i="0" u="none" strike="noStrike" kern="1200" cap="none" spc="0" normalizeH="0" baseline="0" noProof="0" dirty="0">
              <a:ln>
                <a:noFill/>
              </a:ln>
              <a:solidFill>
                <a:srgbClr val="002060"/>
              </a:solidFill>
              <a:effectLst/>
              <a:uLnTx/>
              <a:uFillTx/>
              <a:latin typeface="Calibri"/>
              <a:ea typeface="+mj-ea"/>
              <a:cs typeface="+mj-cs"/>
            </a:endParaRPr>
          </a:p>
        </p:txBody>
      </p:sp>
      <p:grpSp>
        <p:nvGrpSpPr>
          <p:cNvPr id="24" name="Group 23"/>
          <p:cNvGrpSpPr/>
          <p:nvPr/>
        </p:nvGrpSpPr>
        <p:grpSpPr>
          <a:xfrm>
            <a:off x="809245" y="1956619"/>
            <a:ext cx="10822317" cy="3833842"/>
            <a:chOff x="3099377" y="2894579"/>
            <a:chExt cx="8933045" cy="3157292"/>
          </a:xfrm>
        </p:grpSpPr>
        <p:sp>
          <p:nvSpPr>
            <p:cNvPr id="8" name="Freeform 7"/>
            <p:cNvSpPr/>
            <p:nvPr/>
          </p:nvSpPr>
          <p:spPr>
            <a:xfrm>
              <a:off x="3105016" y="2894579"/>
              <a:ext cx="1548000"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9" name="Rectangle 8"/>
            <p:cNvSpPr/>
            <p:nvPr/>
          </p:nvSpPr>
          <p:spPr>
            <a:xfrm>
              <a:off x="3099377" y="3633533"/>
              <a:ext cx="1548875" cy="2418338"/>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4898976" y="2894579"/>
              <a:ext cx="1548000"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3"/>
                <a:lumOff val="-2939"/>
                <a:alphaOff val="0"/>
              </a:schemeClr>
            </a:lnRef>
            <a:fillRef idx="1">
              <a:schemeClr val="accent5">
                <a:hueOff val="-1689636"/>
                <a:satOff val="-4353"/>
                <a:lumOff val="-2939"/>
                <a:alphaOff val="0"/>
              </a:schemeClr>
            </a:fillRef>
            <a:effectRef idx="0">
              <a:schemeClr val="accent5">
                <a:hueOff val="-1689636"/>
                <a:satOff val="-4353"/>
                <a:lumOff val="-2939"/>
                <a:alphaOff val="0"/>
              </a:schemeClr>
            </a:effectRef>
            <a:fontRef idx="minor">
              <a:schemeClr val="lt1"/>
            </a:fontRef>
          </p:style>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1" name="Rectangle 10"/>
            <p:cNvSpPr/>
            <p:nvPr/>
          </p:nvSpPr>
          <p:spPr>
            <a:xfrm>
              <a:off x="4905975" y="3614579"/>
              <a:ext cx="1555773" cy="2399384"/>
            </a:xfrm>
            <a:prstGeom prst="rect">
              <a:avLst/>
            </a:prstGeom>
          </p:spPr>
          <p:style>
            <a:lnRef idx="2">
              <a:schemeClr val="accent5">
                <a:tint val="40000"/>
                <a:alpha val="90000"/>
                <a:hueOff val="-1684941"/>
                <a:satOff val="-5706"/>
                <a:lumOff val="-730"/>
                <a:alphaOff val="0"/>
              </a:schemeClr>
            </a:lnRef>
            <a:fillRef idx="1">
              <a:schemeClr val="accent5">
                <a:tint val="40000"/>
                <a:alpha val="90000"/>
                <a:hueOff val="-1684941"/>
                <a:satOff val="-5706"/>
                <a:lumOff val="-730"/>
                <a:alphaOff val="0"/>
              </a:schemeClr>
            </a:fillRef>
            <a:effectRef idx="0">
              <a:schemeClr val="accent5">
                <a:tint val="40000"/>
                <a:alpha val="90000"/>
                <a:hueOff val="-1684941"/>
                <a:satOff val="-5706"/>
                <a:lumOff val="-730"/>
                <a:alphaOff val="0"/>
              </a:schemeClr>
            </a:effectRef>
            <a:fontRef idx="minor">
              <a:schemeClr val="dk1">
                <a:hueOff val="0"/>
                <a:satOff val="0"/>
                <a:lumOff val="0"/>
                <a:alphaOff val="0"/>
              </a:schemeClr>
            </a:fontRef>
          </p:style>
        </p:sp>
        <p:sp>
          <p:nvSpPr>
            <p:cNvPr id="12" name="Freeform 11"/>
            <p:cNvSpPr/>
            <p:nvPr/>
          </p:nvSpPr>
          <p:spPr>
            <a:xfrm>
              <a:off x="6719470" y="2894579"/>
              <a:ext cx="1548000" cy="720000"/>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08"/>
                <a:lumOff val="-5881"/>
                <a:alphaOff val="0"/>
              </a:schemeClr>
            </a:lnRef>
            <a:fillRef idx="1">
              <a:schemeClr val="accent5">
                <a:hueOff val="-3379271"/>
                <a:satOff val="-8708"/>
                <a:lumOff val="-5881"/>
                <a:alphaOff val="0"/>
              </a:schemeClr>
            </a:fillRef>
            <a:effectRef idx="0">
              <a:schemeClr val="accent5">
                <a:hueOff val="-3379271"/>
                <a:satOff val="-8708"/>
                <a:lumOff val="-5881"/>
                <a:alphaOff val="0"/>
              </a:schemeClr>
            </a:effectRef>
            <a:fontRef idx="minor">
              <a:schemeClr val="lt1"/>
            </a:fontRef>
          </p:style>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3" name="Rectangle 12"/>
            <p:cNvSpPr/>
            <p:nvPr/>
          </p:nvSpPr>
          <p:spPr>
            <a:xfrm>
              <a:off x="6715583" y="3633533"/>
              <a:ext cx="1555773" cy="2399384"/>
            </a:xfrm>
            <a:prstGeom prst="rect">
              <a:avLst/>
            </a:prstGeom>
          </p:spPr>
          <p:style>
            <a:lnRef idx="2">
              <a:schemeClr val="accent5">
                <a:tint val="40000"/>
                <a:alpha val="90000"/>
                <a:hueOff val="-3369881"/>
                <a:satOff val="-11414"/>
                <a:lumOff val="-1462"/>
                <a:alphaOff val="0"/>
              </a:schemeClr>
            </a:lnRef>
            <a:fillRef idx="1">
              <a:schemeClr val="accent5">
                <a:tint val="40000"/>
                <a:alpha val="90000"/>
                <a:hueOff val="-3369881"/>
                <a:satOff val="-11414"/>
                <a:lumOff val="-1462"/>
                <a:alphaOff val="0"/>
              </a:schemeClr>
            </a:fillRef>
            <a:effectRef idx="0">
              <a:schemeClr val="accent5">
                <a:tint val="40000"/>
                <a:alpha val="90000"/>
                <a:hueOff val="-3369881"/>
                <a:satOff val="-11414"/>
                <a:lumOff val="-1462"/>
                <a:alphaOff val="0"/>
              </a:schemeClr>
            </a:effectRef>
            <a:fontRef idx="minor">
              <a:schemeClr val="dk1">
                <a:hueOff val="0"/>
                <a:satOff val="0"/>
                <a:lumOff val="0"/>
                <a:alphaOff val="0"/>
              </a:schemeClr>
            </a:fontRef>
          </p:style>
        </p:sp>
        <p:sp>
          <p:nvSpPr>
            <p:cNvPr id="14" name="Freeform 13"/>
            <p:cNvSpPr/>
            <p:nvPr/>
          </p:nvSpPr>
          <p:spPr>
            <a:xfrm>
              <a:off x="8485724" y="2894579"/>
              <a:ext cx="1681442"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5068907"/>
                <a:satOff val="-13062"/>
                <a:lumOff val="-8822"/>
                <a:alphaOff val="0"/>
              </a:schemeClr>
            </a:lnRef>
            <a:fillRef idx="1">
              <a:schemeClr val="accent5">
                <a:hueOff val="-5068907"/>
                <a:satOff val="-13062"/>
                <a:lumOff val="-8822"/>
                <a:alphaOff val="0"/>
              </a:schemeClr>
            </a:fillRef>
            <a:effectRef idx="0">
              <a:schemeClr val="accent5">
                <a:hueOff val="-5068907"/>
                <a:satOff val="-13062"/>
                <a:lumOff val="-8822"/>
                <a:alphaOff val="0"/>
              </a:schemeClr>
            </a:effectRef>
            <a:fontRef idx="minor">
              <a:schemeClr val="lt1"/>
            </a:fontRef>
          </p:style>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5" name="Rectangle 14"/>
            <p:cNvSpPr/>
            <p:nvPr/>
          </p:nvSpPr>
          <p:spPr>
            <a:xfrm>
              <a:off x="8481837" y="3633533"/>
              <a:ext cx="1685329" cy="2380431"/>
            </a:xfrm>
            <a:prstGeom prst="rect">
              <a:avLst/>
            </a:prstGeom>
          </p:spPr>
          <p:style>
            <a:lnRef idx="2">
              <a:schemeClr val="accent5">
                <a:tint val="40000"/>
                <a:alpha val="90000"/>
                <a:hueOff val="-5054821"/>
                <a:satOff val="-17122"/>
                <a:lumOff val="-2194"/>
                <a:alphaOff val="0"/>
              </a:schemeClr>
            </a:lnRef>
            <a:fillRef idx="1">
              <a:schemeClr val="accent5">
                <a:tint val="40000"/>
                <a:alpha val="90000"/>
                <a:hueOff val="-5054821"/>
                <a:satOff val="-17122"/>
                <a:lumOff val="-2194"/>
                <a:alphaOff val="0"/>
              </a:schemeClr>
            </a:fillRef>
            <a:effectRef idx="0">
              <a:schemeClr val="accent5">
                <a:tint val="40000"/>
                <a:alpha val="90000"/>
                <a:hueOff val="-5054821"/>
                <a:satOff val="-17122"/>
                <a:lumOff val="-2194"/>
                <a:alphaOff val="0"/>
              </a:schemeClr>
            </a:effectRef>
            <a:fontRef idx="minor">
              <a:schemeClr val="dk1">
                <a:hueOff val="0"/>
                <a:satOff val="0"/>
                <a:lumOff val="0"/>
                <a:alphaOff val="0"/>
              </a:schemeClr>
            </a:fontRef>
          </p:style>
        </p:sp>
        <p:sp>
          <p:nvSpPr>
            <p:cNvPr id="16" name="Freeform 15"/>
            <p:cNvSpPr/>
            <p:nvPr/>
          </p:nvSpPr>
          <p:spPr>
            <a:xfrm>
              <a:off x="10295332" y="2894579"/>
              <a:ext cx="1608923" cy="72000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6758543"/>
                <a:satOff val="-17417"/>
                <a:lumOff val="-11763"/>
                <a:alphaOff val="0"/>
              </a:schemeClr>
            </a:lnRef>
            <a:fillRef idx="1">
              <a:schemeClr val="accent5">
                <a:hueOff val="-6758543"/>
                <a:satOff val="-17417"/>
                <a:lumOff val="-11763"/>
                <a:alphaOff val="0"/>
              </a:schemeClr>
            </a:fillRef>
            <a:effectRef idx="0">
              <a:schemeClr val="accent5">
                <a:hueOff val="-6758543"/>
                <a:satOff val="-17417"/>
                <a:lumOff val="-11763"/>
                <a:alphaOff val="0"/>
              </a:schemeClr>
            </a:effectRef>
            <a:fontRef idx="minor">
              <a:schemeClr val="lt1"/>
            </a:fontRef>
          </p:style>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17" name="Rectangle 16"/>
            <p:cNvSpPr/>
            <p:nvPr/>
          </p:nvSpPr>
          <p:spPr>
            <a:xfrm>
              <a:off x="10295333" y="3614580"/>
              <a:ext cx="1608923" cy="2399384"/>
            </a:xfrm>
            <a:prstGeom prst="rect">
              <a:avLst/>
            </a:prstGeom>
          </p:spPr>
          <p:style>
            <a:lnRef idx="2">
              <a:schemeClr val="accent5">
                <a:tint val="40000"/>
                <a:alpha val="90000"/>
                <a:hueOff val="-6739762"/>
                <a:satOff val="-22830"/>
                <a:lumOff val="-2926"/>
                <a:alphaOff val="0"/>
              </a:schemeClr>
            </a:lnRef>
            <a:fillRef idx="1">
              <a:schemeClr val="accent5">
                <a:tint val="40000"/>
                <a:alpha val="90000"/>
                <a:hueOff val="-6739762"/>
                <a:satOff val="-22830"/>
                <a:lumOff val="-2926"/>
                <a:alphaOff val="0"/>
              </a:schemeClr>
            </a:fillRef>
            <a:effectRef idx="0">
              <a:schemeClr val="accent5">
                <a:tint val="40000"/>
                <a:alpha val="90000"/>
                <a:hueOff val="-6739762"/>
                <a:satOff val="-22830"/>
                <a:lumOff val="-2926"/>
                <a:alphaOff val="0"/>
              </a:schemeClr>
            </a:effectRef>
            <a:fontRef idx="minor">
              <a:schemeClr val="dk1">
                <a:hueOff val="0"/>
                <a:satOff val="0"/>
                <a:lumOff val="0"/>
                <a:alphaOff val="0"/>
              </a:schemeClr>
            </a:fontRef>
          </p:style>
        </p:sp>
        <p:sp>
          <p:nvSpPr>
            <p:cNvPr id="18" name="Rectangle 17"/>
            <p:cNvSpPr/>
            <p:nvPr/>
          </p:nvSpPr>
          <p:spPr>
            <a:xfrm>
              <a:off x="4911615" y="3910808"/>
              <a:ext cx="1484184" cy="988509"/>
            </a:xfrm>
            <a:prstGeom prst="rect">
              <a:avLst/>
            </a:prstGeom>
          </p:spPr>
          <p:txBody>
            <a:bodyPr wrap="square">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altLang="en-US" sz="2000" b="1" i="0" u="none" strike="noStrike" kern="1200" cap="none" spc="0" normalizeH="0" baseline="0" noProof="0" dirty="0">
                  <a:ln>
                    <a:noFill/>
                  </a:ln>
                  <a:solidFill>
                    <a:prstClr val="black"/>
                  </a:solidFill>
                  <a:effectLst/>
                  <a:uLnTx/>
                  <a:uFillTx/>
                  <a:latin typeface="Calibri"/>
                  <a:ea typeface="+mn-ea"/>
                  <a:cs typeface="+mn-cs"/>
                </a:rPr>
                <a:t>Определение соотношения цены и качества</a:t>
              </a:r>
              <a:endParaRPr kumimoji="0" lang="en-GB"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3253232" y="3910808"/>
              <a:ext cx="1287740" cy="874450"/>
            </a:xfrm>
            <a:prstGeom prst="rect">
              <a:avLst/>
            </a:prstGeom>
          </p:spPr>
          <p:txBody>
            <a:bodyPr wrap="square">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altLang="en-US" sz="1400" b="0" i="0" u="none" strike="noStrike" kern="1200" cap="none" spc="0" normalizeH="0" baseline="0" noProof="0" dirty="0">
                  <a:ln>
                    <a:noFill/>
                  </a:ln>
                  <a:solidFill>
                    <a:prstClr val="black"/>
                  </a:solidFill>
                  <a:effectLst/>
                  <a:uLnTx/>
                  <a:uFillTx/>
                  <a:latin typeface="Calibri"/>
                  <a:ea typeface="+mn-ea"/>
                  <a:cs typeface="+mn-cs"/>
                </a:rPr>
                <a:t>Распределение </a:t>
              </a:r>
              <a:r>
                <a:rPr lang="ru-RU" altLang="en-US" sz="1400" dirty="0">
                  <a:solidFill>
                    <a:prstClr val="black"/>
                  </a:solidFill>
                  <a:latin typeface="Calibri"/>
                </a:rPr>
                <a:t>весомости</a:t>
              </a:r>
              <a:r>
                <a:rPr kumimoji="0" lang="ru-RU" altLang="en-US" sz="1400" b="0" i="0" u="none" strike="noStrike" kern="1200" cap="none" spc="0" normalizeH="0" baseline="0" noProof="0" dirty="0">
                  <a:ln>
                    <a:noFill/>
                  </a:ln>
                  <a:solidFill>
                    <a:prstClr val="black"/>
                  </a:solidFill>
                  <a:effectLst/>
                  <a:uLnTx/>
                  <a:uFillTx/>
                  <a:latin typeface="Calibri"/>
                  <a:ea typeface="+mn-ea"/>
                  <a:cs typeface="+mn-cs"/>
                </a:rPr>
                <a:t> по различным техническим характеристикам</a:t>
              </a:r>
              <a:endParaRPr kumimoji="0" lang="en-GB"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6726830" y="3910808"/>
              <a:ext cx="1489525" cy="1761574"/>
            </a:xfrm>
            <a:prstGeom prst="rect">
              <a:avLst/>
            </a:prstGeom>
          </p:spPr>
          <p:txBody>
            <a:bodyPr wrap="square">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kumimoji="0" lang="ru-RU" altLang="en-US" sz="2000" b="1" i="0" u="none" strike="noStrike" kern="1200" cap="none" spc="0" normalizeH="0" baseline="0" noProof="0" dirty="0">
                  <a:ln>
                    <a:noFill/>
                  </a:ln>
                  <a:solidFill>
                    <a:prstClr val="black"/>
                  </a:solidFill>
                  <a:effectLst/>
                  <a:uLnTx/>
                  <a:uFillTx/>
                  <a:latin typeface="Calibri"/>
                  <a:ea typeface="+mn-ea"/>
                  <a:cs typeface="+mn-cs"/>
                </a:rPr>
                <a:t>Выбор заявки на основе: </a:t>
              </a:r>
              <a:r>
                <a:rPr kumimoji="0" lang="ru-RU" altLang="en-US" sz="2000" i="0" u="none" strike="noStrike" kern="1200" cap="none" spc="0" normalizeH="0" baseline="0" noProof="0" dirty="0">
                  <a:ln>
                    <a:noFill/>
                  </a:ln>
                  <a:solidFill>
                    <a:prstClr val="black"/>
                  </a:solidFill>
                  <a:effectLst/>
                  <a:uLnTx/>
                  <a:uFillTx/>
                  <a:latin typeface="Calibri"/>
                  <a:ea typeface="+mn-ea"/>
                  <a:cs typeface="+mn-cs"/>
                </a:rPr>
                <a:t>Высшее количество баллов</a:t>
              </a:r>
            </a:p>
            <a:p>
              <a:pPr marL="0" marR="0" lvl="0" indent="0" defTabSz="711200" rtl="0" eaLnBrk="1" fontAlgn="auto" latinLnBrk="0" hangingPunct="1">
                <a:lnSpc>
                  <a:spcPct val="90000"/>
                </a:lnSpc>
                <a:spcBef>
                  <a:spcPct val="0"/>
                </a:spcBef>
                <a:spcAft>
                  <a:spcPct val="35000"/>
                </a:spcAft>
                <a:buClrTx/>
                <a:buSzTx/>
                <a:buFontTx/>
                <a:buNone/>
                <a:tabLst/>
                <a:defRPr/>
              </a:pPr>
              <a:r>
                <a:rPr kumimoji="0" lang="ru-RU" altLang="en-US" sz="2000" i="0" u="none" strike="noStrike" kern="1200" cap="none" spc="0" normalizeH="0" baseline="0" noProof="0" dirty="0">
                  <a:ln>
                    <a:noFill/>
                  </a:ln>
                  <a:solidFill>
                    <a:prstClr val="black"/>
                  </a:solidFill>
                  <a:effectLst/>
                  <a:uLnTx/>
                  <a:uFillTx/>
                  <a:latin typeface="Calibri"/>
                  <a:ea typeface="+mn-ea"/>
                  <a:cs typeface="+mn-cs"/>
                </a:rPr>
                <a:t>Самая низкая цена</a:t>
              </a:r>
              <a:endParaRPr kumimoji="0" lang="en-GB" altLang="en-US" sz="200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8523439" y="3910808"/>
              <a:ext cx="1681442" cy="620987"/>
            </a:xfrm>
            <a:prstGeom prst="rect">
              <a:avLst/>
            </a:prstGeom>
          </p:spPr>
          <p:txBody>
            <a:bodyPr wrap="square">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altLang="en-US" sz="2000" b="1" i="0" u="none" strike="noStrike" kern="1200" cap="none" spc="0" normalizeH="0" baseline="0" noProof="0" dirty="0">
                  <a:ln>
                    <a:noFill/>
                  </a:ln>
                  <a:solidFill>
                    <a:prstClr val="black"/>
                  </a:solidFill>
                  <a:effectLst/>
                  <a:uLnTx/>
                  <a:uFillTx/>
                  <a:latin typeface="Calibri"/>
                  <a:ea typeface="+mn-ea"/>
                  <a:cs typeface="+mn-cs"/>
                </a:rPr>
                <a:t>Преимущество</a:t>
              </a:r>
              <a:r>
                <a:rPr kumimoji="0" lang="en-US" altLang="en-US" sz="2000" b="1" i="0" u="none" strike="noStrike" kern="1200" cap="none" spc="0" normalizeH="0" baseline="0" noProof="0" dirty="0">
                  <a:ln>
                    <a:noFill/>
                  </a:ln>
                  <a:solidFill>
                    <a:prstClr val="black"/>
                  </a:solidFill>
                  <a:effectLst/>
                  <a:uLnTx/>
                  <a:uFillTx/>
                  <a:latin typeface="Calibri"/>
                  <a:ea typeface="+mn-ea"/>
                  <a:cs typeface="+mn-cs"/>
                </a:rPr>
                <a:t>: </a:t>
              </a:r>
              <a:endParaRPr kumimoji="0" lang="ru-RU" alt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altLang="en-US" sz="2000" b="0" i="0" u="none" strike="noStrike" kern="1200" cap="none" spc="0" normalizeH="0" baseline="0" noProof="0" dirty="0">
                  <a:ln>
                    <a:noFill/>
                  </a:ln>
                  <a:solidFill>
                    <a:prstClr val="black"/>
                  </a:solidFill>
                  <a:effectLst/>
                  <a:uLnTx/>
                  <a:uFillTx/>
                  <a:latin typeface="Calibri"/>
                  <a:ea typeface="+mn-ea"/>
                  <a:cs typeface="+mn-cs"/>
                </a:rPr>
                <a:t>обычная</a:t>
              </a: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10295332" y="3910808"/>
              <a:ext cx="1737090" cy="10898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en-US" sz="2000" b="1" i="0" u="none" strike="noStrike" kern="1200" cap="none" spc="0" normalizeH="0" baseline="0" noProof="0" dirty="0">
                  <a:ln>
                    <a:noFill/>
                  </a:ln>
                  <a:solidFill>
                    <a:prstClr val="black"/>
                  </a:solidFill>
                  <a:effectLst/>
                  <a:uLnTx/>
                  <a:uFillTx/>
                  <a:latin typeface="Calibri"/>
                  <a:ea typeface="+mn-ea"/>
                  <a:cs typeface="+mn-cs"/>
                </a:rPr>
                <a:t>Недостаток: </a:t>
              </a:r>
              <a:r>
                <a:rPr kumimoji="0" lang="ru-RU" altLang="en-US" sz="2000" i="0" u="none" strike="noStrike" kern="1200" cap="none" spc="0" normalizeH="0" baseline="0" noProof="0" dirty="0">
                  <a:ln>
                    <a:noFill/>
                  </a:ln>
                  <a:solidFill>
                    <a:prstClr val="black"/>
                  </a:solidFill>
                  <a:effectLst/>
                  <a:uLnTx/>
                  <a:uFillTx/>
                  <a:latin typeface="Calibri"/>
                  <a:ea typeface="+mn-ea"/>
                  <a:cs typeface="+mn-cs"/>
                </a:rPr>
                <a:t>субъективное присвоение баллов</a:t>
              </a:r>
              <a:endParaRPr kumimoji="0" lang="en-GB" altLang="en-US" sz="2000" i="0" u="none" strike="noStrike" kern="1200" cap="none" spc="0" normalizeH="0" baseline="0" noProof="0" dirty="0">
                <a:ln>
                  <a:noFill/>
                </a:ln>
                <a:solidFill>
                  <a:prstClr val="black"/>
                </a:solidFill>
                <a:effectLst/>
                <a:uLnTx/>
                <a:uFillTx/>
                <a:latin typeface="Calibri"/>
                <a:ea typeface="+mn-ea"/>
                <a:cs typeface="+mn-cs"/>
              </a:endParaRPr>
            </a:p>
          </p:txBody>
        </p:sp>
      </p:grpSp>
    </p:spTree>
    <p:custDataLst>
      <p:tags r:id="rId1"/>
    </p:custData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44718" y="341078"/>
            <a:ext cx="9732579" cy="1140881"/>
          </a:xfrm>
        </p:spPr>
        <p:txBody>
          <a:bodyPr vert="horz" lIns="91440" tIns="45720" rIns="91440" bIns="45720" rtlCol="0" anchor="ctr">
            <a:noAutofit/>
          </a:bodyPr>
          <a:lstStyle/>
          <a:p>
            <a:r>
              <a:rPr lang="ru-RU" altLang="en-US" dirty="0"/>
              <a:t>Методология оценки </a:t>
            </a:r>
            <a:br>
              <a:rPr lang="ru-RU" altLang="en-US" dirty="0"/>
            </a:br>
            <a:r>
              <a:rPr lang="ru-RU" altLang="en-US" dirty="0"/>
              <a:t>Система баллов</a:t>
            </a:r>
            <a:endParaRPr lang="en-GB" altLang="en-US" dirty="0"/>
          </a:p>
        </p:txBody>
      </p:sp>
      <p:sp>
        <p:nvSpPr>
          <p:cNvPr id="47107" name="Text Box 3"/>
          <p:cNvSpPr txBox="1">
            <a:spLocks noChangeArrowheads="1"/>
          </p:cNvSpPr>
          <p:nvPr/>
        </p:nvSpPr>
        <p:spPr bwMode="auto">
          <a:xfrm>
            <a:off x="2264949" y="1481959"/>
            <a:ext cx="8692116" cy="4712059"/>
          </a:xfrm>
          <a:prstGeom prst="rect">
            <a:avLst/>
          </a:prstGeom>
          <a:solidFill>
            <a:schemeClr val="accent1">
              <a:lumMod val="20000"/>
              <a:lumOff val="80000"/>
            </a:schemeClr>
          </a:solidFill>
          <a:ln>
            <a:noFill/>
          </a:ln>
        </p:spPr>
        <p:txBody>
          <a:bodyPr wrap="square">
            <a:spAutoFit/>
          </a:bodyPr>
          <a:lstStyle>
            <a:lvl1pPr eaLnBrk="0" hangingPunct="0">
              <a:spcBef>
                <a:spcPct val="20000"/>
              </a:spcBef>
              <a:buClr>
                <a:srgbClr val="FF9933"/>
              </a:buClr>
              <a:buSzPct val="80000"/>
              <a:buFont typeface="Wingdings" panose="05000000000000000000" pitchFamily="2" charset="2"/>
              <a:buChar char="l"/>
              <a:tabLst>
                <a:tab pos="5051425" algn="l"/>
                <a:tab pos="6191250" algn="l"/>
              </a:tabLst>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tabLst>
                <a:tab pos="5051425" algn="l"/>
                <a:tab pos="6191250" algn="l"/>
              </a:tabLst>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tabLst>
                <a:tab pos="5051425" algn="l"/>
                <a:tab pos="6191250" algn="l"/>
              </a:tabLst>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tabLst>
                <a:tab pos="5051425" algn="l"/>
                <a:tab pos="6191250" algn="l"/>
              </a:tabLst>
              <a:defRPr sz="3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tab pos="4933950" algn="l"/>
                <a:tab pos="5051425" algn="l"/>
                <a:tab pos="6191250" algn="l"/>
              </a:tabLst>
              <a:defRPr/>
            </a:pPr>
            <a:r>
              <a:rPr lang="ru-RU" altLang="en-US" sz="1800" b="1" dirty="0">
                <a:solidFill>
                  <a:prstClr val="black"/>
                </a:solidFill>
                <a:latin typeface="Calibri"/>
              </a:rPr>
              <a:t>Определить весомость </a:t>
            </a:r>
            <a:r>
              <a:rPr kumimoji="0" lang="ru-RU"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типичный</a:t>
            </a:r>
            <a:endParaRPr kumimoji="0" lang="en-GB"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50000"/>
              </a:lnSpc>
              <a:spcBef>
                <a:spcPct val="20000"/>
              </a:spcBef>
              <a:spcAft>
                <a:spcPts val="0"/>
              </a:spcAft>
              <a:buClrTx/>
              <a:buSzTx/>
              <a:buFont typeface="Wingdings" panose="05000000000000000000" pitchFamily="2" charset="2"/>
              <a:buNone/>
              <a:tabLst>
                <a:tab pos="3944620" algn="l"/>
                <a:tab pos="5108575"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Цена оборудования</a:t>
            </a:r>
            <a:r>
              <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65 - 70 </a:t>
            </a:r>
          </a:p>
          <a:p>
            <a:pPr marL="0" marR="0" lvl="0" indent="0" algn="l" defTabSz="914400" rtl="0" eaLnBrk="1" fontAlgn="auto" latinLnBrk="0" hangingPunct="1">
              <a:lnSpc>
                <a:spcPct val="150000"/>
              </a:lnSpc>
              <a:spcBef>
                <a:spcPct val="20000"/>
              </a:spcBef>
              <a:spcAft>
                <a:spcPts val="0"/>
              </a:spcAft>
              <a:buClrTx/>
              <a:buSzTx/>
              <a:buFont typeface="Wingdings" panose="05000000000000000000" pitchFamily="2" charset="2"/>
              <a:buNone/>
              <a:tabLst>
                <a:tab pos="3944620" algn="l"/>
                <a:tab pos="5108575"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Запасные части</a:t>
            </a:r>
            <a:r>
              <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8 -10</a:t>
            </a:r>
          </a:p>
          <a:p>
            <a:pPr marL="0" marR="0" lvl="0" indent="0" algn="l" defTabSz="914400" rtl="0" eaLnBrk="1" fontAlgn="auto" latinLnBrk="0" hangingPunct="1">
              <a:lnSpc>
                <a:spcPct val="150000"/>
              </a:lnSpc>
              <a:spcBef>
                <a:spcPct val="20000"/>
              </a:spcBef>
              <a:spcAft>
                <a:spcPts val="0"/>
              </a:spcAft>
              <a:buClrTx/>
              <a:buSzTx/>
              <a:buFont typeface="Wingdings" panose="05000000000000000000" pitchFamily="2" charset="2"/>
              <a:buNone/>
              <a:tabLst>
                <a:tab pos="3944620" algn="l"/>
                <a:tab pos="5108575"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Технические характеристики</a:t>
            </a:r>
            <a:r>
              <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8 -10</a:t>
            </a:r>
          </a:p>
          <a:p>
            <a:pPr marL="0" marR="0" lvl="0" indent="0" algn="l" defTabSz="914400" rtl="0" eaLnBrk="1" fontAlgn="auto" latinLnBrk="0" hangingPunct="1">
              <a:lnSpc>
                <a:spcPct val="150000"/>
              </a:lnSpc>
              <a:spcBef>
                <a:spcPct val="20000"/>
              </a:spcBef>
              <a:spcAft>
                <a:spcPts val="0"/>
              </a:spcAft>
              <a:buClrTx/>
              <a:buSzTx/>
              <a:buFont typeface="Wingdings" panose="05000000000000000000" pitchFamily="2" charset="2"/>
              <a:buNone/>
              <a:tabLst>
                <a:tab pos="3944620" algn="l"/>
                <a:tab pos="5108575"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Гарантийное</a:t>
            </a:r>
            <a:r>
              <a:rPr kumimoji="0" lang="ru-RU" altLang="en-US" sz="1800" b="0" i="0" u="none" strike="noStrike" kern="1200" cap="none" spc="0" normalizeH="0" noProof="0" dirty="0">
                <a:ln>
                  <a:noFill/>
                </a:ln>
                <a:solidFill>
                  <a:prstClr val="black"/>
                </a:solidFill>
                <a:effectLst/>
                <a:uLnTx/>
                <a:uFillTx/>
                <a:latin typeface="Calibri"/>
                <a:ea typeface="+mn-ea"/>
                <a:cs typeface="Arial" panose="020B0604020202020204" pitchFamily="34" charset="0"/>
              </a:rPr>
              <a:t> обслуживание</a:t>
            </a:r>
            <a:r>
              <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4 - 5</a:t>
            </a:r>
          </a:p>
          <a:p>
            <a:pPr marL="0" marR="0" lvl="0" indent="0" algn="l" defTabSz="914400" rtl="0" eaLnBrk="1" fontAlgn="auto" latinLnBrk="0" hangingPunct="1">
              <a:lnSpc>
                <a:spcPct val="150000"/>
              </a:lnSpc>
              <a:spcBef>
                <a:spcPct val="20000"/>
              </a:spcBef>
              <a:spcAft>
                <a:spcPts val="0"/>
              </a:spcAft>
              <a:buClrTx/>
              <a:buSzTx/>
              <a:buFont typeface="Wingdings" panose="05000000000000000000" pitchFamily="2" charset="2"/>
              <a:buNone/>
              <a:tabLst>
                <a:tab pos="3944620" algn="l"/>
                <a:tab pos="5108575"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Стандартизация</a:t>
            </a:r>
            <a:r>
              <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4 - 5</a:t>
            </a:r>
          </a:p>
          <a:p>
            <a:pPr marL="0" marR="0" lvl="0" indent="0" algn="l" defTabSz="1075055" rtl="0" eaLnBrk="1" fontAlgn="auto" latinLnBrk="0" hangingPunct="1">
              <a:lnSpc>
                <a:spcPct val="150000"/>
              </a:lnSpc>
              <a:spcBef>
                <a:spcPct val="20000"/>
              </a:spcBef>
              <a:spcAft>
                <a:spcPts val="0"/>
              </a:spcAft>
              <a:buClrTx/>
              <a:buSzTx/>
              <a:buFont typeface="Wingdings" panose="05000000000000000000" pitchFamily="2" charset="2"/>
              <a:buNone/>
              <a:tabLst>
                <a:tab pos="4848225" algn="l"/>
                <a:tab pos="6452870" algn="l"/>
              </a:tabLst>
              <a:defRPr/>
            </a:pPr>
            <a:r>
              <a:rPr kumimoji="0" lang="en-GB"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ru-RU"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Всего</a:t>
            </a:r>
            <a:r>
              <a:rPr kumimoji="0" lang="en-GB"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100</a:t>
            </a:r>
          </a:p>
          <a:p>
            <a:pPr marL="0" marR="0" lvl="0" indent="0" algn="l" defTabSz="1075055" rtl="0" eaLnBrk="1" fontAlgn="auto" latinLnBrk="0" hangingPunct="1">
              <a:lnSpc>
                <a:spcPct val="150000"/>
              </a:lnSpc>
              <a:spcBef>
                <a:spcPct val="20000"/>
              </a:spcBef>
              <a:spcAft>
                <a:spcPts val="0"/>
              </a:spcAft>
              <a:buClrTx/>
              <a:buSzTx/>
              <a:buFont typeface="Wingdings" panose="05000000000000000000" pitchFamily="2" charset="2"/>
              <a:buNone/>
              <a:tabLst>
                <a:tab pos="4848225" algn="l"/>
                <a:tab pos="6452870" algn="l"/>
              </a:tabLst>
              <a:defRPr/>
            </a:pPr>
            <a:endParaRPr kumimoji="0" lang="it-IT"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1075055" rtl="0" eaLnBrk="1" fontAlgn="auto" latinLnBrk="0" hangingPunct="1">
              <a:lnSpc>
                <a:spcPct val="150000"/>
              </a:lnSpc>
              <a:spcBef>
                <a:spcPct val="20000"/>
              </a:spcBef>
              <a:spcAft>
                <a:spcPts val="0"/>
              </a:spcAft>
              <a:buClrTx/>
              <a:buSzTx/>
              <a:buFont typeface="Wingdings" panose="05000000000000000000" pitchFamily="2" charset="2"/>
              <a:buNone/>
              <a:tabLst>
                <a:tab pos="4848225" algn="l"/>
                <a:tab pos="6452870" algn="l"/>
              </a:tabLst>
              <a:defRPr/>
            </a:pPr>
            <a:r>
              <a:rPr kumimoji="0" lang="ru-RU"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Конкурсная документация</a:t>
            </a:r>
            <a:endParaRPr kumimoji="0" lang="en-GB" alt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1075055" rtl="0" eaLnBrk="1" fontAlgn="auto" latinLnBrk="0" hangingPunct="1">
              <a:lnSpc>
                <a:spcPct val="150000"/>
              </a:lnSpc>
              <a:spcBef>
                <a:spcPct val="20000"/>
              </a:spcBef>
              <a:spcAft>
                <a:spcPts val="0"/>
              </a:spcAft>
              <a:buClrTx/>
              <a:buSzTx/>
              <a:buFont typeface="Wingdings" panose="05000000000000000000" pitchFamily="2" charset="2"/>
              <a:buNone/>
              <a:tabLst>
                <a:tab pos="4848225" algn="l"/>
                <a:tab pos="6452870" algn="l"/>
              </a:tabLst>
              <a:defRPr/>
            </a:pPr>
            <a:r>
              <a:rPr kumimoji="0" lang="ru-RU"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Определяет</a:t>
            </a:r>
            <a:r>
              <a:rPr kumimoji="0" lang="ru-RU" altLang="en-US" sz="1800" b="0" i="0" u="none" strike="noStrike" kern="1200" cap="none" spc="0" normalizeH="0" noProof="0" dirty="0">
                <a:ln>
                  <a:noFill/>
                </a:ln>
                <a:solidFill>
                  <a:prstClr val="black"/>
                </a:solidFill>
                <a:effectLst/>
                <a:uLnTx/>
                <a:uFillTx/>
                <a:latin typeface="Calibri"/>
                <a:ea typeface="+mn-ea"/>
                <a:cs typeface="Arial" panose="020B0604020202020204" pitchFamily="34" charset="0"/>
              </a:rPr>
              <a:t> вес</a:t>
            </a:r>
            <a:endParaRPr kumimoji="0" lang="en-GB" alt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additive="base">
                                        <p:cTn id="7"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7">
                                            <p:txEl>
                                              <p:pRg st="2" end="2"/>
                                            </p:txEl>
                                          </p:spTgt>
                                        </p:tgtEl>
                                        <p:attrNameLst>
                                          <p:attrName>style.visibility</p:attrName>
                                        </p:attrNameLst>
                                      </p:cBhvr>
                                      <p:to>
                                        <p:strVal val="visible"/>
                                      </p:to>
                                    </p:set>
                                    <p:anim calcmode="lin" valueType="num">
                                      <p:cBhvr additive="base">
                                        <p:cTn id="11"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7">
                                            <p:txEl>
                                              <p:pRg st="3" end="3"/>
                                            </p:txEl>
                                          </p:spTgt>
                                        </p:tgtEl>
                                        <p:attrNameLst>
                                          <p:attrName>style.visibility</p:attrName>
                                        </p:attrNameLst>
                                      </p:cBhvr>
                                      <p:to>
                                        <p:strVal val="visible"/>
                                      </p:to>
                                    </p:set>
                                    <p:anim calcmode="lin" valueType="num">
                                      <p:cBhvr additive="base">
                                        <p:cTn id="15"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107">
                                            <p:txEl>
                                              <p:pRg st="4" end="4"/>
                                            </p:txEl>
                                          </p:spTgt>
                                        </p:tgtEl>
                                        <p:attrNameLst>
                                          <p:attrName>style.visibility</p:attrName>
                                        </p:attrNameLst>
                                      </p:cBhvr>
                                      <p:to>
                                        <p:strVal val="visible"/>
                                      </p:to>
                                    </p:set>
                                    <p:anim calcmode="lin" valueType="num">
                                      <p:cBhvr additive="base">
                                        <p:cTn id="19"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107">
                                            <p:txEl>
                                              <p:pRg st="5" end="5"/>
                                            </p:txEl>
                                          </p:spTgt>
                                        </p:tgtEl>
                                        <p:attrNameLst>
                                          <p:attrName>style.visibility</p:attrName>
                                        </p:attrNameLst>
                                      </p:cBhvr>
                                      <p:to>
                                        <p:strVal val="visible"/>
                                      </p:to>
                                    </p:set>
                                    <p:anim calcmode="lin" valueType="num">
                                      <p:cBhvr additive="base">
                                        <p:cTn id="23"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10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107">
                                            <p:txEl>
                                              <p:pRg st="6" end="6"/>
                                            </p:txEl>
                                          </p:spTgt>
                                        </p:tgtEl>
                                        <p:attrNameLst>
                                          <p:attrName>style.visibility</p:attrName>
                                        </p:attrNameLst>
                                      </p:cBhvr>
                                      <p:to>
                                        <p:strVal val="visible"/>
                                      </p:to>
                                    </p:set>
                                    <p:anim calcmode="lin" valueType="num">
                                      <p:cBhvr additive="base">
                                        <p:cTn id="27"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1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7107">
                                            <p:txEl>
                                              <p:pRg st="8" end="8"/>
                                            </p:txEl>
                                          </p:spTgt>
                                        </p:tgtEl>
                                        <p:attrNameLst>
                                          <p:attrName>style.visibility</p:attrName>
                                        </p:attrNameLst>
                                      </p:cBhvr>
                                      <p:to>
                                        <p:strVal val="visible"/>
                                      </p:to>
                                    </p:set>
                                    <p:anim calcmode="lin" valueType="num">
                                      <p:cBhvr>
                                        <p:cTn id="33" dur="500" fill="hold"/>
                                        <p:tgtEl>
                                          <p:spTgt spid="47107">
                                            <p:txEl>
                                              <p:pRg st="8" end="8"/>
                                            </p:txEl>
                                          </p:spTgt>
                                        </p:tgtEl>
                                        <p:attrNameLst>
                                          <p:attrName>ppt_w</p:attrName>
                                        </p:attrNameLst>
                                      </p:cBhvr>
                                      <p:tavLst>
                                        <p:tav tm="0">
                                          <p:val>
                                            <p:fltVal val="0"/>
                                          </p:val>
                                        </p:tav>
                                        <p:tav tm="100000">
                                          <p:val>
                                            <p:strVal val="#ppt_w"/>
                                          </p:val>
                                        </p:tav>
                                      </p:tavLst>
                                    </p:anim>
                                    <p:anim calcmode="lin" valueType="num">
                                      <p:cBhvr>
                                        <p:cTn id="34" dur="500" fill="hold"/>
                                        <p:tgtEl>
                                          <p:spTgt spid="47107">
                                            <p:txEl>
                                              <p:pRg st="8" end="8"/>
                                            </p:txEl>
                                          </p:spTgt>
                                        </p:tgtEl>
                                        <p:attrNameLst>
                                          <p:attrName>ppt_h</p:attrName>
                                        </p:attrNameLst>
                                      </p:cBhvr>
                                      <p:tavLst>
                                        <p:tav tm="0">
                                          <p:val>
                                            <p:fltVal val="0"/>
                                          </p:val>
                                        </p:tav>
                                        <p:tav tm="100000">
                                          <p:val>
                                            <p:strVal val="#ppt_h"/>
                                          </p:val>
                                        </p:tav>
                                      </p:tavLst>
                                    </p:anim>
                                    <p:animEffect transition="in" filter="fade">
                                      <p:cBhvr>
                                        <p:cTn id="35" dur="500"/>
                                        <p:tgtEl>
                                          <p:spTgt spid="47107">
                                            <p:txEl>
                                              <p:pRg st="8" end="8"/>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47107">
                                            <p:txEl>
                                              <p:pRg st="9" end="9"/>
                                            </p:txEl>
                                          </p:spTgt>
                                        </p:tgtEl>
                                        <p:attrNameLst>
                                          <p:attrName>style.visibility</p:attrName>
                                        </p:attrNameLst>
                                      </p:cBhvr>
                                      <p:to>
                                        <p:strVal val="visible"/>
                                      </p:to>
                                    </p:set>
                                    <p:anim calcmode="lin" valueType="num">
                                      <p:cBhvr>
                                        <p:cTn id="38" dur="500" fill="hold"/>
                                        <p:tgtEl>
                                          <p:spTgt spid="47107">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47107">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47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ru-RU" dirty="0"/>
              <a:t>Стратегия заключения договоров</a:t>
            </a:r>
            <a:endParaRPr lang="en-US" dirty="0"/>
          </a:p>
        </p:txBody>
      </p:sp>
      <p:pic>
        <p:nvPicPr>
          <p:cNvPr id="6" name="Рисунок 5">
            <a:extLst>
              <a:ext uri="{FF2B5EF4-FFF2-40B4-BE49-F238E27FC236}">
                <a16:creationId xmlns:a16="http://schemas.microsoft.com/office/drawing/2014/main" id="{C73D26AE-DF30-911F-01A2-5884BEECD518}"/>
              </a:ext>
            </a:extLst>
          </p:cNvPr>
          <p:cNvPicPr>
            <a:picLocks noChangeAspect="1"/>
          </p:cNvPicPr>
          <p:nvPr/>
        </p:nvPicPr>
        <p:blipFill>
          <a:blip r:embed="rId4"/>
          <a:stretch>
            <a:fillRect/>
          </a:stretch>
        </p:blipFill>
        <p:spPr>
          <a:xfrm>
            <a:off x="1501198" y="1366982"/>
            <a:ext cx="10039350" cy="5000625"/>
          </a:xfrm>
          <a:prstGeom prst="rect">
            <a:avLst/>
          </a:prstGeom>
        </p:spPr>
      </p:pic>
    </p:spTree>
    <p:custDataLst>
      <p:tags r:id="rId1"/>
    </p:custDataLst>
    <p:extLst>
      <p:ext uri="{BB962C8B-B14F-4D97-AF65-F5344CB8AC3E}">
        <p14:creationId xmlns:p14="http://schemas.microsoft.com/office/powerpoint/2010/main" val="268377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1970328" y="452120"/>
            <a:ext cx="10410975" cy="864551"/>
          </a:xfrm>
        </p:spPr>
        <p:txBody>
          <a:bodyPr>
            <a:noAutofit/>
          </a:bodyPr>
          <a:lstStyle/>
          <a:p>
            <a:r>
              <a:rPr lang="ru-RU" altLang="en-US" dirty="0"/>
              <a:t>Методология оценки для рыбацких лодок</a:t>
            </a:r>
            <a:br>
              <a:rPr lang="ru-RU" altLang="en-US" dirty="0"/>
            </a:br>
            <a:r>
              <a:rPr lang="ru-RU" altLang="en-US" dirty="0"/>
              <a:t>Система баллов</a:t>
            </a:r>
            <a:endParaRPr lang="en-US" dirty="0"/>
          </a:p>
        </p:txBody>
      </p:sp>
      <p:sp>
        <p:nvSpPr>
          <p:cNvPr id="5" name="Rectangle 2"/>
          <p:cNvSpPr txBox="1">
            <a:spLocks/>
          </p:cNvSpPr>
          <p:nvPr/>
        </p:nvSpPr>
        <p:spPr>
          <a:xfrm>
            <a:off x="2005782" y="357800"/>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p>
        </p:txBody>
      </p:sp>
      <p:pic>
        <p:nvPicPr>
          <p:cNvPr id="4" name="Рисунок 3">
            <a:extLst>
              <a:ext uri="{FF2B5EF4-FFF2-40B4-BE49-F238E27FC236}">
                <a16:creationId xmlns:a16="http://schemas.microsoft.com/office/drawing/2014/main" id="{54D05722-F536-295C-3482-F58E3779A03E}"/>
              </a:ext>
            </a:extLst>
          </p:cNvPr>
          <p:cNvPicPr>
            <a:picLocks noChangeAspect="1"/>
          </p:cNvPicPr>
          <p:nvPr/>
        </p:nvPicPr>
        <p:blipFill>
          <a:blip r:embed="rId3"/>
          <a:stretch>
            <a:fillRect/>
          </a:stretch>
        </p:blipFill>
        <p:spPr>
          <a:xfrm>
            <a:off x="3947103" y="2039703"/>
            <a:ext cx="4376448" cy="4286127"/>
          </a:xfrm>
          <a:prstGeom prst="rect">
            <a:avLst/>
          </a:prstGeom>
        </p:spPr>
      </p:pic>
    </p:spTree>
    <p:custDataLst>
      <p:tags r:id="rId1"/>
    </p:custDataLst>
    <p:extLst>
      <p:ext uri="{BB962C8B-B14F-4D97-AF65-F5344CB8AC3E}">
        <p14:creationId xmlns:p14="http://schemas.microsoft.com/office/powerpoint/2010/main" val="23583312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181349" y="3155157"/>
            <a:ext cx="7178891" cy="1302544"/>
          </a:xfrm>
        </p:spPr>
        <p:txBody>
          <a:bodyPr>
            <a:noAutofit/>
          </a:bodyPr>
          <a:lstStyle/>
          <a:p>
            <a:r>
              <a:rPr lang="ru-RU" dirty="0">
                <a:solidFill>
                  <a:srgbClr val="002060"/>
                </a:solidFill>
              </a:rPr>
              <a:t>Преференциальная надбавка</a:t>
            </a:r>
            <a:endParaRPr lang="en-US" dirty="0">
              <a:solidFill>
                <a:srgbClr val="002060"/>
              </a:solidFill>
            </a:endParaRPr>
          </a:p>
        </p:txBody>
      </p:sp>
    </p:spTree>
    <p:custDataLst>
      <p:tags r:id="rId1"/>
    </p:custDataLst>
    <p:extLst>
      <p:ext uri="{BB962C8B-B14F-4D97-AF65-F5344CB8AC3E}">
        <p14:creationId xmlns:p14="http://schemas.microsoft.com/office/powerpoint/2010/main" val="5722984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p:nvPr>
        </p:nvSpPr>
        <p:spPr>
          <a:xfrm>
            <a:off x="2205169" y="531824"/>
            <a:ext cx="9112622" cy="864551"/>
          </a:xfrm>
        </p:spPr>
        <p:txBody>
          <a:bodyPr>
            <a:noAutofit/>
          </a:bodyPr>
          <a:lstStyle/>
          <a:p>
            <a:r>
              <a:rPr lang="ru-RU" altLang="en-US" sz="3200" dirty="0"/>
              <a:t>Предпочтение для стран-членов ИБР при закупке товаров</a:t>
            </a:r>
            <a:br>
              <a:rPr lang="en-US" altLang="en-US" sz="3200" dirty="0"/>
            </a:br>
            <a:endParaRPr lang="en-US" sz="3200" dirty="0"/>
          </a:p>
        </p:txBody>
      </p:sp>
      <p:sp>
        <p:nvSpPr>
          <p:cNvPr id="5" name="Rectangle 2"/>
          <p:cNvSpPr txBox="1">
            <a:spLocks/>
          </p:cNvSpPr>
          <p:nvPr/>
        </p:nvSpPr>
        <p:spPr>
          <a:xfrm>
            <a:off x="2005782" y="357800"/>
            <a:ext cx="9094838" cy="8286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US" altLang="en-US" dirty="0"/>
          </a:p>
        </p:txBody>
      </p:sp>
      <p:sp>
        <p:nvSpPr>
          <p:cNvPr id="7" name="Content Placeholder 2"/>
          <p:cNvSpPr>
            <a:spLocks noGrp="1"/>
          </p:cNvSpPr>
          <p:nvPr>
            <p:ph idx="4294967295"/>
          </p:nvPr>
        </p:nvSpPr>
        <p:spPr>
          <a:xfrm>
            <a:off x="1818640" y="1502228"/>
            <a:ext cx="9885680" cy="1969635"/>
          </a:xfrm>
        </p:spPr>
        <p:style>
          <a:lnRef idx="1">
            <a:schemeClr val="accent5"/>
          </a:lnRef>
          <a:fillRef idx="2">
            <a:schemeClr val="accent5"/>
          </a:fillRef>
          <a:effectRef idx="1">
            <a:schemeClr val="accent5"/>
          </a:effectRef>
          <a:fontRef idx="minor">
            <a:schemeClr val="dk1"/>
          </a:fontRef>
        </p:style>
        <p:txBody>
          <a:bodyPr>
            <a:noAutofit/>
          </a:bodyPr>
          <a:lstStyle/>
          <a:p>
            <a:pPr marL="0" indent="0">
              <a:buNone/>
              <a:defRPr/>
            </a:pPr>
            <a:r>
              <a:rPr lang="ru-RU" sz="1400" dirty="0"/>
              <a:t>С согласия ИБР, в соответствии с МКТ, СЧ может быть предоставлена преференциальная надбавка при сравнении заявок компаний из СЧ на закупку товаров, произведенные в СЧ, с заявками компаний, не находящихся в СЧ. Конкурсная  документация должны ссылаться на эту преференцию и указывать способ, которым она будет применяться.</a:t>
            </a:r>
            <a:r>
              <a:rPr lang="en-GB" sz="1400" dirty="0"/>
              <a:t> </a:t>
            </a:r>
          </a:p>
          <a:p>
            <a:pPr marL="0" indent="0">
              <a:buNone/>
              <a:defRPr/>
            </a:pPr>
            <a:endParaRPr lang="en-GB" sz="2000" dirty="0"/>
          </a:p>
          <a:p>
            <a:pPr marL="0" indent="0">
              <a:buNone/>
              <a:defRPr/>
            </a:pPr>
            <a:r>
              <a:rPr lang="ru-RU" sz="2000" dirty="0"/>
              <a:t>Преференциальная надбавка должна быть указана в приглашении к участию в торгах, при этом ИБР не должно иметь возражений.</a:t>
            </a:r>
            <a:endParaRPr lang="en-GB" sz="2000" dirty="0"/>
          </a:p>
          <a:p>
            <a:pPr marL="0" indent="0">
              <a:buNone/>
              <a:defRPr/>
            </a:pPr>
            <a:endParaRPr lang="it-IT" sz="2000" dirty="0"/>
          </a:p>
          <a:p>
            <a:pPr marL="0" indent="0">
              <a:buNone/>
              <a:defRPr/>
            </a:pPr>
            <a:endParaRPr lang="en-GB" sz="2000" dirty="0"/>
          </a:p>
        </p:txBody>
      </p:sp>
      <p:sp>
        <p:nvSpPr>
          <p:cNvPr id="8" name="Content Placeholder 2"/>
          <p:cNvSpPr txBox="1">
            <a:spLocks/>
          </p:cNvSpPr>
          <p:nvPr/>
        </p:nvSpPr>
        <p:spPr>
          <a:xfrm>
            <a:off x="1818640" y="3683568"/>
            <a:ext cx="9885680" cy="2117464"/>
          </a:xfrm>
          <a:prstGeom prst="rect">
            <a:avLst/>
          </a:prstGeom>
        </p:spPr>
        <p:style>
          <a:lnRef idx="1">
            <a:schemeClr val="accent3"/>
          </a:lnRef>
          <a:fillRef idx="2">
            <a:schemeClr val="accent3"/>
          </a:fillRef>
          <a:effectRef idx="1">
            <a:schemeClr val="accent3"/>
          </a:effectRef>
          <a:fontRef idx="minor">
            <a:schemeClr val="dk1"/>
          </a:fontRef>
        </p:style>
        <p:txBody>
          <a:bodyPr/>
          <a:lstStyle/>
          <a:p>
            <a:pPr>
              <a:spcBef>
                <a:spcPct val="20000"/>
              </a:spcBef>
              <a:defRPr/>
            </a:pPr>
            <a:r>
              <a:rPr lang="ru-RU" sz="2000" b="1" dirty="0"/>
              <a:t>Товары</a:t>
            </a:r>
            <a:endParaRPr lang="en-GB" sz="2000" b="1" dirty="0"/>
          </a:p>
          <a:p>
            <a:pPr>
              <a:spcBef>
                <a:spcPct val="20000"/>
              </a:spcBef>
              <a:defRPr/>
            </a:pPr>
            <a:r>
              <a:rPr lang="ru-RU" sz="1400" dirty="0"/>
              <a:t>Никакие товары не имеют права на эту преференциальную надбавку, за исключением тех товаров, которые полностью соответствуют требованиям спецификаций и стандартов. Такая надбавка не должна превышать 15 (пятнадцати) процентов от цены заявки с наименьшей оценочной стоимостью (после исключения таможенных пошлин, налогов и других сборов). Условием применения этой преференции является то, что добавленная стоимость в СЧ достигает тридцати (30) процентов или более.</a:t>
            </a:r>
            <a:endParaRPr lang="en-GB" sz="1400" dirty="0"/>
          </a:p>
        </p:txBody>
      </p:sp>
    </p:spTree>
    <p:custDataLst>
      <p:tags r:id="rId1"/>
    </p:custDataLst>
    <p:extLst>
      <p:ext uri="{BB962C8B-B14F-4D97-AF65-F5344CB8AC3E}">
        <p14:creationId xmlns:p14="http://schemas.microsoft.com/office/powerpoint/2010/main" val="36061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500" fill="hold"/>
                                        <p:tgtEl>
                                          <p:spTgt spid="7">
                                            <p:bg/>
                                          </p:spTgt>
                                        </p:tgtEl>
                                        <p:attrNameLst>
                                          <p:attrName>ppt_w</p:attrName>
                                        </p:attrNameLst>
                                      </p:cBhvr>
                                      <p:tavLst>
                                        <p:tav tm="0">
                                          <p:val>
                                            <p:fltVal val="0"/>
                                          </p:val>
                                        </p:tav>
                                        <p:tav tm="100000">
                                          <p:val>
                                            <p:strVal val="#ppt_w"/>
                                          </p:val>
                                        </p:tav>
                                      </p:tavLst>
                                    </p:anim>
                                    <p:anim calcmode="lin" valueType="num">
                                      <p:cBhvr>
                                        <p:cTn id="8" dur="500" fill="hold"/>
                                        <p:tgtEl>
                                          <p:spTgt spid="7">
                                            <p:bg/>
                                          </p:spTgt>
                                        </p:tgtEl>
                                        <p:attrNameLst>
                                          <p:attrName>ppt_h</p:attrName>
                                        </p:attrNameLst>
                                      </p:cBhvr>
                                      <p:tavLst>
                                        <p:tav tm="0">
                                          <p:val>
                                            <p:fltVal val="0"/>
                                          </p:val>
                                        </p:tav>
                                        <p:tav tm="100000">
                                          <p:val>
                                            <p:strVal val="#ppt_h"/>
                                          </p:val>
                                        </p:tav>
                                      </p:tavLst>
                                    </p:anim>
                                    <p:animEffect transition="in" filter="fade">
                                      <p:cBhvr>
                                        <p:cTn id="9" dur="500"/>
                                        <p:tgtEl>
                                          <p:spTgt spid="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83271" y="255965"/>
            <a:ext cx="11573417" cy="806093"/>
          </a:xfrm>
          <a:prstGeom prst="rect">
            <a:avLst/>
          </a:prstGeom>
        </p:spPr>
        <p:txBody>
          <a:bodyPr vert="horz" lIns="91440" tIns="45720" rIns="91440" bIns="45720" rtlCol="0" anchor="ctr">
            <a:noAutofit/>
          </a:bodyPr>
          <a:lstStyle>
            <a:lvl1pPr algn="ctr">
              <a:lnSpc>
                <a:spcPct val="90000"/>
              </a:lnSpc>
              <a:spcBef>
                <a:spcPct val="0"/>
              </a:spcBef>
              <a:buNone/>
              <a:defRPr sz="4400">
                <a:solidFill>
                  <a:srgbClr val="002060"/>
                </a:solidFill>
                <a:latin typeface="+mj-lt"/>
                <a:ea typeface="+mj-ea"/>
                <a:cs typeface="+mj-cs"/>
              </a:defRPr>
            </a:lvl1pPr>
          </a:lstStyle>
          <a:p>
            <a:r>
              <a:rPr lang="ru-RU" altLang="en-US" sz="3600" dirty="0"/>
              <a:t>Предпочтение для стран-членов ИБР при закупке товаров</a:t>
            </a:r>
            <a:br>
              <a:rPr lang="en-GB" sz="3600" dirty="0"/>
            </a:br>
            <a:r>
              <a:rPr lang="en-GB" sz="3600" dirty="0"/>
              <a:t>(</a:t>
            </a:r>
            <a:r>
              <a:rPr lang="ru-RU" sz="3600" dirty="0"/>
              <a:t>Приложение</a:t>
            </a:r>
            <a:r>
              <a:rPr lang="en-GB" sz="3600" dirty="0"/>
              <a:t> D)</a:t>
            </a:r>
            <a:endParaRPr lang="en-US" sz="3600" dirty="0"/>
          </a:p>
        </p:txBody>
      </p:sp>
      <p:sp>
        <p:nvSpPr>
          <p:cNvPr id="2" name="Rectangle 1"/>
          <p:cNvSpPr/>
          <p:nvPr/>
        </p:nvSpPr>
        <p:spPr>
          <a:xfrm>
            <a:off x="1818639" y="1621450"/>
            <a:ext cx="10031615" cy="307777"/>
          </a:xfrm>
          <a:prstGeom prst="rect">
            <a:avLst/>
          </a:prstGeom>
        </p:spPr>
        <p:txBody>
          <a:bodyPr wrap="square">
            <a:spAutoFit/>
          </a:bodyPr>
          <a:lstStyle/>
          <a:p>
            <a:pPr>
              <a:defRPr/>
            </a:pPr>
            <a:r>
              <a:rPr lang="ru-RU" sz="1400" b="1" dirty="0"/>
              <a:t>Для сравнения, отвечающие требованиям заявки должны быть отнесены к одной из следующих трех групп:</a:t>
            </a:r>
            <a:endParaRPr lang="en-GB" sz="1400" b="1" dirty="0"/>
          </a:p>
        </p:txBody>
      </p:sp>
      <p:grpSp>
        <p:nvGrpSpPr>
          <p:cNvPr id="21" name="Group 20"/>
          <p:cNvGrpSpPr/>
          <p:nvPr/>
        </p:nvGrpSpPr>
        <p:grpSpPr>
          <a:xfrm>
            <a:off x="783271" y="1984617"/>
            <a:ext cx="10464832" cy="4617645"/>
            <a:chOff x="3103554" y="2894579"/>
            <a:chExt cx="4913546" cy="3338199"/>
          </a:xfrm>
        </p:grpSpPr>
        <p:sp>
          <p:nvSpPr>
            <p:cNvPr id="22" name="Freeform 21"/>
            <p:cNvSpPr/>
            <p:nvPr/>
          </p:nvSpPr>
          <p:spPr>
            <a:xfrm>
              <a:off x="3105016" y="2894579"/>
              <a:ext cx="1901966" cy="364353"/>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2000" dirty="0">
                  <a:solidFill>
                    <a:schemeClr val="tx1"/>
                  </a:solidFill>
                </a:rPr>
                <a:t>Группа</a:t>
              </a:r>
              <a:r>
                <a:rPr lang="en-US" altLang="en-US" sz="2000" dirty="0">
                  <a:solidFill>
                    <a:schemeClr val="tx1"/>
                  </a:solidFill>
                </a:rPr>
                <a:t> A</a:t>
              </a:r>
            </a:p>
          </p:txBody>
        </p:sp>
        <p:sp>
          <p:nvSpPr>
            <p:cNvPr id="23" name="Rectangle 22"/>
            <p:cNvSpPr/>
            <p:nvPr/>
          </p:nvSpPr>
          <p:spPr>
            <a:xfrm>
              <a:off x="3104529" y="3258932"/>
              <a:ext cx="1901477" cy="2973846"/>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4" name="Freeform 23"/>
            <p:cNvSpPr/>
            <p:nvPr/>
          </p:nvSpPr>
          <p:spPr>
            <a:xfrm>
              <a:off x="5214430" y="2923445"/>
              <a:ext cx="1274223" cy="335488"/>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2000" dirty="0">
                  <a:solidFill>
                    <a:schemeClr val="tx1"/>
                  </a:solidFill>
                </a:rPr>
                <a:t>Группа</a:t>
              </a:r>
              <a:r>
                <a:rPr lang="en-US" altLang="en-US" sz="2000" dirty="0">
                  <a:solidFill>
                    <a:schemeClr val="tx1"/>
                  </a:solidFill>
                </a:rPr>
                <a:t> B</a:t>
              </a:r>
            </a:p>
          </p:txBody>
        </p:sp>
        <p:sp>
          <p:nvSpPr>
            <p:cNvPr id="25" name="Rectangle 24"/>
            <p:cNvSpPr/>
            <p:nvPr/>
          </p:nvSpPr>
          <p:spPr>
            <a:xfrm>
              <a:off x="5212479" y="3258932"/>
              <a:ext cx="1275686" cy="2973846"/>
            </a:xfrm>
            <a:prstGeom prst="rect">
              <a:avLst/>
            </a:prstGeom>
          </p:spPr>
          <p:style>
            <a:lnRef idx="2">
              <a:schemeClr val="accent5">
                <a:tint val="40000"/>
                <a:alpha val="90000"/>
                <a:hueOff val="-1684941"/>
                <a:satOff val="-5708"/>
                <a:lumOff val="-732"/>
                <a:alphaOff val="0"/>
              </a:schemeClr>
            </a:lnRef>
            <a:fillRef idx="1">
              <a:schemeClr val="accent5">
                <a:tint val="40000"/>
                <a:alpha val="90000"/>
                <a:hueOff val="-1684941"/>
                <a:satOff val="-5708"/>
                <a:lumOff val="-732"/>
                <a:alphaOff val="0"/>
              </a:schemeClr>
            </a:fillRef>
            <a:effectRef idx="0">
              <a:schemeClr val="accent5">
                <a:tint val="40000"/>
                <a:alpha val="90000"/>
                <a:hueOff val="-1684941"/>
                <a:satOff val="-5708"/>
                <a:lumOff val="-732"/>
                <a:alphaOff val="0"/>
              </a:schemeClr>
            </a:effectRef>
            <a:fontRef idx="minor">
              <a:schemeClr val="dk1">
                <a:hueOff val="0"/>
                <a:satOff val="0"/>
                <a:lumOff val="0"/>
                <a:alphaOff val="0"/>
              </a:schemeClr>
            </a:fontRef>
          </p:style>
        </p:sp>
        <p:sp>
          <p:nvSpPr>
            <p:cNvPr id="26" name="Freeform 25"/>
            <p:cNvSpPr/>
            <p:nvPr/>
          </p:nvSpPr>
          <p:spPr>
            <a:xfrm>
              <a:off x="6696102" y="2923445"/>
              <a:ext cx="1274491" cy="335488"/>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ru-RU" altLang="en-US" sz="2000" dirty="0">
                  <a:solidFill>
                    <a:schemeClr val="tx1"/>
                  </a:solidFill>
                </a:rPr>
                <a:t>Группа</a:t>
              </a:r>
              <a:r>
                <a:rPr lang="en-US" altLang="en-US" sz="2000" dirty="0">
                  <a:solidFill>
                    <a:schemeClr val="tx1"/>
                  </a:solidFill>
                </a:rPr>
                <a:t> C</a:t>
              </a:r>
            </a:p>
          </p:txBody>
        </p:sp>
        <p:sp>
          <p:nvSpPr>
            <p:cNvPr id="27" name="Rectangle 26"/>
            <p:cNvSpPr/>
            <p:nvPr/>
          </p:nvSpPr>
          <p:spPr>
            <a:xfrm>
              <a:off x="6696103" y="3258931"/>
              <a:ext cx="1274490" cy="2973846"/>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30" name="Rectangle 29"/>
            <p:cNvSpPr/>
            <p:nvPr/>
          </p:nvSpPr>
          <p:spPr>
            <a:xfrm>
              <a:off x="5213455" y="3258933"/>
              <a:ext cx="1274711" cy="787645"/>
            </a:xfrm>
            <a:prstGeom prst="rect">
              <a:avLst/>
            </a:prstGeom>
          </p:spPr>
          <p:txBody>
            <a:bodyPr wrap="square">
              <a:spAutoFit/>
            </a:bodyPr>
            <a:lstStyle/>
            <a:p>
              <a:pPr lvl="0" defTabSz="711200">
                <a:lnSpc>
                  <a:spcPct val="90000"/>
                </a:lnSpc>
                <a:spcBef>
                  <a:spcPct val="0"/>
                </a:spcBef>
                <a:spcAft>
                  <a:spcPct val="35000"/>
                </a:spcAft>
              </a:pPr>
              <a:r>
                <a:rPr lang="ru-RU" altLang="en-US" b="1" dirty="0"/>
                <a:t>Все другие заявки, в которых предлагаются товары, произведенные в СЧ</a:t>
              </a:r>
              <a:endParaRPr lang="en-US" altLang="en-US" b="1" dirty="0"/>
            </a:p>
          </p:txBody>
        </p:sp>
        <p:sp>
          <p:nvSpPr>
            <p:cNvPr id="31" name="Rectangle 30"/>
            <p:cNvSpPr/>
            <p:nvPr/>
          </p:nvSpPr>
          <p:spPr>
            <a:xfrm>
              <a:off x="3103554" y="3258933"/>
              <a:ext cx="1892423" cy="1045743"/>
            </a:xfrm>
            <a:prstGeom prst="rect">
              <a:avLst/>
            </a:prstGeom>
          </p:spPr>
          <p:txBody>
            <a:bodyPr wrap="square">
              <a:spAutoFit/>
            </a:bodyPr>
            <a:lstStyle/>
            <a:p>
              <a:pPr lvl="0" defTabSz="711200">
                <a:lnSpc>
                  <a:spcPct val="90000"/>
                </a:lnSpc>
                <a:spcBef>
                  <a:spcPct val="0"/>
                </a:spcBef>
                <a:spcAft>
                  <a:spcPct val="35000"/>
                </a:spcAft>
              </a:pPr>
              <a:r>
                <a:rPr lang="ru-RU" altLang="en-US" sz="1000" dirty="0"/>
                <a:t>Конкурсные заявки, в которых предлагаются исключительно товары, произведенные в СЧ, если участник торгов докажет к удовлетворению Бенефициара и ИБР, что:</a:t>
              </a:r>
            </a:p>
            <a:p>
              <a:pPr lvl="0" defTabSz="711200">
                <a:lnSpc>
                  <a:spcPct val="90000"/>
                </a:lnSpc>
                <a:spcBef>
                  <a:spcPct val="0"/>
                </a:spcBef>
                <a:spcAft>
                  <a:spcPct val="35000"/>
                </a:spcAft>
              </a:pPr>
              <a:r>
                <a:rPr lang="ru-RU" altLang="en-US" sz="1000" dirty="0"/>
                <a:t>рабочая сила, сырье и компоненты, включая транспортировку и страхование из СЧ будут составлять 30 (тридцать) процентов или более от цены с </a:t>
              </a:r>
              <a:r>
                <a:rPr lang="ru-RU" altLang="en-US" sz="1000" dirty="0" err="1"/>
                <a:t>франкозавода</a:t>
              </a:r>
              <a:r>
                <a:rPr lang="ru-RU" altLang="en-US" sz="1000" dirty="0"/>
                <a:t> предлагаемых товаров; </a:t>
              </a:r>
            </a:p>
            <a:p>
              <a:pPr lvl="0" defTabSz="711200">
                <a:lnSpc>
                  <a:spcPct val="90000"/>
                </a:lnSpc>
                <a:spcBef>
                  <a:spcPct val="0"/>
                </a:spcBef>
                <a:spcAft>
                  <a:spcPct val="35000"/>
                </a:spcAft>
              </a:pPr>
              <a:r>
                <a:rPr lang="ru-RU" altLang="en-US" sz="1000" dirty="0"/>
                <a:t>производственный объект, на котором будут производиться или собираться эти товары, занимается производством/сборкой таких товаров, по крайней мере, с момента подачи заявки.</a:t>
              </a:r>
              <a:endParaRPr lang="en-GB" altLang="en-US" sz="1000" dirty="0"/>
            </a:p>
          </p:txBody>
        </p:sp>
        <p:sp>
          <p:nvSpPr>
            <p:cNvPr id="32" name="Rectangle 31"/>
            <p:cNvSpPr/>
            <p:nvPr/>
          </p:nvSpPr>
          <p:spPr>
            <a:xfrm>
              <a:off x="6693662" y="3258932"/>
              <a:ext cx="1323438" cy="1558603"/>
            </a:xfrm>
            <a:prstGeom prst="rect">
              <a:avLst/>
            </a:prstGeom>
          </p:spPr>
          <p:txBody>
            <a:bodyPr wrap="square">
              <a:spAutoFit/>
            </a:bodyPr>
            <a:lstStyle/>
            <a:p>
              <a:pPr lvl="0" defTabSz="711200">
                <a:lnSpc>
                  <a:spcPct val="90000"/>
                </a:lnSpc>
                <a:spcBef>
                  <a:spcPct val="0"/>
                </a:spcBef>
                <a:spcAft>
                  <a:spcPct val="35000"/>
                </a:spcAft>
              </a:pPr>
              <a:r>
                <a:rPr lang="ru-RU" altLang="en-US" b="1" dirty="0"/>
                <a:t>Заявки, в которых предлагаются товары зарубежного производства, которые уже импортированы или будут импортированы напрямую</a:t>
              </a:r>
              <a:r>
                <a:rPr lang="en-GB" altLang="en-US" b="1" dirty="0"/>
                <a:t>.</a:t>
              </a:r>
            </a:p>
            <a:p>
              <a:pPr lvl="0" defTabSz="711200">
                <a:lnSpc>
                  <a:spcPct val="90000"/>
                </a:lnSpc>
                <a:spcBef>
                  <a:spcPct val="0"/>
                </a:spcBef>
                <a:spcAft>
                  <a:spcPct val="35000"/>
                </a:spcAft>
              </a:pPr>
              <a:endParaRPr lang="en-GB" altLang="en-US" sz="1600" dirty="0"/>
            </a:p>
          </p:txBody>
        </p:sp>
      </p:grpSp>
    </p:spTree>
    <p:custDataLst>
      <p:tags r:id="rId1"/>
    </p:custDataLst>
    <p:extLst>
      <p:ext uri="{BB962C8B-B14F-4D97-AF65-F5344CB8AC3E}">
        <p14:creationId xmlns:p14="http://schemas.microsoft.com/office/powerpoint/2010/main" val="37776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10208114"/>
              </p:ext>
            </p:extLst>
          </p:nvPr>
        </p:nvGraphicFramePr>
        <p:xfrm>
          <a:off x="1071716" y="1200727"/>
          <a:ext cx="10547556" cy="377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p:txBody>
          <a:bodyPr>
            <a:noAutofit/>
          </a:bodyPr>
          <a:lstStyle/>
          <a:p>
            <a:r>
              <a:rPr lang="ru-RU" altLang="en-US" sz="3600" dirty="0"/>
              <a:t>Предпочтение для стран-членов ИБР при закупке товаров</a:t>
            </a:r>
            <a:r>
              <a:rPr lang="en-US" altLang="en-US" sz="3600" dirty="0"/>
              <a:t> </a:t>
            </a:r>
            <a:r>
              <a:rPr lang="en-GB" sz="3600" dirty="0"/>
              <a:t>(</a:t>
            </a:r>
            <a:r>
              <a:rPr lang="ru-RU" sz="3600" dirty="0"/>
              <a:t>Приложение</a:t>
            </a:r>
            <a:r>
              <a:rPr lang="en-GB" sz="3600" dirty="0"/>
              <a:t> D)</a:t>
            </a:r>
            <a:endParaRPr lang="en-US" sz="3600" dirty="0"/>
          </a:p>
        </p:txBody>
      </p:sp>
      <p:sp>
        <p:nvSpPr>
          <p:cNvPr id="7" name="Rectangle 6"/>
          <p:cNvSpPr/>
          <p:nvPr/>
        </p:nvSpPr>
        <p:spPr>
          <a:xfrm>
            <a:off x="639098" y="5099549"/>
            <a:ext cx="10980174" cy="14934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На первом этапе проводится сравнение всех заявок в каждой группе, чтобы определить заявку, которая предлагает наилучшее соотношение цены и качества в каждой группе. Такие заявки сравниваются друг с другом, и если в результате такого сравнения заявка из Группы А или Группы Б является лучшей, она выбирается для присуждения договора.</a:t>
            </a:r>
            <a:endParaRPr lang="en-GB" dirty="0">
              <a:solidFill>
                <a:schemeClr val="tx1"/>
              </a:solidFill>
            </a:endParaRPr>
          </a:p>
        </p:txBody>
      </p:sp>
    </p:spTree>
    <p:custDataLst>
      <p:tags r:id="rId1"/>
    </p:custDataLst>
    <p:extLst>
      <p:ext uri="{BB962C8B-B14F-4D97-AF65-F5344CB8AC3E}">
        <p14:creationId xmlns:p14="http://schemas.microsoft.com/office/powerpoint/2010/main" val="29440491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4168748"/>
              </p:ext>
            </p:extLst>
          </p:nvPr>
        </p:nvGraphicFramePr>
        <p:xfrm>
          <a:off x="966952" y="1376855"/>
          <a:ext cx="10730978" cy="5368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p:txBody>
          <a:bodyPr vert="horz" lIns="91440" tIns="45720" rIns="91440" bIns="45720" rtlCol="0" anchor="ctr">
            <a:noAutofit/>
          </a:bodyPr>
          <a:lstStyle/>
          <a:p>
            <a:r>
              <a:rPr lang="ru-RU" altLang="en-US" sz="3500" dirty="0"/>
              <a:t>Предпочтение для стран-членов ИБР при закупке товаров</a:t>
            </a:r>
            <a:r>
              <a:rPr lang="en-US" altLang="en-US" sz="3500" dirty="0"/>
              <a:t> </a:t>
            </a:r>
            <a:r>
              <a:rPr lang="en-GB" sz="3500" dirty="0"/>
              <a:t>(</a:t>
            </a:r>
            <a:r>
              <a:rPr lang="ru-RU" sz="3500" dirty="0"/>
              <a:t>Приложение</a:t>
            </a:r>
            <a:r>
              <a:rPr lang="en-GB" sz="3500" dirty="0"/>
              <a:t> D)</a:t>
            </a:r>
          </a:p>
        </p:txBody>
      </p:sp>
    </p:spTree>
    <p:custDataLst>
      <p:tags r:id="rId1"/>
    </p:custDataLst>
    <p:extLst>
      <p:ext uri="{BB962C8B-B14F-4D97-AF65-F5344CB8AC3E}">
        <p14:creationId xmlns:p14="http://schemas.microsoft.com/office/powerpoint/2010/main" val="395608714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33306" y="384284"/>
            <a:ext cx="9394370" cy="811598"/>
          </a:xfrm>
        </p:spPr>
        <p:txBody>
          <a:bodyPr vert="horz" lIns="91440" tIns="45720" rIns="91440" bIns="45720" rtlCol="0" anchor="ctr">
            <a:noAutofit/>
          </a:bodyPr>
          <a:lstStyle/>
          <a:p>
            <a:r>
              <a:rPr lang="ru-RU" altLang="en-US" dirty="0"/>
              <a:t>Методология оценки нескольких лотов</a:t>
            </a:r>
            <a:endParaRPr lang="en-GB" altLang="en-US" dirty="0"/>
          </a:p>
        </p:txBody>
      </p:sp>
      <p:sp>
        <p:nvSpPr>
          <p:cNvPr id="60419" name="Text Box 3"/>
          <p:cNvSpPr txBox="1">
            <a:spLocks noChangeArrowheads="1"/>
          </p:cNvSpPr>
          <p:nvPr/>
        </p:nvSpPr>
        <p:spPr bwMode="auto">
          <a:xfrm>
            <a:off x="4438650" y="2457452"/>
            <a:ext cx="37147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669925" indent="-669925"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eaLnBrk="1" hangingPunct="1">
              <a:spcBef>
                <a:spcPct val="0"/>
              </a:spcBef>
              <a:buClr>
                <a:srgbClr val="063DE8"/>
              </a:buClr>
              <a:buSzTx/>
              <a:buFont typeface="Monotype Sorts"/>
              <a:buChar char="+"/>
            </a:pPr>
            <a:endParaRPr lang="en-US" altLang="en-US" sz="1950" b="1">
              <a:solidFill>
                <a:srgbClr val="EEECE1"/>
              </a:solidFill>
              <a:latin typeface="Times New Roman" pitchFamily="18" charset="0"/>
            </a:endParaRPr>
          </a:p>
        </p:txBody>
      </p:sp>
      <p:sp>
        <p:nvSpPr>
          <p:cNvPr id="60420" name="Text Box 4"/>
          <p:cNvSpPr txBox="1">
            <a:spLocks noChangeArrowheads="1"/>
          </p:cNvSpPr>
          <p:nvPr/>
        </p:nvSpPr>
        <p:spPr bwMode="auto">
          <a:xfrm>
            <a:off x="2562225" y="1577538"/>
            <a:ext cx="7467600" cy="3970318"/>
          </a:xfrm>
          <a:prstGeom prst="rect">
            <a:avLst/>
          </a:prstGeom>
          <a:solidFill>
            <a:srgbClr val="99FF66"/>
          </a:solidFill>
          <a:ln w="38100">
            <a:solidFill>
              <a:schemeClr val="accent6">
                <a:lumMod val="50000"/>
              </a:schemeClr>
            </a:solidFill>
          </a:ln>
        </p:spPr>
        <p:txBody>
          <a:bodyPr wrap="square">
            <a:spAutoFit/>
          </a:bodyPr>
          <a:lstStyle>
            <a:lvl1pPr marL="571500" indent="-571500"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1333500" indent="-5715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algn="ctr" eaLnBrk="1" hangingPunct="1">
              <a:spcBef>
                <a:spcPct val="35000"/>
              </a:spcBef>
              <a:buSzTx/>
              <a:buNone/>
            </a:pPr>
            <a:r>
              <a:rPr lang="ru-RU" altLang="en-US" sz="2000" b="1" dirty="0">
                <a:solidFill>
                  <a:prstClr val="black"/>
                </a:solidFill>
                <a:latin typeface="+mn-lt"/>
              </a:rPr>
              <a:t>Лоты включают все наименования</a:t>
            </a:r>
          </a:p>
          <a:p>
            <a:pPr eaLnBrk="1" hangingPunct="1">
              <a:spcBef>
                <a:spcPct val="35000"/>
              </a:spcBef>
              <a:buSzTx/>
            </a:pPr>
            <a:r>
              <a:rPr lang="ru-RU" altLang="en-US" sz="1600" b="1" dirty="0">
                <a:solidFill>
                  <a:prstClr val="black"/>
                </a:solidFill>
                <a:latin typeface="+mn-lt"/>
              </a:rPr>
              <a:t>Неполные лоты</a:t>
            </a:r>
          </a:p>
          <a:p>
            <a:pPr eaLnBrk="1" hangingPunct="1">
              <a:spcBef>
                <a:spcPct val="35000"/>
              </a:spcBef>
              <a:buSzTx/>
              <a:buFont typeface="Wingdings" panose="05000000000000000000" pitchFamily="2" charset="2"/>
              <a:buChar char="Ø"/>
            </a:pPr>
            <a:r>
              <a:rPr lang="ru-RU" altLang="en-US" sz="1600" b="1" dirty="0">
                <a:solidFill>
                  <a:prstClr val="black"/>
                </a:solidFill>
                <a:latin typeface="+mn-lt"/>
              </a:rPr>
              <a:t>10% отклонено</a:t>
            </a:r>
          </a:p>
          <a:p>
            <a:pPr eaLnBrk="1" hangingPunct="1">
              <a:spcBef>
                <a:spcPct val="35000"/>
              </a:spcBef>
              <a:buSzTx/>
              <a:buFont typeface="Wingdings" panose="05000000000000000000" pitchFamily="2" charset="2"/>
              <a:buChar char="Ø"/>
            </a:pPr>
            <a:r>
              <a:rPr lang="ru-RU" altLang="en-US" sz="1600" b="1" dirty="0">
                <a:solidFill>
                  <a:prstClr val="black"/>
                </a:solidFill>
                <a:latin typeface="+mn-lt"/>
              </a:rPr>
              <a:t>&lt; 10% цена корректируется</a:t>
            </a:r>
          </a:p>
          <a:p>
            <a:pPr eaLnBrk="1" hangingPunct="1">
              <a:spcBef>
                <a:spcPct val="35000"/>
              </a:spcBef>
              <a:buSzTx/>
            </a:pPr>
            <a:r>
              <a:rPr lang="ru-RU" altLang="en-US" sz="1600" b="1" dirty="0">
                <a:solidFill>
                  <a:prstClr val="black"/>
                </a:solidFill>
                <a:latin typeface="+mn-lt"/>
              </a:rPr>
              <a:t>Оценка каждого лота (1, 2, …) от каждого участника торгов (A, B, C, …)</a:t>
            </a:r>
          </a:p>
          <a:p>
            <a:pPr eaLnBrk="1" hangingPunct="1">
              <a:spcBef>
                <a:spcPct val="35000"/>
              </a:spcBef>
              <a:buSzTx/>
            </a:pPr>
            <a:r>
              <a:rPr lang="ru-RU" altLang="en-US" sz="1600" b="1" dirty="0">
                <a:solidFill>
                  <a:prstClr val="black"/>
                </a:solidFill>
                <a:latin typeface="+mn-lt"/>
              </a:rPr>
              <a:t>Стоимость всех комбинаций лотов </a:t>
            </a:r>
          </a:p>
          <a:p>
            <a:pPr eaLnBrk="1" hangingPunct="1">
              <a:spcBef>
                <a:spcPct val="35000"/>
              </a:spcBef>
              <a:buSzTx/>
              <a:buFont typeface="Wingdings" panose="05000000000000000000" pitchFamily="2" charset="2"/>
              <a:buChar char="q"/>
            </a:pPr>
            <a:r>
              <a:rPr lang="ru-RU" altLang="en-US" sz="1600" b="1" dirty="0">
                <a:solidFill>
                  <a:prstClr val="black"/>
                </a:solidFill>
                <a:latin typeface="+mn-lt"/>
              </a:rPr>
              <a:t>А(1) + В(2) + С(3)</a:t>
            </a:r>
          </a:p>
          <a:p>
            <a:pPr eaLnBrk="1" hangingPunct="1">
              <a:spcBef>
                <a:spcPct val="35000"/>
              </a:spcBef>
              <a:buSzTx/>
              <a:buFont typeface="Wingdings" panose="05000000000000000000" pitchFamily="2" charset="2"/>
              <a:buChar char="q"/>
            </a:pPr>
            <a:r>
              <a:rPr lang="ru-RU" altLang="en-US" sz="1600" b="1" dirty="0">
                <a:solidFill>
                  <a:prstClr val="black"/>
                </a:solidFill>
                <a:latin typeface="+mn-lt"/>
              </a:rPr>
              <a:t>А(1+2) + В(3)</a:t>
            </a:r>
          </a:p>
          <a:p>
            <a:pPr eaLnBrk="1" hangingPunct="1">
              <a:spcBef>
                <a:spcPct val="35000"/>
              </a:spcBef>
              <a:buSzTx/>
              <a:buFont typeface="Wingdings" panose="05000000000000000000" pitchFamily="2" charset="2"/>
              <a:buChar char="q"/>
            </a:pPr>
            <a:r>
              <a:rPr lang="ru-RU" altLang="en-US" sz="1600" b="1" dirty="0">
                <a:solidFill>
                  <a:prstClr val="black"/>
                </a:solidFill>
                <a:latin typeface="+mn-lt"/>
              </a:rPr>
              <a:t>А(1+2+3)</a:t>
            </a:r>
          </a:p>
          <a:p>
            <a:pPr eaLnBrk="1" hangingPunct="1">
              <a:spcBef>
                <a:spcPct val="35000"/>
              </a:spcBef>
              <a:buSzTx/>
              <a:buFont typeface="Wingdings" panose="05000000000000000000" pitchFamily="2" charset="2"/>
              <a:buChar char="Ø"/>
            </a:pPr>
            <a:r>
              <a:rPr lang="ru-RU" altLang="en-US" sz="1600" b="1" dirty="0">
                <a:solidFill>
                  <a:prstClr val="black"/>
                </a:solidFill>
                <a:latin typeface="+mn-lt"/>
              </a:rPr>
              <a:t>Применение любых скидок/снижений цен, предлагаемых участниками торгов</a:t>
            </a:r>
          </a:p>
          <a:p>
            <a:pPr eaLnBrk="1" hangingPunct="1">
              <a:spcBef>
                <a:spcPct val="35000"/>
              </a:spcBef>
              <a:buSzTx/>
              <a:buFont typeface="Wingdings" panose="05000000000000000000" pitchFamily="2" charset="2"/>
              <a:buChar char="Ø"/>
            </a:pPr>
            <a:r>
              <a:rPr lang="ru-RU" altLang="en-US" sz="1600" b="1" dirty="0">
                <a:solidFill>
                  <a:prstClr val="black"/>
                </a:solidFill>
                <a:latin typeface="+mn-lt"/>
              </a:rPr>
              <a:t>Комбинация с наименьшей оцененной стоимостью</a:t>
            </a:r>
            <a:endParaRPr lang="en-US" altLang="en-US" sz="1600" dirty="0">
              <a:solidFill>
                <a:prstClr val="black"/>
              </a:solidFill>
              <a:latin typeface="+mn-lt"/>
            </a:endParaRPr>
          </a:p>
        </p:txBody>
      </p:sp>
    </p:spTree>
    <p:custDataLst>
      <p:tags r:id="rId1"/>
    </p:custDataLst>
    <p:extLst>
      <p:ext uri="{BB962C8B-B14F-4D97-AF65-F5344CB8AC3E}">
        <p14:creationId xmlns:p14="http://schemas.microsoft.com/office/powerpoint/2010/main" val="39685425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447132" y="1318133"/>
            <a:ext cx="8839200" cy="838200"/>
          </a:xfrm>
          <a:prstGeom prst="rect">
            <a:avLst/>
          </a:prstGeom>
        </p:spPr>
        <p:txBody>
          <a:bodyPr/>
          <a:lstStyle>
            <a:lvl1pPr marL="342900" indent="-342900" algn="l" rtl="0" eaLnBrk="0" fontAlgn="base" hangingPunct="0">
              <a:spcBef>
                <a:spcPct val="20000"/>
              </a:spcBef>
              <a:spcAft>
                <a:spcPct val="0"/>
              </a:spcAft>
              <a:buClr>
                <a:srgbClr val="FF9933"/>
              </a:buClr>
              <a:buSzPct val="80000"/>
              <a:buFont typeface="Wingdings" pitchFamily="2" charset="2"/>
              <a:buChar char="l"/>
              <a:defRPr sz="3600">
                <a:solidFill>
                  <a:schemeClr val="tx1"/>
                </a:solidFill>
                <a:latin typeface="+mn-lt"/>
                <a:ea typeface="+mn-ea"/>
                <a:cs typeface="+mn-cs"/>
              </a:defRPr>
            </a:lvl1pPr>
            <a:lvl2pPr marL="742950" indent="-285750" algn="l" rtl="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2pPr>
            <a:lvl3pPr marL="1143000" indent="-228600" algn="l" rtl="0" eaLnBrk="0" fontAlgn="base" hangingPunct="0">
              <a:spcBef>
                <a:spcPct val="20000"/>
              </a:spcBef>
              <a:spcAft>
                <a:spcPct val="0"/>
              </a:spcAft>
              <a:buClr>
                <a:srgbClr val="FF9933"/>
              </a:buClr>
              <a:buSzPct val="70000"/>
              <a:buFont typeface="Wingdings" pitchFamily="2" charset="2"/>
              <a:buChar char="u"/>
              <a:defRPr sz="3600">
                <a:solidFill>
                  <a:schemeClr val="tx1"/>
                </a:solidFill>
                <a:latin typeface="+mn-lt"/>
                <a:cs typeface="+mn-cs"/>
              </a:defRPr>
            </a:lvl3pPr>
            <a:lvl4pPr marL="1600200" indent="-228600" algn="l" rtl="0" eaLnBrk="0" fontAlgn="base" hangingPunct="0">
              <a:spcBef>
                <a:spcPct val="20000"/>
              </a:spcBef>
              <a:spcAft>
                <a:spcPct val="0"/>
              </a:spcAft>
              <a:buClr>
                <a:srgbClr val="FF9933"/>
              </a:buClr>
              <a:buSzPct val="70000"/>
              <a:buFont typeface="Wingdings" pitchFamily="2" charset="2"/>
              <a:buChar char="l"/>
              <a:defRPr sz="3600">
                <a:solidFill>
                  <a:schemeClr val="tx1"/>
                </a:solidFill>
                <a:latin typeface="+mn-lt"/>
                <a:cs typeface="+mn-cs"/>
              </a:defRPr>
            </a:lvl4pPr>
            <a:lvl5pPr marL="2057400" indent="-228600" algn="l" rtl="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5pPr>
            <a:lvl6pPr marL="2514600" indent="-228600" algn="l" rtl="0" fontAlgn="base">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6pPr>
            <a:lvl7pPr marL="2971800" indent="-228600" algn="l" rtl="0" fontAlgn="base">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7pPr>
            <a:lvl8pPr marL="3429000" indent="-228600" algn="l" rtl="0" fontAlgn="base">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8pPr>
            <a:lvl9pPr marL="3886200" indent="-228600" algn="l" rtl="0" fontAlgn="base">
              <a:spcBef>
                <a:spcPct val="20000"/>
              </a:spcBef>
              <a:spcAft>
                <a:spcPct val="0"/>
              </a:spcAft>
              <a:buClr>
                <a:srgbClr val="FF9933"/>
              </a:buClr>
              <a:buSzPct val="70000"/>
              <a:buFont typeface="Wingdings" pitchFamily="2" charset="2"/>
              <a:buChar char="n"/>
              <a:defRPr sz="3600">
                <a:solidFill>
                  <a:schemeClr val="tx1"/>
                </a:solidFill>
                <a:latin typeface="+mn-lt"/>
                <a:cs typeface="+mn-cs"/>
              </a:defRPr>
            </a:lvl9pPr>
          </a:lstStyle>
          <a:p>
            <a:pPr eaLnBrk="1" hangingPunct="1">
              <a:lnSpc>
                <a:spcPct val="80000"/>
              </a:lnSpc>
              <a:buFontTx/>
              <a:buNone/>
              <a:defRPr/>
            </a:pPr>
            <a:r>
              <a:rPr lang="ru-RU" altLang="en-US" sz="1600" kern="0" dirty="0"/>
              <a:t>Предполагая, что все нижеперечисленное соответствует требованиям с технической </a:t>
            </a:r>
          </a:p>
          <a:p>
            <a:pPr eaLnBrk="1" hangingPunct="1">
              <a:lnSpc>
                <a:spcPct val="80000"/>
              </a:lnSpc>
              <a:buFontTx/>
              <a:buNone/>
              <a:defRPr/>
            </a:pPr>
            <a:r>
              <a:rPr lang="ru-RU" altLang="en-US" sz="1600" kern="0" dirty="0"/>
              <a:t>точки зрения, как бы вы рекомендовали присудить договор:</a:t>
            </a:r>
            <a:endParaRPr lang="en-US" altLang="en-US" sz="1600" kern="0" dirty="0"/>
          </a:p>
        </p:txBody>
      </p:sp>
      <p:graphicFrame>
        <p:nvGraphicFramePr>
          <p:cNvPr id="7" name="Group 4"/>
          <p:cNvGraphicFramePr>
            <a:graphicFrameLocks/>
          </p:cNvGraphicFramePr>
          <p:nvPr>
            <p:extLst>
              <p:ext uri="{D42A27DB-BD31-4B8C-83A1-F6EECF244321}">
                <p14:modId xmlns:p14="http://schemas.microsoft.com/office/powerpoint/2010/main" val="3996252072"/>
              </p:ext>
            </p:extLst>
          </p:nvPr>
        </p:nvGraphicFramePr>
        <p:xfrm>
          <a:off x="2650836" y="2012994"/>
          <a:ext cx="7198921" cy="3209924"/>
        </p:xfrm>
        <a:graphic>
          <a:graphicData uri="http://schemas.openxmlformats.org/drawingml/2006/table">
            <a:tbl>
              <a:tblPr/>
              <a:tblGrid>
                <a:gridCol w="1322085">
                  <a:extLst>
                    <a:ext uri="{9D8B030D-6E8A-4147-A177-3AD203B41FA5}">
                      <a16:colId xmlns:a16="http://schemas.microsoft.com/office/drawing/2014/main" val="20000"/>
                    </a:ext>
                  </a:extLst>
                </a:gridCol>
                <a:gridCol w="1469209">
                  <a:extLst>
                    <a:ext uri="{9D8B030D-6E8A-4147-A177-3AD203B41FA5}">
                      <a16:colId xmlns:a16="http://schemas.microsoft.com/office/drawing/2014/main" val="20001"/>
                    </a:ext>
                  </a:extLst>
                </a:gridCol>
                <a:gridCol w="1469209">
                  <a:extLst>
                    <a:ext uri="{9D8B030D-6E8A-4147-A177-3AD203B41FA5}">
                      <a16:colId xmlns:a16="http://schemas.microsoft.com/office/drawing/2014/main" val="20002"/>
                    </a:ext>
                  </a:extLst>
                </a:gridCol>
                <a:gridCol w="1469209">
                  <a:extLst>
                    <a:ext uri="{9D8B030D-6E8A-4147-A177-3AD203B41FA5}">
                      <a16:colId xmlns:a16="http://schemas.microsoft.com/office/drawing/2014/main" val="20003"/>
                    </a:ext>
                  </a:extLst>
                </a:gridCol>
                <a:gridCol w="1469209">
                  <a:extLst>
                    <a:ext uri="{9D8B030D-6E8A-4147-A177-3AD203B41FA5}">
                      <a16:colId xmlns:a16="http://schemas.microsoft.com/office/drawing/2014/main" val="20004"/>
                    </a:ext>
                  </a:extLst>
                </a:gridCol>
              </a:tblGrid>
              <a:tr h="7163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цена в евро </a:t>
                      </a:r>
                      <a:r>
                        <a:rPr lang="en-US" sz="2000" kern="0" dirty="0">
                          <a:solidFill>
                            <a:schemeClr val="tx1"/>
                          </a:solidFill>
                          <a:latin typeface="+mn-lt"/>
                          <a:ea typeface="+mn-ea"/>
                          <a:cs typeface="+mn-cs"/>
                        </a:rPr>
                        <a:t>(000)</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Компания</a:t>
                      </a:r>
                      <a:r>
                        <a:rPr lang="en-US" sz="2000" kern="0" dirty="0">
                          <a:solidFill>
                            <a:schemeClr val="tx1"/>
                          </a:solidFill>
                          <a:latin typeface="+mn-lt"/>
                          <a:ea typeface="+mn-ea"/>
                          <a:cs typeface="+mn-cs"/>
                        </a:rPr>
                        <a:t> A</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Компания</a:t>
                      </a:r>
                      <a:r>
                        <a:rPr lang="en-US" sz="2000" kern="0" dirty="0">
                          <a:solidFill>
                            <a:schemeClr val="tx1"/>
                          </a:solidFill>
                          <a:latin typeface="+mn-lt"/>
                          <a:ea typeface="+mn-ea"/>
                          <a:cs typeface="+mn-cs"/>
                        </a:rPr>
                        <a:t> B</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Компания</a:t>
                      </a:r>
                      <a:r>
                        <a:rPr lang="en-US" sz="2000" kern="0" dirty="0">
                          <a:solidFill>
                            <a:schemeClr val="tx1"/>
                          </a:solidFill>
                          <a:latin typeface="+mn-lt"/>
                          <a:ea typeface="+mn-ea"/>
                          <a:cs typeface="+mn-cs"/>
                        </a:rPr>
                        <a:t> C</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Компания</a:t>
                      </a:r>
                      <a:r>
                        <a:rPr lang="en-US" sz="2000" kern="0" dirty="0">
                          <a:solidFill>
                            <a:schemeClr val="tx1"/>
                          </a:solidFill>
                          <a:latin typeface="+mn-lt"/>
                          <a:ea typeface="+mn-ea"/>
                          <a:cs typeface="+mn-cs"/>
                        </a:rPr>
                        <a:t> D</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6230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Лот</a:t>
                      </a:r>
                      <a:r>
                        <a:rPr lang="en-US" sz="2000" kern="0" dirty="0">
                          <a:solidFill>
                            <a:schemeClr val="tx1"/>
                          </a:solidFill>
                          <a:latin typeface="+mn-lt"/>
                          <a:ea typeface="+mn-ea"/>
                          <a:cs typeface="+mn-cs"/>
                        </a:rPr>
                        <a:t> 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100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120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a:solidFill>
                            <a:schemeClr val="tx1"/>
                          </a:solidFill>
                          <a:latin typeface="+mn-lt"/>
                          <a:ea typeface="+mn-ea"/>
                          <a:cs typeface="+mn-cs"/>
                        </a:rPr>
                        <a:t>105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a:solidFill>
                            <a:schemeClr val="tx1"/>
                          </a:solidFill>
                          <a:latin typeface="+mn-lt"/>
                          <a:ea typeface="+mn-ea"/>
                          <a:cs typeface="+mn-cs"/>
                        </a:rPr>
                        <a:t>85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6244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Лот</a:t>
                      </a:r>
                      <a:r>
                        <a:rPr lang="en-US" sz="2000" kern="0" dirty="0">
                          <a:solidFill>
                            <a:schemeClr val="tx1"/>
                          </a:solidFill>
                          <a:latin typeface="+mn-lt"/>
                          <a:ea typeface="+mn-ea"/>
                          <a:cs typeface="+mn-cs"/>
                        </a:rPr>
                        <a:t> 2</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н</a:t>
                      </a:r>
                      <a:r>
                        <a:rPr lang="en-US" sz="2000" kern="0" dirty="0">
                          <a:solidFill>
                            <a:schemeClr val="tx1"/>
                          </a:solidFill>
                          <a:latin typeface="+mn-lt"/>
                          <a:ea typeface="+mn-ea"/>
                          <a:cs typeface="+mn-cs"/>
                        </a:rPr>
                        <a:t>/</a:t>
                      </a:r>
                      <a:r>
                        <a:rPr lang="ru-RU" sz="2000" kern="0" dirty="0">
                          <a:solidFill>
                            <a:schemeClr val="tx1"/>
                          </a:solidFill>
                          <a:latin typeface="+mn-lt"/>
                          <a:ea typeface="+mn-ea"/>
                          <a:cs typeface="+mn-cs"/>
                        </a:rPr>
                        <a:t>п</a:t>
                      </a:r>
                      <a:endParaRPr lang="en-US" sz="2000" kern="0" dirty="0">
                        <a:solidFill>
                          <a:schemeClr val="tx1"/>
                        </a:solidFill>
                        <a:latin typeface="+mn-lt"/>
                        <a:ea typeface="+mn-ea"/>
                        <a:cs typeface="+mn-cs"/>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40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н</a:t>
                      </a:r>
                      <a:r>
                        <a:rPr lang="en-US" sz="2000" kern="0" dirty="0">
                          <a:solidFill>
                            <a:schemeClr val="tx1"/>
                          </a:solidFill>
                          <a:latin typeface="+mn-lt"/>
                          <a:ea typeface="+mn-ea"/>
                          <a:cs typeface="+mn-cs"/>
                        </a:rPr>
                        <a:t>/</a:t>
                      </a:r>
                      <a:r>
                        <a:rPr lang="ru-RU" sz="2000" kern="0" dirty="0">
                          <a:solidFill>
                            <a:schemeClr val="tx1"/>
                          </a:solidFill>
                          <a:latin typeface="+mn-lt"/>
                          <a:ea typeface="+mn-ea"/>
                          <a:cs typeface="+mn-cs"/>
                        </a:rPr>
                        <a:t>п</a:t>
                      </a:r>
                      <a:endParaRPr lang="en-US" sz="2000" kern="0" dirty="0">
                        <a:solidFill>
                          <a:schemeClr val="tx1"/>
                        </a:solidFill>
                        <a:latin typeface="+mn-lt"/>
                        <a:ea typeface="+mn-ea"/>
                        <a:cs typeface="+mn-cs"/>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45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6230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Лот</a:t>
                      </a:r>
                      <a:r>
                        <a:rPr lang="en-US" sz="2000" kern="0" dirty="0">
                          <a:solidFill>
                            <a:schemeClr val="tx1"/>
                          </a:solidFill>
                          <a:latin typeface="+mn-lt"/>
                          <a:ea typeface="+mn-ea"/>
                          <a:cs typeface="+mn-cs"/>
                        </a:rPr>
                        <a:t> 3</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80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н</a:t>
                      </a:r>
                      <a:r>
                        <a:rPr lang="en-US" sz="2000" kern="0" dirty="0">
                          <a:solidFill>
                            <a:schemeClr val="tx1"/>
                          </a:solidFill>
                          <a:latin typeface="+mn-lt"/>
                          <a:ea typeface="+mn-ea"/>
                          <a:cs typeface="+mn-cs"/>
                        </a:rPr>
                        <a:t>/</a:t>
                      </a:r>
                      <a:r>
                        <a:rPr lang="ru-RU" sz="2000" kern="0" dirty="0">
                          <a:solidFill>
                            <a:schemeClr val="tx1"/>
                          </a:solidFill>
                          <a:latin typeface="+mn-lt"/>
                          <a:ea typeface="+mn-ea"/>
                          <a:cs typeface="+mn-cs"/>
                        </a:rPr>
                        <a:t>п</a:t>
                      </a:r>
                      <a:endParaRPr lang="en-US" sz="2000" kern="0" dirty="0">
                        <a:solidFill>
                          <a:schemeClr val="tx1"/>
                        </a:solidFill>
                        <a:latin typeface="+mn-lt"/>
                        <a:ea typeface="+mn-ea"/>
                        <a:cs typeface="+mn-cs"/>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75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н</a:t>
                      </a:r>
                      <a:r>
                        <a:rPr lang="en-US" sz="2000" kern="0" dirty="0">
                          <a:solidFill>
                            <a:schemeClr val="tx1"/>
                          </a:solidFill>
                          <a:latin typeface="+mn-lt"/>
                          <a:ea typeface="+mn-ea"/>
                          <a:cs typeface="+mn-cs"/>
                        </a:rPr>
                        <a:t>/</a:t>
                      </a:r>
                      <a:r>
                        <a:rPr lang="ru-RU" sz="2000" kern="0" dirty="0">
                          <a:solidFill>
                            <a:schemeClr val="tx1"/>
                          </a:solidFill>
                          <a:latin typeface="+mn-lt"/>
                          <a:ea typeface="+mn-ea"/>
                          <a:cs typeface="+mn-cs"/>
                        </a:rPr>
                        <a:t>п</a:t>
                      </a:r>
                      <a:endParaRPr lang="en-US" sz="2000" kern="0" dirty="0">
                        <a:solidFill>
                          <a:schemeClr val="tx1"/>
                        </a:solidFill>
                        <a:latin typeface="+mn-lt"/>
                        <a:ea typeface="+mn-ea"/>
                        <a:cs typeface="+mn-cs"/>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6230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ru-RU" sz="2000" kern="0" dirty="0">
                          <a:solidFill>
                            <a:schemeClr val="tx1"/>
                          </a:solidFill>
                          <a:latin typeface="+mn-lt"/>
                          <a:ea typeface="+mn-ea"/>
                          <a:cs typeface="+mn-cs"/>
                        </a:rPr>
                        <a:t>Лот</a:t>
                      </a:r>
                      <a:r>
                        <a:rPr lang="en-US" sz="2000" kern="0" dirty="0">
                          <a:solidFill>
                            <a:schemeClr val="tx1"/>
                          </a:solidFill>
                          <a:latin typeface="+mn-lt"/>
                          <a:ea typeface="+mn-ea"/>
                          <a:cs typeface="+mn-cs"/>
                        </a:rPr>
                        <a:t> 4</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270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310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280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000" kern="0" dirty="0">
                          <a:solidFill>
                            <a:schemeClr val="tx1"/>
                          </a:solidFill>
                          <a:latin typeface="+mn-lt"/>
                          <a:ea typeface="+mn-ea"/>
                          <a:cs typeface="+mn-cs"/>
                        </a:rPr>
                        <a:t>290</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67630" name="Rectangle 42"/>
          <p:cNvSpPr>
            <a:spLocks noChangeArrowheads="1"/>
          </p:cNvSpPr>
          <p:nvPr/>
        </p:nvSpPr>
        <p:spPr bwMode="auto">
          <a:xfrm>
            <a:off x="2447132" y="5407645"/>
            <a:ext cx="7402625" cy="838200"/>
          </a:xfrm>
          <a:prstGeom prst="rect">
            <a:avLst/>
          </a:prstGeom>
          <a:solidFill>
            <a:srgbClr val="ACFEB0"/>
          </a:solidFill>
          <a:ln w="9525">
            <a:solidFill>
              <a:srgbClr val="000000"/>
            </a:solidFill>
            <a:miter lim="800000"/>
            <a:headEnd/>
            <a:tailEnd/>
          </a:ln>
        </p:spPr>
        <p:txBody>
          <a:bodyPr/>
          <a:lstStyle>
            <a:lvl1pPr marL="342900" indent="-34290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u-RU" altLang="en-US" sz="2000" dirty="0">
                <a:latin typeface="+mn-lt"/>
              </a:rPr>
              <a:t>Компания А предлагает скидку 5% за присуждение договора по 3 лотам. В (10%), С (7,5%) и D (0%).</a:t>
            </a:r>
            <a:endParaRPr lang="en-US" altLang="en-US" sz="2000" dirty="0">
              <a:latin typeface="+mn-lt"/>
            </a:endParaRPr>
          </a:p>
        </p:txBody>
      </p:sp>
      <p:sp>
        <p:nvSpPr>
          <p:cNvPr id="9" name="TextBox 8"/>
          <p:cNvSpPr txBox="1"/>
          <p:nvPr/>
        </p:nvSpPr>
        <p:spPr>
          <a:xfrm>
            <a:off x="1698626" y="470360"/>
            <a:ext cx="2152938" cy="707886"/>
          </a:xfrm>
          <a:prstGeom prst="rect">
            <a:avLst/>
          </a:prstGeom>
          <a:solidFill>
            <a:schemeClr val="bg2">
              <a:lumMod val="50000"/>
            </a:schemeClr>
          </a:solidFill>
        </p:spPr>
        <p:txBody>
          <a:bodyPr wrap="square">
            <a:spAutoFit/>
          </a:bodyPr>
          <a:lstStyle/>
          <a:p>
            <a:pPr eaLnBrk="1" hangingPunct="1">
              <a:defRPr/>
            </a:pPr>
            <a:r>
              <a:rPr lang="ru-RU" sz="4000" dirty="0" err="1">
                <a:solidFill>
                  <a:srgbClr val="FFFF00"/>
                </a:solidFill>
                <a:cs typeface="Arial" charset="0"/>
              </a:rPr>
              <a:t>Упр</a:t>
            </a:r>
            <a:r>
              <a:rPr lang="en-US" sz="4000" dirty="0">
                <a:solidFill>
                  <a:srgbClr val="FFFF00"/>
                </a:solidFill>
                <a:cs typeface="Arial" charset="0"/>
              </a:rPr>
              <a:t>.12</a:t>
            </a:r>
          </a:p>
        </p:txBody>
      </p:sp>
      <p:sp>
        <p:nvSpPr>
          <p:cNvPr id="11" name="Title 1"/>
          <p:cNvSpPr txBox="1">
            <a:spLocks/>
          </p:cNvSpPr>
          <p:nvPr/>
        </p:nvSpPr>
        <p:spPr bwMode="auto">
          <a:xfrm>
            <a:off x="2207667" y="488644"/>
            <a:ext cx="7456487" cy="707886"/>
          </a:xfrm>
          <a:prstGeom prst="rect">
            <a:avLst/>
          </a:prstGeom>
        </p:spPr>
        <p:txBody>
          <a:bodyPr vert="horz" lIns="91440" tIns="45720" rIns="91440" bIns="45720" rtlCol="0" anchor="ctr">
            <a:noAutofit/>
          </a:bodyPr>
          <a:lstStyle>
            <a:lvl1pPr algn="ctr">
              <a:lnSpc>
                <a:spcPct val="90000"/>
              </a:lnSpc>
              <a:spcBef>
                <a:spcPct val="0"/>
              </a:spcBef>
              <a:buNone/>
              <a:defRPr sz="4400">
                <a:solidFill>
                  <a:srgbClr val="002060"/>
                </a:solidFill>
                <a:latin typeface="+mj-lt"/>
                <a:ea typeface="+mj-ea"/>
                <a:cs typeface="+mj-cs"/>
              </a:defRPr>
            </a:lvl1pPr>
          </a:lstStyle>
          <a:p>
            <a:r>
              <a:rPr lang="ru-RU" altLang="en-US" dirty="0"/>
              <a:t>Лоты и пакеты</a:t>
            </a:r>
            <a:endParaRPr lang="en-US" altLang="en-US" dirty="0"/>
          </a:p>
        </p:txBody>
      </p:sp>
      <p:sp>
        <p:nvSpPr>
          <p:cNvPr id="10" name="Oval 9"/>
          <p:cNvSpPr/>
          <p:nvPr/>
        </p:nvSpPr>
        <p:spPr>
          <a:xfrm>
            <a:off x="10339974" y="910145"/>
            <a:ext cx="1260475" cy="1246188"/>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600" b="1" dirty="0">
                <a:solidFill>
                  <a:schemeClr val="accent3">
                    <a:lumMod val="10000"/>
                  </a:schemeClr>
                </a:solidFill>
              </a:rPr>
              <a:t>10</a:t>
            </a:r>
          </a:p>
          <a:p>
            <a:pPr algn="ctr" eaLnBrk="1" hangingPunct="1">
              <a:defRPr/>
            </a:pPr>
            <a:r>
              <a:rPr lang="ru-RU" sz="2600" b="1" dirty="0">
                <a:solidFill>
                  <a:schemeClr val="accent3">
                    <a:lumMod val="10000"/>
                  </a:schemeClr>
                </a:solidFill>
              </a:rPr>
              <a:t>мин</a:t>
            </a:r>
            <a:endParaRPr lang="en-US" sz="2600" b="1" dirty="0">
              <a:solidFill>
                <a:schemeClr val="accent3">
                  <a:lumMod val="10000"/>
                </a:schemeClr>
              </a:solidFill>
            </a:endParaRPr>
          </a:p>
        </p:txBody>
      </p:sp>
    </p:spTree>
    <p:custDataLst>
      <p:tags r:id="rId1"/>
    </p:custDataLst>
    <p:extLst>
      <p:ext uri="{BB962C8B-B14F-4D97-AF65-F5344CB8AC3E}">
        <p14:creationId xmlns:p14="http://schemas.microsoft.com/office/powerpoint/2010/main" val="12992668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2195807" y="147722"/>
            <a:ext cx="8594819" cy="1311128"/>
          </a:xfrm>
          <a:extLst>
            <a:ext uri="{909E8E84-426E-40DD-AFC4-6F175D3DCCD1}">
              <a14:hiddenFill xmlns:a14="http://schemas.microsoft.com/office/drawing/2010/main">
                <a:solidFill>
                  <a:srgbClr val="CCECFF">
                    <a:alpha val="50195"/>
                  </a:srgbClr>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rtlCol="0" anchor="ctr">
            <a:spAutoFit/>
          </a:bodyPr>
          <a:lstStyle/>
          <a:p>
            <a:r>
              <a:rPr lang="ru-RU" dirty="0">
                <a:ea typeface="+mn-ea"/>
                <a:cs typeface="+mn-cs"/>
              </a:rPr>
              <a:t>Советы по оценке заявок — Финансовый аспект</a:t>
            </a:r>
            <a:endParaRPr lang="en-US" dirty="0">
              <a:ea typeface="+mn-ea"/>
              <a:cs typeface="+mn-cs"/>
            </a:endParaRPr>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870174532"/>
              </p:ext>
            </p:extLst>
          </p:nvPr>
        </p:nvGraphicFramePr>
        <p:xfrm>
          <a:off x="346841" y="2171699"/>
          <a:ext cx="11392875" cy="28102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2195807" y="147722"/>
            <a:ext cx="8594819" cy="1311128"/>
          </a:xfrm>
          <a:extLst>
            <a:ext uri="{909E8E84-426E-40DD-AFC4-6F175D3DCCD1}">
              <a14:hiddenFill xmlns:a14="http://schemas.microsoft.com/office/drawing/2010/main">
                <a:solidFill>
                  <a:srgbClr val="CCECFF">
                    <a:alpha val="50195"/>
                  </a:srgbClr>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defRPr/>
            </a:pPr>
            <a:r>
              <a:rPr lang="ru-RU" dirty="0">
                <a:ea typeface="+mn-ea"/>
                <a:cs typeface="+mn-cs"/>
              </a:rPr>
              <a:t>Советы по оценке заявок — Финансовый аспект</a:t>
            </a:r>
            <a:endParaRPr lang="en-US" dirty="0">
              <a:ea typeface="+mn-ea"/>
              <a:cs typeface="+mn-cs"/>
            </a:endParaRPr>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328763970"/>
              </p:ext>
            </p:extLst>
          </p:nvPr>
        </p:nvGraphicFramePr>
        <p:xfrm>
          <a:off x="346841" y="2171699"/>
          <a:ext cx="11392875" cy="2810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658959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836" y="285464"/>
            <a:ext cx="9471048" cy="864551"/>
          </a:xfrm>
        </p:spPr>
        <p:txBody>
          <a:bodyPr/>
          <a:lstStyle/>
          <a:p>
            <a:r>
              <a:rPr lang="ru-RU" dirty="0"/>
              <a:t>Упражнение</a:t>
            </a:r>
            <a:r>
              <a:rPr lang="en-US" dirty="0"/>
              <a:t> ③ - </a:t>
            </a:r>
            <a:r>
              <a:rPr lang="ru-RU" dirty="0"/>
              <a:t>Способ реализации</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070543644"/>
              </p:ext>
            </p:extLst>
          </p:nvPr>
        </p:nvGraphicFramePr>
        <p:xfrm>
          <a:off x="1553416" y="1062650"/>
          <a:ext cx="9916160" cy="803295"/>
        </p:xfrm>
        <a:graphic>
          <a:graphicData uri="http://schemas.openxmlformats.org/drawingml/2006/table">
            <a:tbl>
              <a:tblPr firstRow="1" bandRow="1">
                <a:tableStyleId>{073A0DAA-6AF3-43AB-8588-CEC1D06C72B9}</a:tableStyleId>
              </a:tblPr>
              <a:tblGrid>
                <a:gridCol w="4842879">
                  <a:extLst>
                    <a:ext uri="{9D8B030D-6E8A-4147-A177-3AD203B41FA5}">
                      <a16:colId xmlns:a16="http://schemas.microsoft.com/office/drawing/2014/main" val="1114898592"/>
                    </a:ext>
                  </a:extLst>
                </a:gridCol>
                <a:gridCol w="2792361">
                  <a:extLst>
                    <a:ext uri="{9D8B030D-6E8A-4147-A177-3AD203B41FA5}">
                      <a16:colId xmlns:a16="http://schemas.microsoft.com/office/drawing/2014/main" val="2993632252"/>
                    </a:ext>
                  </a:extLst>
                </a:gridCol>
                <a:gridCol w="2280920">
                  <a:extLst>
                    <a:ext uri="{9D8B030D-6E8A-4147-A177-3AD203B41FA5}">
                      <a16:colId xmlns:a16="http://schemas.microsoft.com/office/drawing/2014/main" val="1914613566"/>
                    </a:ext>
                  </a:extLst>
                </a:gridCol>
              </a:tblGrid>
              <a:tr h="803295">
                <a:tc>
                  <a:txBody>
                    <a:bodyPr/>
                    <a:lstStyle/>
                    <a:p>
                      <a:r>
                        <a:rPr lang="ru-RU" sz="1400" dirty="0"/>
                        <a:t>Пункт</a:t>
                      </a:r>
                      <a:endParaRPr lang="en-US" sz="1400" dirty="0"/>
                    </a:p>
                  </a:txBody>
                  <a:tcPr/>
                </a:tc>
                <a:tc>
                  <a:txBody>
                    <a:bodyPr/>
                    <a:lstStyle/>
                    <a:p>
                      <a:r>
                        <a:rPr lang="ru-RU" sz="1400" dirty="0"/>
                        <a:t>Детально разработанное  проектирование осуществляется</a:t>
                      </a:r>
                      <a:endParaRPr lang="en-US" sz="1400" dirty="0"/>
                    </a:p>
                  </a:txBody>
                  <a:tcPr/>
                </a:tc>
                <a:tc>
                  <a:txBody>
                    <a:bodyPr/>
                    <a:lstStyle/>
                    <a:p>
                      <a:r>
                        <a:rPr lang="ru-RU" sz="1400" dirty="0"/>
                        <a:t>Метод</a:t>
                      </a:r>
                      <a:endParaRPr lang="en-US" sz="1400" dirty="0"/>
                    </a:p>
                  </a:txBody>
                  <a:tcPr/>
                </a:tc>
                <a:extLst>
                  <a:ext uri="{0D108BD9-81ED-4DB2-BD59-A6C34878D82A}">
                    <a16:rowId xmlns:a16="http://schemas.microsoft.com/office/drawing/2014/main" val="17450076"/>
                  </a:ext>
                </a:extLst>
              </a:tr>
            </a:tbl>
          </a:graphicData>
        </a:graphic>
      </p:graphicFrame>
      <p:sp>
        <p:nvSpPr>
          <p:cNvPr id="7" name="Rectangle 6"/>
          <p:cNvSpPr/>
          <p:nvPr/>
        </p:nvSpPr>
        <p:spPr>
          <a:xfrm>
            <a:off x="1508760" y="1845945"/>
            <a:ext cx="4941201" cy="307777"/>
          </a:xfrm>
          <a:prstGeom prst="rect">
            <a:avLst/>
          </a:prstGeom>
          <a:ln>
            <a:noFill/>
          </a:ln>
        </p:spPr>
        <p:txBody>
          <a:bodyPr wrap="square">
            <a:spAutoFit/>
          </a:bodyPr>
          <a:lstStyle/>
          <a:p>
            <a:r>
              <a:rPr lang="ru-RU" sz="1400" dirty="0"/>
              <a:t>Генеральный план для перехода на цифровые технологии</a:t>
            </a:r>
          </a:p>
        </p:txBody>
      </p:sp>
      <p:sp>
        <p:nvSpPr>
          <p:cNvPr id="8" name="Rectangle 7"/>
          <p:cNvSpPr/>
          <p:nvPr/>
        </p:nvSpPr>
        <p:spPr>
          <a:xfrm>
            <a:off x="6355417" y="1835271"/>
            <a:ext cx="2752745" cy="367089"/>
          </a:xfrm>
          <a:prstGeom prst="rect">
            <a:avLst/>
          </a:prstGeom>
          <a:ln>
            <a:noFill/>
          </a:ln>
        </p:spPr>
        <p:txBody>
          <a:bodyPr wrap="square">
            <a:spAutoFit/>
          </a:bodyPr>
          <a:lstStyle/>
          <a:p>
            <a:r>
              <a:rPr lang="ru-RU" dirty="0"/>
              <a:t> Консультант</a:t>
            </a:r>
            <a:endParaRPr lang="en-US" dirty="0"/>
          </a:p>
        </p:txBody>
      </p:sp>
      <p:sp>
        <p:nvSpPr>
          <p:cNvPr id="10" name="Rectangle 9"/>
          <p:cNvSpPr/>
          <p:nvPr/>
        </p:nvSpPr>
        <p:spPr>
          <a:xfrm>
            <a:off x="9153849" y="1845945"/>
            <a:ext cx="2752745" cy="276999"/>
          </a:xfrm>
          <a:prstGeom prst="rect">
            <a:avLst/>
          </a:prstGeom>
          <a:ln>
            <a:noFill/>
          </a:ln>
        </p:spPr>
        <p:txBody>
          <a:bodyPr wrap="square">
            <a:spAutoFit/>
          </a:bodyPr>
          <a:lstStyle/>
          <a:p>
            <a:r>
              <a:rPr lang="ru-RU" sz="1200" i="1" dirty="0"/>
              <a:t>Проектирование - строительство</a:t>
            </a:r>
            <a:endParaRPr lang="en-US" sz="1200" i="1" dirty="0"/>
          </a:p>
        </p:txBody>
      </p:sp>
      <p:sp>
        <p:nvSpPr>
          <p:cNvPr id="4" name="Rectangle 3"/>
          <p:cNvSpPr/>
          <p:nvPr/>
        </p:nvSpPr>
        <p:spPr>
          <a:xfrm>
            <a:off x="6432955" y="2166980"/>
            <a:ext cx="1405995" cy="369332"/>
          </a:xfrm>
          <a:prstGeom prst="rect">
            <a:avLst/>
          </a:prstGeom>
          <a:ln>
            <a:noFill/>
          </a:ln>
        </p:spPr>
        <p:txBody>
          <a:bodyPr wrap="square">
            <a:spAutoFit/>
          </a:bodyPr>
          <a:lstStyle/>
          <a:p>
            <a:r>
              <a:rPr lang="ru-RU" dirty="0"/>
              <a:t>Поставщик</a:t>
            </a:r>
            <a:endParaRPr lang="en-US" dirty="0"/>
          </a:p>
        </p:txBody>
      </p:sp>
      <p:sp>
        <p:nvSpPr>
          <p:cNvPr id="5" name="Rectangle 4"/>
          <p:cNvSpPr/>
          <p:nvPr/>
        </p:nvSpPr>
        <p:spPr>
          <a:xfrm>
            <a:off x="9153849" y="2166780"/>
            <a:ext cx="2920017" cy="615553"/>
          </a:xfrm>
          <a:prstGeom prst="rect">
            <a:avLst/>
          </a:prstGeom>
          <a:ln>
            <a:noFill/>
          </a:ln>
        </p:spPr>
        <p:txBody>
          <a:bodyPr wrap="square">
            <a:spAutoFit/>
          </a:bodyPr>
          <a:lstStyle/>
          <a:p>
            <a:r>
              <a:rPr lang="ru-RU" sz="1000" i="1" dirty="0"/>
              <a:t>Проектирование - строительство</a:t>
            </a:r>
            <a:endParaRPr lang="en-US" sz="1000" i="1" dirty="0"/>
          </a:p>
          <a:p>
            <a:r>
              <a:rPr lang="en-US" sz="1000" i="1" dirty="0"/>
              <a:t>/</a:t>
            </a:r>
            <a:r>
              <a:rPr lang="ru-RU" sz="1000" i="1" dirty="0"/>
              <a:t>Проектирование – закупки - строительство</a:t>
            </a:r>
            <a:endParaRPr lang="en-US" sz="1000" i="1" dirty="0"/>
          </a:p>
          <a:p>
            <a:endParaRPr lang="en-US" sz="1400" i="1" dirty="0"/>
          </a:p>
        </p:txBody>
      </p:sp>
      <p:sp>
        <p:nvSpPr>
          <p:cNvPr id="9" name="Rectangle 8"/>
          <p:cNvSpPr/>
          <p:nvPr/>
        </p:nvSpPr>
        <p:spPr>
          <a:xfrm>
            <a:off x="1508758" y="2504664"/>
            <a:ext cx="56043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Проектирование и строительство здания центра обработки </a:t>
            </a:r>
          </a:p>
          <a:p>
            <a:r>
              <a:rPr lang="ru-RU" sz="1400" dirty="0">
                <a:latin typeface="Calibri" panose="020F0502020204030204" pitchFamily="34" charset="0"/>
                <a:cs typeface="Calibri" panose="020F0502020204030204" pitchFamily="34" charset="0"/>
              </a:rPr>
              <a:t>данных</a:t>
            </a:r>
            <a:endParaRPr lang="en-US" sz="1400" dirty="0">
              <a:latin typeface="Calibri" panose="020F0502020204030204" pitchFamily="34" charset="0"/>
              <a:cs typeface="Calibri" panose="020F0502020204030204" pitchFamily="34" charset="0"/>
            </a:endParaRPr>
          </a:p>
        </p:txBody>
      </p:sp>
      <p:sp>
        <p:nvSpPr>
          <p:cNvPr id="11" name="Rectangle 10"/>
          <p:cNvSpPr/>
          <p:nvPr/>
        </p:nvSpPr>
        <p:spPr>
          <a:xfrm>
            <a:off x="6433199" y="2493183"/>
            <a:ext cx="1377153" cy="369332"/>
          </a:xfrm>
          <a:prstGeom prst="rect">
            <a:avLst/>
          </a:prstGeom>
          <a:ln>
            <a:noFill/>
          </a:ln>
        </p:spPr>
        <p:txBody>
          <a:bodyPr wrap="square">
            <a:spAutoFit/>
          </a:bodyPr>
          <a:lstStyle/>
          <a:p>
            <a:r>
              <a:rPr lang="ru-RU" dirty="0"/>
              <a:t>Подрядчик</a:t>
            </a:r>
            <a:endParaRPr lang="en-US" dirty="0"/>
          </a:p>
        </p:txBody>
      </p:sp>
      <p:sp>
        <p:nvSpPr>
          <p:cNvPr id="12" name="Rectangle 11"/>
          <p:cNvSpPr/>
          <p:nvPr/>
        </p:nvSpPr>
        <p:spPr>
          <a:xfrm>
            <a:off x="9153849" y="2495684"/>
            <a:ext cx="2149948" cy="246221"/>
          </a:xfrm>
          <a:prstGeom prst="rect">
            <a:avLst/>
          </a:prstGeom>
          <a:ln>
            <a:noFill/>
          </a:ln>
        </p:spPr>
        <p:txBody>
          <a:bodyPr wrap="none">
            <a:spAutoFit/>
          </a:bodyPr>
          <a:lstStyle/>
          <a:p>
            <a:r>
              <a:rPr lang="ru-RU" sz="1000" i="1" dirty="0"/>
              <a:t>Проектирование - строительство</a:t>
            </a:r>
            <a:endParaRPr lang="en-US" sz="1000" i="1" dirty="0"/>
          </a:p>
        </p:txBody>
      </p:sp>
      <p:sp>
        <p:nvSpPr>
          <p:cNvPr id="13" name="Rectangle 12"/>
          <p:cNvSpPr/>
          <p:nvPr/>
        </p:nvSpPr>
        <p:spPr>
          <a:xfrm>
            <a:off x="1519371" y="2913740"/>
            <a:ext cx="5590149"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Обучение 5 сетевых администраторов</a:t>
            </a:r>
            <a:endParaRPr lang="en-US" sz="1400" dirty="0">
              <a:latin typeface="Calibri" panose="020F0502020204030204" pitchFamily="34" charset="0"/>
              <a:cs typeface="Calibri" panose="020F0502020204030204" pitchFamily="34" charset="0"/>
            </a:endParaRPr>
          </a:p>
        </p:txBody>
      </p:sp>
      <p:sp>
        <p:nvSpPr>
          <p:cNvPr id="14" name="Rectangle 13"/>
          <p:cNvSpPr/>
          <p:nvPr/>
        </p:nvSpPr>
        <p:spPr>
          <a:xfrm>
            <a:off x="6446568" y="2811435"/>
            <a:ext cx="1939787" cy="369332"/>
          </a:xfrm>
          <a:prstGeom prst="rect">
            <a:avLst/>
          </a:prstGeom>
          <a:ln>
            <a:noFill/>
          </a:ln>
        </p:spPr>
        <p:txBody>
          <a:bodyPr wrap="square">
            <a:spAutoFit/>
          </a:bodyPr>
          <a:lstStyle/>
          <a:p>
            <a:r>
              <a:rPr lang="ru-RU" dirty="0"/>
              <a:t>Консультант</a:t>
            </a:r>
            <a:endParaRPr lang="en-US" dirty="0"/>
          </a:p>
        </p:txBody>
      </p:sp>
      <p:sp>
        <p:nvSpPr>
          <p:cNvPr id="15" name="Rectangle 14"/>
          <p:cNvSpPr/>
          <p:nvPr/>
        </p:nvSpPr>
        <p:spPr>
          <a:xfrm>
            <a:off x="9162824" y="2788851"/>
            <a:ext cx="3029175" cy="400110"/>
          </a:xfrm>
          <a:prstGeom prst="rect">
            <a:avLst/>
          </a:prstGeom>
          <a:ln>
            <a:noFill/>
          </a:ln>
        </p:spPr>
        <p:txBody>
          <a:bodyPr wrap="square">
            <a:spAutoFit/>
          </a:bodyPr>
          <a:lstStyle/>
          <a:p>
            <a:r>
              <a:rPr lang="ru-RU" sz="1000" i="1" dirty="0"/>
              <a:t>Проектирование - строительство</a:t>
            </a:r>
            <a:endParaRPr lang="en-US" sz="1000" i="1" dirty="0"/>
          </a:p>
          <a:p>
            <a:r>
              <a:rPr lang="en-US" sz="1000" i="1" dirty="0"/>
              <a:t>/</a:t>
            </a:r>
            <a:r>
              <a:rPr lang="ru-RU" sz="1000" i="1" dirty="0"/>
              <a:t> Проектирование – закупки - строительство</a:t>
            </a:r>
            <a:endParaRPr lang="en-US" sz="1000" i="1" dirty="0"/>
          </a:p>
        </p:txBody>
      </p:sp>
      <p:sp>
        <p:nvSpPr>
          <p:cNvPr id="16" name="Rectangle 15"/>
          <p:cNvSpPr/>
          <p:nvPr/>
        </p:nvSpPr>
        <p:spPr>
          <a:xfrm>
            <a:off x="1508756" y="3181593"/>
            <a:ext cx="5614997"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Правительственная цифровая платформа</a:t>
            </a:r>
          </a:p>
        </p:txBody>
      </p:sp>
      <p:sp>
        <p:nvSpPr>
          <p:cNvPr id="17" name="Rectangle 16"/>
          <p:cNvSpPr/>
          <p:nvPr/>
        </p:nvSpPr>
        <p:spPr>
          <a:xfrm>
            <a:off x="6438083" y="3149945"/>
            <a:ext cx="1453163" cy="378186"/>
          </a:xfrm>
          <a:prstGeom prst="rect">
            <a:avLst/>
          </a:prstGeom>
          <a:ln>
            <a:noFill/>
          </a:ln>
        </p:spPr>
        <p:txBody>
          <a:bodyPr wrap="square">
            <a:spAutoFit/>
          </a:bodyPr>
          <a:lstStyle/>
          <a:p>
            <a:r>
              <a:rPr lang="ru-RU" dirty="0"/>
              <a:t>Консультант</a:t>
            </a:r>
            <a:r>
              <a:rPr lang="en-US" dirty="0"/>
              <a:t> </a:t>
            </a:r>
          </a:p>
        </p:txBody>
      </p:sp>
      <p:sp>
        <p:nvSpPr>
          <p:cNvPr id="18" name="Rectangle 17"/>
          <p:cNvSpPr/>
          <p:nvPr/>
        </p:nvSpPr>
        <p:spPr>
          <a:xfrm>
            <a:off x="9153849" y="3104563"/>
            <a:ext cx="2149948" cy="461665"/>
          </a:xfrm>
          <a:prstGeom prst="rect">
            <a:avLst/>
          </a:prstGeom>
          <a:ln>
            <a:noFill/>
          </a:ln>
        </p:spPr>
        <p:txBody>
          <a:bodyPr wrap="none">
            <a:spAutoFit/>
          </a:bodyPr>
          <a:lstStyle/>
          <a:p>
            <a:r>
              <a:rPr lang="ru-RU" sz="1000" i="1" dirty="0"/>
              <a:t>Проектирование - строительство</a:t>
            </a:r>
            <a:endParaRPr lang="en-US" sz="1000" i="1" dirty="0"/>
          </a:p>
          <a:p>
            <a:endParaRPr lang="en-US" sz="1400" i="1" dirty="0"/>
          </a:p>
        </p:txBody>
      </p:sp>
      <p:sp>
        <p:nvSpPr>
          <p:cNvPr id="19" name="Rectangle 18"/>
          <p:cNvSpPr/>
          <p:nvPr/>
        </p:nvSpPr>
        <p:spPr>
          <a:xfrm>
            <a:off x="1519369" y="3422416"/>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для центра обработки данных</a:t>
            </a:r>
          </a:p>
        </p:txBody>
      </p:sp>
      <p:sp>
        <p:nvSpPr>
          <p:cNvPr id="20" name="Rectangle 19"/>
          <p:cNvSpPr/>
          <p:nvPr/>
        </p:nvSpPr>
        <p:spPr>
          <a:xfrm>
            <a:off x="6462973" y="3475088"/>
            <a:ext cx="1279598" cy="369332"/>
          </a:xfrm>
          <a:prstGeom prst="rect">
            <a:avLst/>
          </a:prstGeom>
          <a:ln>
            <a:noFill/>
          </a:ln>
        </p:spPr>
        <p:txBody>
          <a:bodyPr wrap="square">
            <a:spAutoFit/>
          </a:bodyPr>
          <a:lstStyle/>
          <a:p>
            <a:r>
              <a:rPr lang="ru-RU" dirty="0"/>
              <a:t>Клиент</a:t>
            </a:r>
            <a:endParaRPr lang="en-US" dirty="0"/>
          </a:p>
        </p:txBody>
      </p:sp>
      <p:sp>
        <p:nvSpPr>
          <p:cNvPr id="21" name="Rectangle 20"/>
          <p:cNvSpPr/>
          <p:nvPr/>
        </p:nvSpPr>
        <p:spPr>
          <a:xfrm>
            <a:off x="9162825" y="3361263"/>
            <a:ext cx="2701381" cy="246221"/>
          </a:xfrm>
          <a:prstGeom prst="rect">
            <a:avLst/>
          </a:prstGeom>
          <a:ln>
            <a:noFill/>
          </a:ln>
        </p:spPr>
        <p:txBody>
          <a:bodyPr wrap="none">
            <a:spAutoFit/>
          </a:bodyPr>
          <a:lstStyle/>
          <a:p>
            <a:r>
              <a:rPr lang="ru-RU" sz="1000" i="1" dirty="0"/>
              <a:t>Проектирование – закупки - строительство</a:t>
            </a:r>
            <a:endParaRPr lang="en-US" sz="1000" i="1" dirty="0"/>
          </a:p>
        </p:txBody>
      </p:sp>
      <p:sp>
        <p:nvSpPr>
          <p:cNvPr id="22" name="Rectangle 21"/>
          <p:cNvSpPr/>
          <p:nvPr/>
        </p:nvSpPr>
        <p:spPr>
          <a:xfrm>
            <a:off x="1508754" y="3840132"/>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Техническое обслуживание онлайн платформы</a:t>
            </a:r>
            <a:endParaRPr lang="en-US" sz="1400" dirty="0">
              <a:latin typeface="Calibri" panose="020F0502020204030204" pitchFamily="34" charset="0"/>
              <a:cs typeface="Calibri" panose="020F0502020204030204" pitchFamily="34" charset="0"/>
            </a:endParaRPr>
          </a:p>
        </p:txBody>
      </p:sp>
      <p:sp>
        <p:nvSpPr>
          <p:cNvPr id="23" name="Rectangle 22"/>
          <p:cNvSpPr/>
          <p:nvPr/>
        </p:nvSpPr>
        <p:spPr>
          <a:xfrm>
            <a:off x="6462973" y="3772432"/>
            <a:ext cx="881908" cy="369332"/>
          </a:xfrm>
          <a:prstGeom prst="rect">
            <a:avLst/>
          </a:prstGeom>
          <a:ln>
            <a:noFill/>
          </a:ln>
        </p:spPr>
        <p:txBody>
          <a:bodyPr wrap="none">
            <a:spAutoFit/>
          </a:bodyPr>
          <a:lstStyle/>
          <a:p>
            <a:r>
              <a:rPr lang="ru-RU" dirty="0"/>
              <a:t>Клиент</a:t>
            </a:r>
            <a:endParaRPr lang="en-US" dirty="0"/>
          </a:p>
        </p:txBody>
      </p:sp>
      <p:sp>
        <p:nvSpPr>
          <p:cNvPr id="24" name="Rectangle 23"/>
          <p:cNvSpPr/>
          <p:nvPr/>
        </p:nvSpPr>
        <p:spPr>
          <a:xfrm>
            <a:off x="9162825" y="3763857"/>
            <a:ext cx="2701381" cy="246221"/>
          </a:xfrm>
          <a:prstGeom prst="rect">
            <a:avLst/>
          </a:prstGeom>
          <a:ln>
            <a:noFill/>
          </a:ln>
        </p:spPr>
        <p:txBody>
          <a:bodyPr wrap="none">
            <a:spAutoFit/>
          </a:bodyPr>
          <a:lstStyle/>
          <a:p>
            <a:r>
              <a:rPr lang="ru-RU" sz="1000" i="1" dirty="0"/>
              <a:t>Проектирование – закупки - строительство</a:t>
            </a:r>
            <a:endParaRPr lang="en-US" sz="1000" i="1" dirty="0"/>
          </a:p>
        </p:txBody>
      </p:sp>
      <p:sp>
        <p:nvSpPr>
          <p:cNvPr id="25" name="Rectangle 24"/>
          <p:cNvSpPr/>
          <p:nvPr/>
        </p:nvSpPr>
        <p:spPr>
          <a:xfrm>
            <a:off x="1508754" y="4144557"/>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Место проведения мероприятий, общественное питание и </a:t>
            </a:r>
          </a:p>
          <a:p>
            <a:r>
              <a:rPr lang="ru-RU" sz="1400" dirty="0">
                <a:latin typeface="Calibri" panose="020F0502020204030204" pitchFamily="34" charset="0"/>
                <a:cs typeface="Calibri" panose="020F0502020204030204" pitchFamily="34" charset="0"/>
              </a:rPr>
              <a:t>логистика для проведения мероприятий</a:t>
            </a:r>
            <a:endParaRPr lang="en-US" sz="1400" dirty="0">
              <a:latin typeface="Calibri" panose="020F0502020204030204" pitchFamily="34" charset="0"/>
              <a:cs typeface="Calibri" panose="020F0502020204030204" pitchFamily="34" charset="0"/>
            </a:endParaRPr>
          </a:p>
        </p:txBody>
      </p:sp>
      <p:sp>
        <p:nvSpPr>
          <p:cNvPr id="26" name="Rectangle 25"/>
          <p:cNvSpPr/>
          <p:nvPr/>
        </p:nvSpPr>
        <p:spPr>
          <a:xfrm>
            <a:off x="6462973" y="4123087"/>
            <a:ext cx="880369" cy="369332"/>
          </a:xfrm>
          <a:prstGeom prst="rect">
            <a:avLst/>
          </a:prstGeom>
          <a:ln>
            <a:noFill/>
          </a:ln>
        </p:spPr>
        <p:txBody>
          <a:bodyPr wrap="none">
            <a:spAutoFit/>
          </a:bodyPr>
          <a:lstStyle/>
          <a:p>
            <a:r>
              <a:rPr lang="ru-RU" dirty="0"/>
              <a:t>Клиент</a:t>
            </a:r>
            <a:endParaRPr lang="en-US" dirty="0"/>
          </a:p>
        </p:txBody>
      </p:sp>
      <p:sp>
        <p:nvSpPr>
          <p:cNvPr id="27" name="Rectangle 26"/>
          <p:cNvSpPr/>
          <p:nvPr/>
        </p:nvSpPr>
        <p:spPr>
          <a:xfrm>
            <a:off x="9162825" y="4125736"/>
            <a:ext cx="2701381" cy="246221"/>
          </a:xfrm>
          <a:prstGeom prst="rect">
            <a:avLst/>
          </a:prstGeom>
          <a:ln>
            <a:noFill/>
          </a:ln>
        </p:spPr>
        <p:txBody>
          <a:bodyPr wrap="none">
            <a:spAutoFit/>
          </a:bodyPr>
          <a:lstStyle/>
          <a:p>
            <a:r>
              <a:rPr lang="ru-RU" sz="1000" i="1" dirty="0"/>
              <a:t>Проектирование – закупки - строительство</a:t>
            </a:r>
            <a:endParaRPr lang="en-US" sz="1000" i="1" dirty="0"/>
          </a:p>
        </p:txBody>
      </p:sp>
      <p:sp>
        <p:nvSpPr>
          <p:cNvPr id="28" name="Rectangle 27"/>
          <p:cNvSpPr/>
          <p:nvPr/>
        </p:nvSpPr>
        <p:spPr>
          <a:xfrm>
            <a:off x="1508754" y="4492147"/>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Информационная компания и пиар-компания</a:t>
            </a:r>
            <a:endParaRPr lang="en-US" sz="1400" dirty="0">
              <a:latin typeface="Calibri" panose="020F0502020204030204" pitchFamily="34" charset="0"/>
              <a:cs typeface="Calibri" panose="020F0502020204030204" pitchFamily="34" charset="0"/>
            </a:endParaRPr>
          </a:p>
        </p:txBody>
      </p:sp>
      <p:sp>
        <p:nvSpPr>
          <p:cNvPr id="29" name="Rectangle 28"/>
          <p:cNvSpPr/>
          <p:nvPr/>
        </p:nvSpPr>
        <p:spPr>
          <a:xfrm>
            <a:off x="6470850" y="4478616"/>
            <a:ext cx="1820435" cy="369332"/>
          </a:xfrm>
          <a:prstGeom prst="rect">
            <a:avLst/>
          </a:prstGeom>
          <a:ln>
            <a:noFill/>
          </a:ln>
        </p:spPr>
        <p:txBody>
          <a:bodyPr wrap="none">
            <a:spAutoFit/>
          </a:bodyPr>
          <a:lstStyle/>
          <a:p>
            <a:r>
              <a:rPr lang="ru-RU" dirty="0"/>
              <a:t>Поставщик услуг</a:t>
            </a:r>
            <a:endParaRPr lang="en-US" dirty="0"/>
          </a:p>
        </p:txBody>
      </p:sp>
      <p:sp>
        <p:nvSpPr>
          <p:cNvPr id="30" name="Rectangle 29"/>
          <p:cNvSpPr/>
          <p:nvPr/>
        </p:nvSpPr>
        <p:spPr>
          <a:xfrm>
            <a:off x="9153849" y="4481888"/>
            <a:ext cx="2779928" cy="400110"/>
          </a:xfrm>
          <a:prstGeom prst="rect">
            <a:avLst/>
          </a:prstGeom>
          <a:ln>
            <a:noFill/>
          </a:ln>
        </p:spPr>
        <p:txBody>
          <a:bodyPr wrap="none">
            <a:spAutoFit/>
          </a:bodyPr>
          <a:lstStyle/>
          <a:p>
            <a:r>
              <a:rPr lang="ru-RU" sz="1000" i="1" dirty="0"/>
              <a:t>Проектирование - строительство</a:t>
            </a:r>
            <a:endParaRPr lang="en-US" sz="1000" i="1" dirty="0"/>
          </a:p>
          <a:p>
            <a:r>
              <a:rPr lang="en-US" sz="1000" i="1" dirty="0"/>
              <a:t>/</a:t>
            </a:r>
            <a:r>
              <a:rPr lang="ru-RU" sz="1000" i="1" dirty="0"/>
              <a:t> Проектирование – закупки - строительство</a:t>
            </a:r>
            <a:endParaRPr lang="en-US" sz="1000" b="1" i="1" dirty="0"/>
          </a:p>
        </p:txBody>
      </p:sp>
      <p:sp>
        <p:nvSpPr>
          <p:cNvPr id="31" name="Rectangle 30"/>
          <p:cNvSpPr/>
          <p:nvPr/>
        </p:nvSpPr>
        <p:spPr>
          <a:xfrm>
            <a:off x="1508754" y="4818314"/>
            <a:ext cx="552282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Конкурс инноваций МСП по электронным услугам</a:t>
            </a:r>
            <a:endParaRPr lang="en-US" sz="1400" dirty="0">
              <a:latin typeface="Calibri" panose="020F0502020204030204" pitchFamily="34" charset="0"/>
              <a:cs typeface="Calibri" panose="020F0502020204030204" pitchFamily="34" charset="0"/>
            </a:endParaRPr>
          </a:p>
        </p:txBody>
      </p:sp>
      <p:sp>
        <p:nvSpPr>
          <p:cNvPr id="32" name="Rectangle 31"/>
          <p:cNvSpPr/>
          <p:nvPr/>
        </p:nvSpPr>
        <p:spPr>
          <a:xfrm>
            <a:off x="6470850" y="4822103"/>
            <a:ext cx="1376724" cy="369332"/>
          </a:xfrm>
          <a:prstGeom prst="rect">
            <a:avLst/>
          </a:prstGeom>
          <a:ln>
            <a:noFill/>
          </a:ln>
        </p:spPr>
        <p:txBody>
          <a:bodyPr wrap="none">
            <a:spAutoFit/>
          </a:bodyPr>
          <a:lstStyle/>
          <a:p>
            <a:r>
              <a:rPr lang="ru-RU" dirty="0"/>
              <a:t>Консультант</a:t>
            </a:r>
            <a:endParaRPr lang="en-US" dirty="0"/>
          </a:p>
        </p:txBody>
      </p:sp>
      <p:sp>
        <p:nvSpPr>
          <p:cNvPr id="33" name="Rectangle 32"/>
          <p:cNvSpPr/>
          <p:nvPr/>
        </p:nvSpPr>
        <p:spPr>
          <a:xfrm>
            <a:off x="9162825" y="4778122"/>
            <a:ext cx="2149948" cy="461665"/>
          </a:xfrm>
          <a:prstGeom prst="rect">
            <a:avLst/>
          </a:prstGeom>
          <a:ln>
            <a:noFill/>
          </a:ln>
        </p:spPr>
        <p:txBody>
          <a:bodyPr wrap="none">
            <a:spAutoFit/>
          </a:bodyPr>
          <a:lstStyle/>
          <a:p>
            <a:r>
              <a:rPr lang="ru-RU" sz="1000" i="1" dirty="0"/>
              <a:t>Проектирование - строительство</a:t>
            </a:r>
            <a:endParaRPr lang="en-US" sz="1000" i="1" dirty="0"/>
          </a:p>
          <a:p>
            <a:endParaRPr lang="en-US" sz="1400" i="1" dirty="0"/>
          </a:p>
        </p:txBody>
      </p:sp>
      <p:sp>
        <p:nvSpPr>
          <p:cNvPr id="34" name="Rectangle 33"/>
          <p:cNvSpPr/>
          <p:nvPr/>
        </p:nvSpPr>
        <p:spPr>
          <a:xfrm>
            <a:off x="1462666" y="5069514"/>
            <a:ext cx="5614999"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брандмауэров </a:t>
            </a:r>
          </a:p>
          <a:p>
            <a:r>
              <a:rPr lang="ru-RU" sz="1400" dirty="0">
                <a:latin typeface="Calibri" panose="020F0502020204030204" pitchFamily="34" charset="0"/>
                <a:cs typeface="Calibri" panose="020F0502020204030204" pitchFamily="34" charset="0"/>
              </a:rPr>
              <a:t>Barracuda</a:t>
            </a:r>
            <a:endParaRPr lang="en-US" sz="1400" dirty="0">
              <a:latin typeface="Calibri" panose="020F0502020204030204" pitchFamily="34" charset="0"/>
              <a:cs typeface="Calibri" panose="020F0502020204030204" pitchFamily="34" charset="0"/>
            </a:endParaRPr>
          </a:p>
        </p:txBody>
      </p:sp>
      <p:sp>
        <p:nvSpPr>
          <p:cNvPr id="35" name="Rectangle 34"/>
          <p:cNvSpPr/>
          <p:nvPr/>
        </p:nvSpPr>
        <p:spPr>
          <a:xfrm>
            <a:off x="6478502" y="5115922"/>
            <a:ext cx="880369" cy="369332"/>
          </a:xfrm>
          <a:prstGeom prst="rect">
            <a:avLst/>
          </a:prstGeom>
          <a:ln>
            <a:noFill/>
          </a:ln>
        </p:spPr>
        <p:txBody>
          <a:bodyPr wrap="none">
            <a:spAutoFit/>
          </a:bodyPr>
          <a:lstStyle/>
          <a:p>
            <a:r>
              <a:rPr lang="ru-RU" dirty="0"/>
              <a:t>Клиент</a:t>
            </a:r>
            <a:endParaRPr lang="en-US" dirty="0"/>
          </a:p>
        </p:txBody>
      </p:sp>
      <p:sp>
        <p:nvSpPr>
          <p:cNvPr id="37" name="Rectangle 36"/>
          <p:cNvSpPr/>
          <p:nvPr/>
        </p:nvSpPr>
        <p:spPr>
          <a:xfrm>
            <a:off x="9162825" y="5085899"/>
            <a:ext cx="2701381" cy="246221"/>
          </a:xfrm>
          <a:prstGeom prst="rect">
            <a:avLst/>
          </a:prstGeom>
          <a:ln>
            <a:noFill/>
          </a:ln>
        </p:spPr>
        <p:txBody>
          <a:bodyPr wrap="none">
            <a:spAutoFit/>
          </a:bodyPr>
          <a:lstStyle/>
          <a:p>
            <a:pPr lvl="0"/>
            <a:r>
              <a:rPr lang="ru-RU" sz="1000" i="1" dirty="0"/>
              <a:t>Проектирование – закупки - строительство</a:t>
            </a:r>
            <a:endParaRPr lang="en-US" sz="1000" i="1" dirty="0">
              <a:solidFill>
                <a:prstClr val="black"/>
              </a:solidFill>
            </a:endParaRPr>
          </a:p>
        </p:txBody>
      </p:sp>
      <p:sp>
        <p:nvSpPr>
          <p:cNvPr id="38" name="Rectangle 37"/>
          <p:cNvSpPr/>
          <p:nvPr/>
        </p:nvSpPr>
        <p:spPr>
          <a:xfrm>
            <a:off x="1519371" y="5455175"/>
            <a:ext cx="5579534"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Запасные части для генератора Mitsubishi</a:t>
            </a:r>
            <a:endParaRPr lang="en-US" sz="1400" dirty="0">
              <a:latin typeface="Calibri" panose="020F0502020204030204" pitchFamily="34" charset="0"/>
              <a:cs typeface="Calibri" panose="020F0502020204030204" pitchFamily="34" charset="0"/>
            </a:endParaRPr>
          </a:p>
        </p:txBody>
      </p:sp>
      <p:sp>
        <p:nvSpPr>
          <p:cNvPr id="39" name="Rectangle 38"/>
          <p:cNvSpPr/>
          <p:nvPr/>
        </p:nvSpPr>
        <p:spPr>
          <a:xfrm>
            <a:off x="6486154" y="5405129"/>
            <a:ext cx="880369" cy="369332"/>
          </a:xfrm>
          <a:prstGeom prst="rect">
            <a:avLst/>
          </a:prstGeom>
          <a:ln>
            <a:noFill/>
          </a:ln>
        </p:spPr>
        <p:txBody>
          <a:bodyPr wrap="none">
            <a:spAutoFit/>
          </a:bodyPr>
          <a:lstStyle/>
          <a:p>
            <a:r>
              <a:rPr lang="ru-RU" dirty="0"/>
              <a:t>Клиент</a:t>
            </a:r>
            <a:endParaRPr lang="en-US" dirty="0"/>
          </a:p>
        </p:txBody>
      </p:sp>
      <p:sp>
        <p:nvSpPr>
          <p:cNvPr id="40" name="Rectangle 39"/>
          <p:cNvSpPr/>
          <p:nvPr/>
        </p:nvSpPr>
        <p:spPr>
          <a:xfrm>
            <a:off x="9153849" y="5391063"/>
            <a:ext cx="2701381" cy="246221"/>
          </a:xfrm>
          <a:prstGeom prst="rect">
            <a:avLst/>
          </a:prstGeom>
          <a:ln>
            <a:noFill/>
          </a:ln>
        </p:spPr>
        <p:txBody>
          <a:bodyPr wrap="none">
            <a:spAutoFit/>
          </a:bodyPr>
          <a:lstStyle/>
          <a:p>
            <a:pPr>
              <a:defRPr/>
            </a:pPr>
            <a:r>
              <a:rPr lang="ru-RU" sz="1000" i="1" dirty="0"/>
              <a:t>Проектирование – закупки - строительство</a:t>
            </a:r>
            <a:endParaRPr lang="en-US" sz="1000" i="1" dirty="0">
              <a:solidFill>
                <a:prstClr val="black"/>
              </a:solidFill>
            </a:endParaRPr>
          </a:p>
        </p:txBody>
      </p:sp>
      <p:sp>
        <p:nvSpPr>
          <p:cNvPr id="42" name="Rectangle 41"/>
          <p:cNvSpPr/>
          <p:nvPr/>
        </p:nvSpPr>
        <p:spPr>
          <a:xfrm>
            <a:off x="1528189" y="5789599"/>
            <a:ext cx="557071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Ежегодный аудит программы</a:t>
            </a:r>
            <a:endParaRPr lang="en-US" sz="1400" dirty="0">
              <a:latin typeface="Calibri" panose="020F0502020204030204" pitchFamily="34" charset="0"/>
              <a:cs typeface="Calibri" panose="020F0502020204030204" pitchFamily="34" charset="0"/>
            </a:endParaRPr>
          </a:p>
        </p:txBody>
      </p:sp>
      <p:sp>
        <p:nvSpPr>
          <p:cNvPr id="43" name="Rectangle 42"/>
          <p:cNvSpPr/>
          <p:nvPr/>
        </p:nvSpPr>
        <p:spPr>
          <a:xfrm>
            <a:off x="6503552" y="5771862"/>
            <a:ext cx="880369" cy="369332"/>
          </a:xfrm>
          <a:prstGeom prst="rect">
            <a:avLst/>
          </a:prstGeom>
        </p:spPr>
        <p:txBody>
          <a:bodyPr wrap="none">
            <a:spAutoFit/>
          </a:bodyPr>
          <a:lstStyle/>
          <a:p>
            <a:r>
              <a:rPr lang="ru-RU" dirty="0"/>
              <a:t>Клиент</a:t>
            </a:r>
            <a:endParaRPr lang="en-US" dirty="0"/>
          </a:p>
        </p:txBody>
      </p:sp>
      <p:sp>
        <p:nvSpPr>
          <p:cNvPr id="44" name="Rectangle 43"/>
          <p:cNvSpPr/>
          <p:nvPr/>
        </p:nvSpPr>
        <p:spPr>
          <a:xfrm>
            <a:off x="9162825" y="5711743"/>
            <a:ext cx="2701381" cy="246221"/>
          </a:xfrm>
          <a:prstGeom prst="rect">
            <a:avLst/>
          </a:prstGeom>
        </p:spPr>
        <p:txBody>
          <a:bodyPr wrap="none">
            <a:spAutoFit/>
          </a:bodyPr>
          <a:lstStyle/>
          <a:p>
            <a:pPr lvl="0">
              <a:defRPr/>
            </a:pPr>
            <a:r>
              <a:rPr lang="ru-RU" sz="1000" i="1" dirty="0"/>
              <a:t>Проектирование – закупки - строительство</a:t>
            </a:r>
            <a:endParaRPr lang="en-US" sz="1000" i="1" dirty="0">
              <a:solidFill>
                <a:prstClr val="black"/>
              </a:solidFill>
            </a:endParaRPr>
          </a:p>
        </p:txBody>
      </p:sp>
      <p:sp>
        <p:nvSpPr>
          <p:cNvPr id="36" name="Rectangle 35"/>
          <p:cNvSpPr/>
          <p:nvPr/>
        </p:nvSpPr>
        <p:spPr>
          <a:xfrm>
            <a:off x="1508754" y="2173957"/>
            <a:ext cx="3632726" cy="307777"/>
          </a:xfrm>
          <a:prstGeom prst="rect">
            <a:avLst/>
          </a:prstGeom>
        </p:spPr>
        <p:txBody>
          <a:bodyPr wrap="none">
            <a:spAutoFit/>
          </a:bodyPr>
          <a:lstStyle/>
          <a:p>
            <a:r>
              <a:rPr lang="ru-RU" sz="1400" dirty="0">
                <a:latin typeface="Calibri" panose="020F0502020204030204" pitchFamily="34" charset="0"/>
                <a:cs typeface="Calibri" panose="020F0502020204030204" pitchFamily="34" charset="0"/>
              </a:rPr>
              <a:t>1000 ПК и ИБП; 500 принтеров; 100 серверов</a:t>
            </a:r>
            <a:endParaRPr lang="en-US" sz="14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706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4" grpId="0"/>
      <p:bldP spid="5"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7" grpId="0"/>
      <p:bldP spid="38" grpId="0"/>
      <p:bldP spid="39" grpId="0"/>
      <p:bldP spid="40" grpId="0"/>
      <p:bldP spid="42" grpId="0"/>
      <p:bldP spid="43" grpId="0"/>
      <p:bldP spid="44" grpId="0"/>
      <p:bldP spid="3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Заявка с АНЦ</a:t>
            </a:r>
            <a:r>
              <a:rPr lang="it-IT" dirty="0"/>
              <a:t>: </a:t>
            </a:r>
            <a:r>
              <a:rPr lang="ru-RU" dirty="0"/>
              <a:t>определение</a:t>
            </a:r>
            <a:r>
              <a:rPr lang="it-IT" dirty="0"/>
              <a:t>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2777860"/>
              </p:ext>
            </p:extLst>
          </p:nvPr>
        </p:nvGraphicFramePr>
        <p:xfrm>
          <a:off x="1246908" y="1680378"/>
          <a:ext cx="10273145" cy="417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250849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38036" y="286468"/>
            <a:ext cx="9517352" cy="834410"/>
          </a:xfrm>
        </p:spPr>
        <p:txBody>
          <a:bodyPr>
            <a:normAutofit fontScale="90000"/>
          </a:bodyPr>
          <a:lstStyle/>
          <a:p>
            <a:r>
              <a:rPr lang="ru-RU" dirty="0"/>
              <a:t>Подходы к определению з</a:t>
            </a:r>
            <a:r>
              <a:rPr lang="ru-RU" dirty="0">
                <a:latin typeface="+mj-lt"/>
              </a:rPr>
              <a:t>аявки с аномально низкой ценой</a:t>
            </a:r>
            <a:r>
              <a:rPr lang="ru-RU" dirty="0"/>
              <a:t> </a:t>
            </a:r>
            <a:endParaRPr lang="en-GB" dirty="0"/>
          </a:p>
        </p:txBody>
      </p:sp>
      <p:sp>
        <p:nvSpPr>
          <p:cNvPr id="8" name="Text Placeholder 7"/>
          <p:cNvSpPr>
            <a:spLocks noGrp="1"/>
          </p:cNvSpPr>
          <p:nvPr>
            <p:ph type="body" idx="1"/>
          </p:nvPr>
        </p:nvSpPr>
        <p:spPr>
          <a:xfrm>
            <a:off x="574317" y="1681163"/>
            <a:ext cx="5157787" cy="823912"/>
          </a:xfrm>
        </p:spPr>
        <p:txBody>
          <a:bodyPr anchor="ctr"/>
          <a:lstStyle/>
          <a:p>
            <a:pPr algn="ctr"/>
            <a:r>
              <a:rPr lang="ru-RU" dirty="0"/>
              <a:t>Абсолютный</a:t>
            </a:r>
            <a:r>
              <a:rPr lang="it-IT" dirty="0"/>
              <a:t> (&lt; 5</a:t>
            </a:r>
            <a:r>
              <a:rPr lang="ru-RU" dirty="0"/>
              <a:t> заявок с</a:t>
            </a:r>
            <a:r>
              <a:rPr lang="it-IT" dirty="0"/>
              <a:t> </a:t>
            </a:r>
            <a:r>
              <a:rPr lang="ru-RU" dirty="0"/>
              <a:t>АНЦ</a:t>
            </a:r>
            <a:r>
              <a:rPr lang="it-IT" dirty="0"/>
              <a:t>) </a:t>
            </a:r>
            <a:endParaRPr lang="en-GB" dirty="0"/>
          </a:p>
        </p:txBody>
      </p:sp>
      <p:sp>
        <p:nvSpPr>
          <p:cNvPr id="10" name="Text Placeholder 9"/>
          <p:cNvSpPr>
            <a:spLocks noGrp="1"/>
          </p:cNvSpPr>
          <p:nvPr>
            <p:ph type="body" sz="quarter" idx="3"/>
          </p:nvPr>
        </p:nvSpPr>
        <p:spPr/>
        <p:txBody>
          <a:bodyPr anchor="ctr"/>
          <a:lstStyle/>
          <a:p>
            <a:pPr algn="ctr"/>
            <a:r>
              <a:rPr lang="ru-RU" dirty="0"/>
              <a:t>Относительный</a:t>
            </a:r>
            <a:r>
              <a:rPr lang="it-IT" dirty="0"/>
              <a:t> (≥ 5 </a:t>
            </a:r>
            <a:r>
              <a:rPr lang="ru-RU" dirty="0"/>
              <a:t>заявок с</a:t>
            </a:r>
            <a:r>
              <a:rPr lang="it-IT" dirty="0"/>
              <a:t> </a:t>
            </a:r>
            <a:r>
              <a:rPr lang="ru-RU" dirty="0"/>
              <a:t>АНЦ</a:t>
            </a:r>
            <a:r>
              <a:rPr lang="it-IT" dirty="0"/>
              <a:t>)</a:t>
            </a:r>
            <a:endParaRPr lang="en-GB" dirty="0"/>
          </a:p>
        </p:txBody>
      </p:sp>
      <p:graphicFrame>
        <p:nvGraphicFramePr>
          <p:cNvPr id="5" name="Content Placeholder 4"/>
          <p:cNvGraphicFramePr>
            <a:graphicFrameLocks noGrp="1"/>
          </p:cNvGraphicFramePr>
          <p:nvPr>
            <p:ph sz="quarter" idx="4"/>
            <p:extLst>
              <p:ext uri="{D42A27DB-BD31-4B8C-83A1-F6EECF244321}">
                <p14:modId xmlns:p14="http://schemas.microsoft.com/office/powerpoint/2010/main" val="1867700179"/>
              </p:ext>
            </p:extLst>
          </p:nvPr>
        </p:nvGraphicFramePr>
        <p:xfrm>
          <a:off x="6479458" y="2505075"/>
          <a:ext cx="4875930"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Объект 5">
            <a:extLst>
              <a:ext uri="{FF2B5EF4-FFF2-40B4-BE49-F238E27FC236}">
                <a16:creationId xmlns:a16="http://schemas.microsoft.com/office/drawing/2014/main" id="{59CC8581-1519-33BF-5912-94D2014ADB38}"/>
              </a:ext>
            </a:extLst>
          </p:cNvPr>
          <p:cNvPicPr>
            <a:picLocks noGrp="1" noChangeAspect="1"/>
          </p:cNvPicPr>
          <p:nvPr>
            <p:ph sz="half" idx="2"/>
          </p:nvPr>
        </p:nvPicPr>
        <p:blipFill>
          <a:blip r:embed="rId8"/>
          <a:stretch>
            <a:fillRect/>
          </a:stretch>
        </p:blipFill>
        <p:spPr>
          <a:xfrm>
            <a:off x="836612" y="2620605"/>
            <a:ext cx="9643484" cy="3551089"/>
          </a:xfrm>
        </p:spPr>
      </p:pic>
    </p:spTree>
    <p:custDataLst>
      <p:tags r:id="rId1"/>
    </p:custDataLst>
    <p:extLst>
      <p:ext uri="{BB962C8B-B14F-4D97-AF65-F5344CB8AC3E}">
        <p14:creationId xmlns:p14="http://schemas.microsoft.com/office/powerpoint/2010/main" val="16216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82C2B0B-6CFE-48F9-A2CD-EB87C2F51B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ru-RU" dirty="0"/>
              <a:t>Пример определения з</a:t>
            </a:r>
            <a:r>
              <a:rPr lang="ru-RU" dirty="0">
                <a:latin typeface="+mj-lt"/>
              </a:rPr>
              <a:t>аявки с АНЦ</a:t>
            </a:r>
            <a:br>
              <a:rPr lang="en-GB" dirty="0"/>
            </a:br>
            <a:r>
              <a:rPr lang="en-GB" sz="3600" dirty="0"/>
              <a:t>(</a:t>
            </a:r>
            <a:r>
              <a:rPr lang="ru-RU" sz="3600" dirty="0"/>
              <a:t>относительный подход</a:t>
            </a:r>
            <a:r>
              <a:rPr lang="en-GB" sz="3600" dirty="0"/>
              <a:t>) </a:t>
            </a:r>
          </a:p>
        </p:txBody>
      </p:sp>
      <p:pic>
        <p:nvPicPr>
          <p:cNvPr id="5" name="Объект 4">
            <a:extLst>
              <a:ext uri="{FF2B5EF4-FFF2-40B4-BE49-F238E27FC236}">
                <a16:creationId xmlns:a16="http://schemas.microsoft.com/office/drawing/2014/main" id="{98301E4F-B878-454A-6990-BD7EF119F911}"/>
              </a:ext>
            </a:extLst>
          </p:cNvPr>
          <p:cNvPicPr>
            <a:picLocks noGrp="1" noChangeAspect="1"/>
          </p:cNvPicPr>
          <p:nvPr>
            <p:ph idx="1"/>
          </p:nvPr>
        </p:nvPicPr>
        <p:blipFill>
          <a:blip r:embed="rId3"/>
          <a:stretch>
            <a:fillRect/>
          </a:stretch>
        </p:blipFill>
        <p:spPr>
          <a:xfrm>
            <a:off x="1214437" y="2086769"/>
            <a:ext cx="9763125" cy="3400425"/>
          </a:xfrm>
        </p:spPr>
      </p:pic>
    </p:spTree>
    <p:custDataLst>
      <p:tags r:id="rId1"/>
    </p:custDataLst>
    <p:extLst>
      <p:ext uri="{BB962C8B-B14F-4D97-AF65-F5344CB8AC3E}">
        <p14:creationId xmlns:p14="http://schemas.microsoft.com/office/powerpoint/2010/main" val="322677561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6"/>
            <a:ext cx="9471048" cy="853527"/>
          </a:xfrm>
        </p:spPr>
        <p:txBody>
          <a:bodyPr/>
          <a:lstStyle/>
          <a:p>
            <a:r>
              <a:rPr lang="ru-RU" dirty="0"/>
              <a:t>АНЦ</a:t>
            </a:r>
            <a:r>
              <a:rPr lang="it-IT" dirty="0"/>
              <a:t>: </a:t>
            </a:r>
            <a:r>
              <a:rPr lang="ru-RU" dirty="0"/>
              <a:t>Пояснения</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9879675"/>
              </p:ext>
            </p:extLst>
          </p:nvPr>
        </p:nvGraphicFramePr>
        <p:xfrm>
          <a:off x="216309" y="1189703"/>
          <a:ext cx="10972800" cy="4119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25214" y="5515897"/>
            <a:ext cx="10857186" cy="64704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Разбивка цены заявки = стоимость товаров/работ + накладные расходы + непредвиденные расходы + прибыль</a:t>
            </a:r>
            <a:endParaRPr lang="en-GB" sz="2000" b="1" dirty="0">
              <a:solidFill>
                <a:schemeClr val="tx1"/>
              </a:solidFill>
            </a:endParaRPr>
          </a:p>
        </p:txBody>
      </p:sp>
    </p:spTree>
    <p:custDataLst>
      <p:tags r:id="rId1"/>
    </p:custDataLst>
    <p:extLst>
      <p:ext uri="{BB962C8B-B14F-4D97-AF65-F5344CB8AC3E}">
        <p14:creationId xmlns:p14="http://schemas.microsoft.com/office/powerpoint/2010/main" val="44476051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7"/>
            <a:ext cx="9471048" cy="873192"/>
          </a:xfrm>
        </p:spPr>
        <p:txBody>
          <a:bodyPr/>
          <a:lstStyle/>
          <a:p>
            <a:r>
              <a:rPr lang="ru-RU" dirty="0"/>
              <a:t>АНЦ</a:t>
            </a:r>
            <a:r>
              <a:rPr lang="it-IT" dirty="0"/>
              <a:t>: </a:t>
            </a:r>
            <a:r>
              <a:rPr lang="ru-RU" dirty="0"/>
              <a:t>Обоснование</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5085593"/>
              </p:ext>
            </p:extLst>
          </p:nvPr>
        </p:nvGraphicFramePr>
        <p:xfrm>
          <a:off x="609600" y="1209370"/>
          <a:ext cx="10972800" cy="484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18000787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6"/>
            <a:ext cx="9471048" cy="991179"/>
          </a:xfrm>
        </p:spPr>
        <p:txBody>
          <a:bodyPr/>
          <a:lstStyle/>
          <a:p>
            <a:r>
              <a:rPr lang="ru-RU" dirty="0"/>
              <a:t>АНЦ</a:t>
            </a:r>
            <a:r>
              <a:rPr lang="it-IT" dirty="0"/>
              <a:t>: </a:t>
            </a:r>
            <a:r>
              <a:rPr lang="ru-RU" dirty="0"/>
              <a:t>Проверка</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27736172"/>
              </p:ext>
            </p:extLst>
          </p:nvPr>
        </p:nvGraphicFramePr>
        <p:xfrm>
          <a:off x="609600" y="1327355"/>
          <a:ext cx="10972800" cy="1759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32619" y="3257569"/>
            <a:ext cx="10756491" cy="369332"/>
          </a:xfrm>
          <a:prstGeom prst="rect">
            <a:avLst/>
          </a:prstGeom>
        </p:spPr>
        <p:txBody>
          <a:bodyPr wrap="square">
            <a:spAutoFit/>
          </a:bodyPr>
          <a:lstStyle/>
          <a:p>
            <a:pPr algn="ctr"/>
            <a:r>
              <a:rPr lang="ru-RU" dirty="0"/>
              <a:t>По ряду причин цена, указанная в заявке, ниже сметы бенефициара не может считаться АНЦ. Например:</a:t>
            </a:r>
            <a:endParaRPr lang="it-IT" u="sng" dirty="0"/>
          </a:p>
        </p:txBody>
      </p:sp>
      <p:graphicFrame>
        <p:nvGraphicFramePr>
          <p:cNvPr id="7" name="Diagram 6"/>
          <p:cNvGraphicFramePr/>
          <p:nvPr>
            <p:extLst>
              <p:ext uri="{D42A27DB-BD31-4B8C-83A1-F6EECF244321}">
                <p14:modId xmlns:p14="http://schemas.microsoft.com/office/powerpoint/2010/main" val="548480431"/>
              </p:ext>
            </p:extLst>
          </p:nvPr>
        </p:nvGraphicFramePr>
        <p:xfrm>
          <a:off x="432619" y="3903900"/>
          <a:ext cx="11257936" cy="27427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4125089971"/>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6"/>
            <a:ext cx="9471048" cy="991179"/>
          </a:xfrm>
        </p:spPr>
        <p:txBody>
          <a:bodyPr/>
          <a:lstStyle/>
          <a:p>
            <a:r>
              <a:rPr lang="ru-RU" dirty="0"/>
              <a:t>АНЦ</a:t>
            </a:r>
            <a:r>
              <a:rPr lang="it-IT" dirty="0"/>
              <a:t>: </a:t>
            </a:r>
            <a:r>
              <a:rPr lang="ru-RU" dirty="0"/>
              <a:t>Решение</a:t>
            </a:r>
            <a:endParaRPr lang="en-GB" dirty="0"/>
          </a:p>
        </p:txBody>
      </p:sp>
      <p:sp>
        <p:nvSpPr>
          <p:cNvPr id="3" name="Content Placeholder 2"/>
          <p:cNvSpPr>
            <a:spLocks noGrp="1"/>
          </p:cNvSpPr>
          <p:nvPr>
            <p:ph idx="1"/>
          </p:nvPr>
        </p:nvSpPr>
        <p:spPr>
          <a:xfrm>
            <a:off x="2536722" y="1823883"/>
            <a:ext cx="7502013" cy="678426"/>
          </a:xfrm>
        </p:spPr>
        <p:txBody>
          <a:bodyPr>
            <a:normAutofit fontScale="92500"/>
          </a:bodyPr>
          <a:lstStyle/>
          <a:p>
            <a:pPr marL="0" indent="0" algn="ctr">
              <a:buNone/>
            </a:pPr>
            <a:r>
              <a:rPr lang="ru-RU" sz="2000" dirty="0"/>
              <a:t>После изучения разъяснений и подробного анализа цен, представленных участником торгов, у бенефициара есть три варианта:</a:t>
            </a:r>
            <a:endParaRPr lang="it-IT" sz="2000" dirty="0"/>
          </a:p>
        </p:txBody>
      </p:sp>
      <p:graphicFrame>
        <p:nvGraphicFramePr>
          <p:cNvPr id="5" name="Diagram 4"/>
          <p:cNvGraphicFramePr/>
          <p:nvPr>
            <p:extLst>
              <p:ext uri="{D42A27DB-BD31-4B8C-83A1-F6EECF244321}">
                <p14:modId xmlns:p14="http://schemas.microsoft.com/office/powerpoint/2010/main" val="1540055673"/>
              </p:ext>
            </p:extLst>
          </p:nvPr>
        </p:nvGraphicFramePr>
        <p:xfrm>
          <a:off x="1622322" y="2998838"/>
          <a:ext cx="8672051" cy="293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05598486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2195807" y="147722"/>
            <a:ext cx="8594819" cy="1311128"/>
          </a:xfrm>
          <a:extLst>
            <a:ext uri="{909E8E84-426E-40DD-AFC4-6F175D3DCCD1}">
              <a14:hiddenFill xmlns:a14="http://schemas.microsoft.com/office/drawing/2010/main">
                <a:solidFill>
                  <a:srgbClr val="CCECFF">
                    <a:alpha val="50195"/>
                  </a:srgbClr>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rtlCol="0" anchor="ctr">
            <a:spAutoFit/>
          </a:bodyPr>
          <a:lstStyle/>
          <a:p>
            <a:r>
              <a:rPr lang="ru-RU" dirty="0">
                <a:ea typeface="+mn-ea"/>
                <a:cs typeface="+mn-cs"/>
              </a:rPr>
              <a:t>Советы по оценке заявок — Финансы</a:t>
            </a:r>
            <a:endParaRPr lang="en-US" dirty="0">
              <a:ea typeface="+mn-ea"/>
              <a:cs typeface="+mn-cs"/>
            </a:endParaRPr>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3818057154"/>
              </p:ext>
            </p:extLst>
          </p:nvPr>
        </p:nvGraphicFramePr>
        <p:xfrm>
          <a:off x="346841" y="2171699"/>
          <a:ext cx="11392875" cy="2810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077048142"/>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36049" y="317740"/>
            <a:ext cx="9471048" cy="864551"/>
          </a:xfrm>
        </p:spPr>
        <p:txBody>
          <a:bodyPr>
            <a:noAutofit/>
          </a:bodyPr>
          <a:lstStyle/>
          <a:p>
            <a:r>
              <a:rPr lang="ru-RU" sz="3600" dirty="0">
                <a:solidFill>
                  <a:schemeClr val="tx2"/>
                </a:solidFill>
              </a:rPr>
              <a:t>Наилучшее и окончательное предложение</a:t>
            </a:r>
            <a:br>
              <a:rPr lang="en-GB" sz="3600" b="1" dirty="0">
                <a:solidFill>
                  <a:schemeClr val="tx2"/>
                </a:solidFill>
              </a:rPr>
            </a:br>
            <a:endParaRPr lang="en-GB" sz="3600" dirty="0">
              <a:solidFill>
                <a:schemeClr val="tx2"/>
              </a:solidFill>
            </a:endParaRPr>
          </a:p>
        </p:txBody>
      </p:sp>
      <p:sp>
        <p:nvSpPr>
          <p:cNvPr id="5" name="object 5"/>
          <p:cNvSpPr txBox="1">
            <a:spLocks noGrp="1"/>
          </p:cNvSpPr>
          <p:nvPr>
            <p:ph type="sldNum" sz="quarter" idx="4294967295"/>
          </p:nvPr>
        </p:nvSpPr>
        <p:spPr>
          <a:xfrm>
            <a:off x="1524000" y="891740"/>
            <a:ext cx="0" cy="581103"/>
          </a:xfrm>
          <a:prstGeom prst="rect">
            <a:avLst/>
          </a:prstGeom>
        </p:spPr>
        <p:txBody>
          <a:bodyPr vert="horz" wrap="square" lIns="0" tIns="26843" rIns="0" bIns="0" rtlCol="0" anchor="ctr">
            <a:spAutoFit/>
          </a:bodyPr>
          <a:lstStyle/>
          <a:p>
            <a:pPr marL="11546">
              <a:spcBef>
                <a:spcPts val="212"/>
              </a:spcBef>
            </a:pPr>
            <a:fld id="{81D60167-4931-47E6-BA6A-407CBD079E47}" type="slidenum">
              <a:rPr spc="-130" dirty="0"/>
              <a:pPr marL="11546">
                <a:spcBef>
                  <a:spcPts val="212"/>
                </a:spcBef>
              </a:pPr>
              <a:t>228</a:t>
            </a:fld>
            <a:endParaRPr spc="-130" dirty="0"/>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3655911992"/>
              </p:ext>
            </p:extLst>
          </p:nvPr>
        </p:nvGraphicFramePr>
        <p:xfrm>
          <a:off x="1150373" y="963562"/>
          <a:ext cx="9783097" cy="5319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1217115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p:txBody>
          <a:bodyPr vert="horz" lIns="91440" tIns="45720" rIns="91440" bIns="45720" rtlCol="0" anchor="ctr">
            <a:normAutofit/>
          </a:bodyPr>
          <a:lstStyle/>
          <a:p>
            <a:r>
              <a:rPr lang="ru-RU" sz="3400" dirty="0">
                <a:ea typeface="+mn-ea"/>
                <a:cs typeface="+mn-cs"/>
              </a:rPr>
              <a:t>Наилучшее и окончательное предложение</a:t>
            </a:r>
            <a:endParaRPr lang="en-GB" sz="3400" dirty="0">
              <a:ea typeface="+mn-ea"/>
              <a:cs typeface="+mn-cs"/>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315062864"/>
              </p:ext>
            </p:extLst>
          </p:nvPr>
        </p:nvGraphicFramePr>
        <p:xfrm>
          <a:off x="1396181" y="987972"/>
          <a:ext cx="9957619" cy="5589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ject 5"/>
          <p:cNvSpPr txBox="1">
            <a:spLocks noGrp="1"/>
          </p:cNvSpPr>
          <p:nvPr>
            <p:ph type="sldNum" sz="quarter" idx="4294967295"/>
          </p:nvPr>
        </p:nvSpPr>
        <p:spPr>
          <a:xfrm>
            <a:off x="1524000" y="891740"/>
            <a:ext cx="0" cy="581103"/>
          </a:xfrm>
          <a:prstGeom prst="rect">
            <a:avLst/>
          </a:prstGeom>
        </p:spPr>
        <p:txBody>
          <a:bodyPr vert="horz" wrap="square" lIns="0" tIns="26843" rIns="0" bIns="0" rtlCol="0" anchor="ctr">
            <a:spAutoFit/>
          </a:bodyPr>
          <a:lstStyle/>
          <a:p>
            <a:pPr marL="11546">
              <a:spcBef>
                <a:spcPts val="212"/>
              </a:spcBef>
            </a:pPr>
            <a:fld id="{81D60167-4931-47E6-BA6A-407CBD079E47}" type="slidenum">
              <a:rPr spc="-130" dirty="0"/>
              <a:pPr marL="11546">
                <a:spcBef>
                  <a:spcPts val="212"/>
                </a:spcBef>
              </a:pPr>
              <a:t>229</a:t>
            </a:fld>
            <a:endParaRPr spc="-130" dirty="0"/>
          </a:p>
        </p:txBody>
      </p:sp>
      <p:sp>
        <p:nvSpPr>
          <p:cNvPr id="3" name="Rectangle 2"/>
          <p:cNvSpPr/>
          <p:nvPr/>
        </p:nvSpPr>
        <p:spPr>
          <a:xfrm>
            <a:off x="3731467" y="846784"/>
            <a:ext cx="6577781" cy="707886"/>
          </a:xfrm>
          <a:prstGeom prst="rect">
            <a:avLst/>
          </a:prstGeom>
        </p:spPr>
        <p:txBody>
          <a:bodyPr wrap="square">
            <a:spAutoFit/>
          </a:bodyPr>
          <a:lstStyle/>
          <a:p>
            <a:r>
              <a:rPr lang="ru-RU" sz="2000" b="1" dirty="0">
                <a:solidFill>
                  <a:schemeClr val="accent1"/>
                </a:solidFill>
              </a:rPr>
              <a:t>Бенефициар информирует участников торгов в документе с запросом на участие в торгах:</a:t>
            </a:r>
            <a:endParaRPr lang="en-GB" sz="2000" b="1" dirty="0">
              <a:solidFill>
                <a:schemeClr val="accent1"/>
              </a:solidFill>
            </a:endParaRPr>
          </a:p>
        </p:txBody>
      </p:sp>
    </p:spTree>
    <p:custDataLst>
      <p:tags r:id="rId1"/>
    </p:custDataLst>
    <p:extLst>
      <p:ext uri="{BB962C8B-B14F-4D97-AF65-F5344CB8AC3E}">
        <p14:creationId xmlns:p14="http://schemas.microsoft.com/office/powerpoint/2010/main" val="80150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90600"/>
          </a:xfrm>
          <a:solidFill>
            <a:schemeClr val="bg1"/>
          </a:solidFill>
        </p:spPr>
        <p:txBody>
          <a:bodyPr>
            <a:normAutofit/>
          </a:bodyPr>
          <a:lstStyle/>
          <a:p>
            <a:r>
              <a:rPr lang="ru-RU" dirty="0"/>
              <a:t>Типы договоров</a:t>
            </a:r>
            <a:endParaRPr lang="en-US" dirty="0"/>
          </a:p>
        </p:txBody>
      </p:sp>
      <p:pic>
        <p:nvPicPr>
          <p:cNvPr id="10" name="Рисунок 9">
            <a:extLst>
              <a:ext uri="{FF2B5EF4-FFF2-40B4-BE49-F238E27FC236}">
                <a16:creationId xmlns:a16="http://schemas.microsoft.com/office/drawing/2014/main" id="{4A93AE01-1046-4DC9-A9AE-710037234666}"/>
              </a:ext>
            </a:extLst>
          </p:cNvPr>
          <p:cNvPicPr>
            <a:picLocks noChangeAspect="1"/>
          </p:cNvPicPr>
          <p:nvPr/>
        </p:nvPicPr>
        <p:blipFill>
          <a:blip r:embed="rId4"/>
          <a:stretch>
            <a:fillRect/>
          </a:stretch>
        </p:blipFill>
        <p:spPr>
          <a:xfrm>
            <a:off x="2343705" y="862670"/>
            <a:ext cx="8549801" cy="5132659"/>
          </a:xfrm>
          <a:prstGeom prst="rect">
            <a:avLst/>
          </a:prstGeom>
        </p:spPr>
      </p:pic>
    </p:spTree>
    <p:custDataLst>
      <p:tags r:id="rId1"/>
    </p:custDataLst>
    <p:extLst>
      <p:ext uri="{BB962C8B-B14F-4D97-AF65-F5344CB8AC3E}">
        <p14:creationId xmlns:p14="http://schemas.microsoft.com/office/powerpoint/2010/main" val="24050642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773" y="336854"/>
            <a:ext cx="9471048" cy="864551"/>
          </a:xfrm>
        </p:spPr>
        <p:txBody>
          <a:bodyPr vert="horz" lIns="91440" tIns="45720" rIns="91440" bIns="45720" rtlCol="0" anchor="ctr">
            <a:normAutofit fontScale="90000"/>
          </a:bodyPr>
          <a:lstStyle/>
          <a:p>
            <a:r>
              <a:rPr lang="ru-RU" dirty="0">
                <a:ea typeface="+mn-ea"/>
                <a:cs typeface="+mn-cs"/>
              </a:rPr>
              <a:t>Переговоры или наилучшее и окончательное предложение</a:t>
            </a:r>
            <a:r>
              <a:rPr lang="it-IT" dirty="0">
                <a:ea typeface="+mn-ea"/>
                <a:cs typeface="+mn-cs"/>
              </a:rPr>
              <a:t>? 10</a:t>
            </a:r>
            <a:r>
              <a:rPr lang="ru-RU" dirty="0">
                <a:ea typeface="+mn-ea"/>
                <a:cs typeface="+mn-cs"/>
              </a:rPr>
              <a:t> мин</a:t>
            </a:r>
            <a:endParaRPr lang="en-GB" dirty="0">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3817694"/>
              </p:ext>
            </p:extLst>
          </p:nvPr>
        </p:nvGraphicFramePr>
        <p:xfrm>
          <a:off x="2921876" y="1661905"/>
          <a:ext cx="6369269" cy="4307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411884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ru-RU" dirty="0"/>
              <a:t>Ответы</a:t>
            </a:r>
            <a:endParaRPr lang="en-GB" dirty="0"/>
          </a:p>
        </p:txBody>
      </p:sp>
      <p:sp>
        <p:nvSpPr>
          <p:cNvPr id="5" name="Rectangle 4"/>
          <p:cNvSpPr/>
          <p:nvPr/>
        </p:nvSpPr>
        <p:spPr>
          <a:xfrm>
            <a:off x="1680210" y="1110318"/>
            <a:ext cx="10367010" cy="954107"/>
          </a:xfrm>
          <a:prstGeom prst="rect">
            <a:avLst/>
          </a:prstGeom>
          <a:solidFill>
            <a:srgbClr val="548235"/>
          </a:solidFill>
        </p:spPr>
        <p:txBody>
          <a:bodyPr wrap="square">
            <a:spAutoFit/>
          </a:bodyPr>
          <a:lstStyle/>
          <a:p>
            <a:pPr marL="171450" indent="-171450" algn="just"/>
            <a:r>
              <a:rPr lang="ru-RU" sz="1400" dirty="0">
                <a:solidFill>
                  <a:schemeClr val="bg1"/>
                </a:solidFill>
              </a:rPr>
              <a:t>В международных конкурентных закупках, подлежащих предварительному рассмотрению, ИБР может согласиться на прибегание бенефициаром к переговорам после оценки заявок и до присуждения окончательного договора. Переговоры могут касаться условий, цены и/или социальных, экологических и инновационных аспектов, если они не изменяют минимальные требования заявки.</a:t>
            </a:r>
            <a:endParaRPr lang="en-GB" sz="1400" dirty="0">
              <a:solidFill>
                <a:schemeClr val="bg1"/>
              </a:solidFill>
            </a:endParaRPr>
          </a:p>
        </p:txBody>
      </p:sp>
      <p:sp>
        <p:nvSpPr>
          <p:cNvPr id="6" name="Rectangle 5"/>
          <p:cNvSpPr/>
          <p:nvPr/>
        </p:nvSpPr>
        <p:spPr>
          <a:xfrm>
            <a:off x="512445" y="2158967"/>
            <a:ext cx="11167110" cy="3046988"/>
          </a:xfrm>
          <a:prstGeom prst="rect">
            <a:avLst/>
          </a:prstGeom>
          <a:solidFill>
            <a:srgbClr val="8F54B4"/>
          </a:solidFill>
        </p:spPr>
        <p:txBody>
          <a:bodyPr wrap="square">
            <a:spAutoFit/>
          </a:bodyPr>
          <a:lstStyle/>
          <a:p>
            <a:pPr marL="171450" indent="-171450" algn="just"/>
            <a:r>
              <a:rPr lang="ru-RU" sz="1600" dirty="0">
                <a:solidFill>
                  <a:schemeClr val="bg1"/>
                </a:solidFill>
              </a:rPr>
              <a:t>Наилучшее и окончательное предложение может быть уместным, когда в процессе закупок пойдет на пользу, если участники торгов получат последнюю возможность улучшить свою заявку, включая снижение цен, уточнение или изменение своей заявки или предоставление дополнительной информации. Наилучшее и окончательное предложение не должно использоваться для всех закупок, финансируемых ИБР, но в следующих обстоятельствах должно быть рассмотрено бенефициаром и ИБР: </a:t>
            </a:r>
          </a:p>
          <a:p>
            <a:pPr marL="171450" indent="-171450" algn="just"/>
            <a:endParaRPr lang="en-GB" sz="1600" dirty="0">
              <a:solidFill>
                <a:schemeClr val="bg1"/>
              </a:solidFill>
            </a:endParaRPr>
          </a:p>
          <a:p>
            <a:pPr marL="171450" indent="-171450">
              <a:buFont typeface="Wingdings" panose="05000000000000000000" pitchFamily="2" charset="2"/>
              <a:buChar char="Ø"/>
            </a:pPr>
            <a:r>
              <a:rPr lang="ru-RU" sz="1600" dirty="0">
                <a:solidFill>
                  <a:schemeClr val="bg1"/>
                </a:solidFill>
              </a:rPr>
              <a:t>Все поданные заявки не в полной мере отвечают требованиям закупок; </a:t>
            </a:r>
            <a:endParaRPr lang="en-GB" sz="1600" dirty="0">
              <a:solidFill>
                <a:schemeClr val="bg1"/>
              </a:solidFill>
            </a:endParaRPr>
          </a:p>
          <a:p>
            <a:pPr marL="171450" indent="-171450">
              <a:buFont typeface="Wingdings" panose="05000000000000000000" pitchFamily="2" charset="2"/>
              <a:buChar char="Ø"/>
            </a:pPr>
            <a:r>
              <a:rPr lang="ru-RU" sz="1600" dirty="0">
                <a:solidFill>
                  <a:schemeClr val="bg1"/>
                </a:solidFill>
              </a:rPr>
              <a:t>Каждая такая заявка в некотором отношении является неясной или неполной; </a:t>
            </a:r>
            <a:endParaRPr lang="en-GB" sz="1600" dirty="0">
              <a:solidFill>
                <a:schemeClr val="bg1"/>
              </a:solidFill>
            </a:endParaRPr>
          </a:p>
          <a:p>
            <a:pPr marL="171450" indent="-171450">
              <a:buFont typeface="Wingdings" panose="05000000000000000000" pitchFamily="2" charset="2"/>
              <a:buChar char="Ø"/>
            </a:pPr>
            <a:r>
              <a:rPr lang="ru-RU" sz="1600" dirty="0">
                <a:solidFill>
                  <a:schemeClr val="bg1"/>
                </a:solidFill>
              </a:rPr>
              <a:t>И стоимость всех заявок слишком высока и/или не соответствует смете бюджета проекта</a:t>
            </a:r>
            <a:endParaRPr lang="en-GB" sz="1600" dirty="0">
              <a:solidFill>
                <a:schemeClr val="bg1"/>
              </a:solidFill>
            </a:endParaRPr>
          </a:p>
          <a:p>
            <a:endParaRPr lang="ru-RU" sz="1600" dirty="0">
              <a:solidFill>
                <a:schemeClr val="bg1"/>
              </a:solidFill>
            </a:endParaRPr>
          </a:p>
          <a:p>
            <a:r>
              <a:rPr lang="ru-RU" sz="1600" dirty="0">
                <a:solidFill>
                  <a:schemeClr val="bg1"/>
                </a:solidFill>
              </a:rPr>
              <a:t>Наилучшее и окончательное предложение — это дополнительный шаг в процессе закупок, предназначенный для достижения лучшего соотношения цены и качества</a:t>
            </a:r>
            <a:r>
              <a:rPr lang="ru-RU" sz="1200" dirty="0">
                <a:solidFill>
                  <a:schemeClr val="bg1"/>
                </a:solidFill>
              </a:rPr>
              <a:t>.</a:t>
            </a:r>
            <a:endParaRPr lang="en-GB" sz="1200" dirty="0">
              <a:solidFill>
                <a:schemeClr val="bg1"/>
              </a:solidFill>
            </a:endParaRPr>
          </a:p>
        </p:txBody>
      </p:sp>
      <p:sp>
        <p:nvSpPr>
          <p:cNvPr id="7" name="Rectangle 6"/>
          <p:cNvSpPr/>
          <p:nvPr/>
        </p:nvSpPr>
        <p:spPr>
          <a:xfrm>
            <a:off x="2663190" y="5300497"/>
            <a:ext cx="8401050" cy="1015663"/>
          </a:xfrm>
          <a:prstGeom prst="rect">
            <a:avLst/>
          </a:prstGeom>
          <a:solidFill>
            <a:srgbClr val="224396"/>
          </a:solidFill>
        </p:spPr>
        <p:txBody>
          <a:bodyPr wrap="square">
            <a:spAutoFit/>
          </a:bodyPr>
          <a:lstStyle/>
          <a:p>
            <a:pPr indent="-171450" algn="just"/>
            <a:r>
              <a:rPr lang="ru-RU" sz="2000" dirty="0">
                <a:solidFill>
                  <a:schemeClr val="bg1"/>
                </a:solidFill>
              </a:rPr>
              <a:t>Наилучшее и окончательное предложение можно использовать только один раз в процессе закупок и нельзя использовать при переговорах, так как они являются взаимоисключающими.</a:t>
            </a:r>
            <a:endParaRPr lang="en-GB" sz="2000" dirty="0">
              <a:solidFill>
                <a:schemeClr val="bg1"/>
              </a:solidFill>
            </a:endParaRPr>
          </a:p>
        </p:txBody>
      </p:sp>
    </p:spTree>
    <p:custDataLst>
      <p:tags r:id="rId1"/>
    </p:custDataLst>
    <p:extLst>
      <p:ext uri="{BB962C8B-B14F-4D97-AF65-F5344CB8AC3E}">
        <p14:creationId xmlns:p14="http://schemas.microsoft.com/office/powerpoint/2010/main" val="29843396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3112525" y="1348510"/>
            <a:ext cx="5829300" cy="2380376"/>
          </a:xfrm>
          <a:solidFill>
            <a:srgbClr val="AFDABE"/>
          </a:solidFill>
          <a:ln>
            <a:solidFill>
              <a:srgbClr val="AFDABE"/>
            </a:solidFill>
          </a:ln>
        </p:spPr>
        <p:txBody>
          <a:bodyPr vert="horz" lIns="91440" tIns="45720" rIns="91440" bIns="45720" rtlCol="0" anchor="b">
            <a:normAutofit fontScale="90000"/>
          </a:bodyPr>
          <a:lstStyle/>
          <a:p>
            <a:r>
              <a:rPr lang="ru-RU" altLang="en-US" dirty="0" err="1"/>
              <a:t>Постквалификация</a:t>
            </a:r>
            <a:r>
              <a:rPr lang="ru-RU" altLang="en-US" dirty="0"/>
              <a:t> и присуждение договоров</a:t>
            </a:r>
            <a:endParaRPr lang="en-US" altLang="en-US" dirty="0"/>
          </a:p>
        </p:txBody>
      </p:sp>
    </p:spTree>
    <p:custDataLst>
      <p:tags r:id="rId1"/>
    </p:custDataLst>
    <p:extLst>
      <p:ext uri="{BB962C8B-B14F-4D97-AF65-F5344CB8AC3E}">
        <p14:creationId xmlns:p14="http://schemas.microsoft.com/office/powerpoint/2010/main" val="427817948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97628" y="531286"/>
            <a:ext cx="9471048" cy="864551"/>
          </a:xfrm>
        </p:spPr>
        <p:txBody>
          <a:bodyPr>
            <a:normAutofit fontScale="90000"/>
          </a:bodyPr>
          <a:lstStyle/>
          <a:p>
            <a:r>
              <a:rPr lang="ru-RU" sz="4900" dirty="0" err="1">
                <a:ea typeface="+mn-ea"/>
                <a:cs typeface="+mn-cs"/>
              </a:rPr>
              <a:t>Постквалификация</a:t>
            </a:r>
            <a:r>
              <a:rPr lang="en-GB" sz="4900" dirty="0">
                <a:ea typeface="+mn-ea"/>
                <a:cs typeface="+mn-cs"/>
              </a:rPr>
              <a:t> (</a:t>
            </a:r>
            <a:r>
              <a:rPr lang="ru-RU" sz="4900" dirty="0">
                <a:ea typeface="+mn-ea"/>
                <a:cs typeface="+mn-cs"/>
              </a:rPr>
              <a:t>параграф </a:t>
            </a:r>
            <a:r>
              <a:rPr lang="en-GB" sz="4900" dirty="0">
                <a:ea typeface="+mn-ea"/>
                <a:cs typeface="+mn-cs"/>
              </a:rPr>
              <a:t>2.94)</a:t>
            </a:r>
            <a:br>
              <a:rPr lang="en-GB" b="1" dirty="0">
                <a:solidFill>
                  <a:schemeClr val="tx2"/>
                </a:solidFill>
              </a:rPr>
            </a:br>
            <a:endParaRPr lang="en-GB" dirty="0">
              <a:solidFill>
                <a:schemeClr val="tx2"/>
              </a:solidFill>
            </a:endParaRPr>
          </a:p>
        </p:txBody>
      </p:sp>
      <p:sp>
        <p:nvSpPr>
          <p:cNvPr id="5" name="object 5"/>
          <p:cNvSpPr txBox="1">
            <a:spLocks noGrp="1"/>
          </p:cNvSpPr>
          <p:nvPr>
            <p:ph type="sldNum" sz="quarter" idx="4294967295"/>
          </p:nvPr>
        </p:nvSpPr>
        <p:spPr>
          <a:xfrm>
            <a:off x="1524000" y="891740"/>
            <a:ext cx="0" cy="581103"/>
          </a:xfrm>
          <a:prstGeom prst="rect">
            <a:avLst/>
          </a:prstGeom>
        </p:spPr>
        <p:txBody>
          <a:bodyPr vert="horz" wrap="square" lIns="0" tIns="26843" rIns="0" bIns="0" rtlCol="0" anchor="ctr">
            <a:spAutoFit/>
          </a:bodyPr>
          <a:lstStyle/>
          <a:p>
            <a:pPr marL="11546">
              <a:spcBef>
                <a:spcPts val="212"/>
              </a:spcBef>
            </a:pPr>
            <a:fld id="{81D60167-4931-47E6-BA6A-407CBD079E47}" type="slidenum">
              <a:rPr spc="-130" dirty="0"/>
              <a:pPr marL="11546">
                <a:spcBef>
                  <a:spcPts val="212"/>
                </a:spcBef>
              </a:pPr>
              <a:t>233</a:t>
            </a:fld>
            <a:endParaRPr spc="-130" dirty="0"/>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2168919644"/>
              </p:ext>
            </p:extLst>
          </p:nvPr>
        </p:nvGraphicFramePr>
        <p:xfrm>
          <a:off x="651641" y="963562"/>
          <a:ext cx="10888718" cy="54792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3329946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199" y="336176"/>
            <a:ext cx="10384971" cy="1325563"/>
          </a:xfrm>
        </p:spPr>
        <p:txBody>
          <a:bodyPr vert="horz" lIns="91440" tIns="45720" rIns="91440" bIns="45720" rtlCol="0" anchor="ctr">
            <a:normAutofit fontScale="90000"/>
          </a:bodyPr>
          <a:lstStyle/>
          <a:p>
            <a:r>
              <a:rPr lang="ru-RU" sz="3800" dirty="0">
                <a:ea typeface="+mn-ea"/>
                <a:cs typeface="+mn-cs"/>
              </a:rPr>
              <a:t>Этап</a:t>
            </a:r>
            <a:r>
              <a:rPr lang="en-GB" sz="3800" dirty="0">
                <a:ea typeface="+mn-ea"/>
                <a:cs typeface="+mn-cs"/>
              </a:rPr>
              <a:t> 5: </a:t>
            </a:r>
            <a:r>
              <a:rPr lang="ru-RU" sz="3800" dirty="0">
                <a:ea typeface="+mn-ea"/>
                <a:cs typeface="+mn-cs"/>
              </a:rPr>
              <a:t>Уведомление о намерении присудить договор и присуждение договора</a:t>
            </a:r>
            <a:br>
              <a:rPr lang="ru-RU" sz="4900" dirty="0">
                <a:ea typeface="+mn-ea"/>
                <a:cs typeface="+mn-cs"/>
              </a:rPr>
            </a:br>
            <a:endParaRPr lang="en-US" sz="4900" dirty="0">
              <a:ea typeface="+mn-ea"/>
              <a:cs typeface="+mn-cs"/>
            </a:endParaRPr>
          </a:p>
        </p:txBody>
      </p:sp>
      <p:graphicFrame>
        <p:nvGraphicFramePr>
          <p:cNvPr id="3" name="Content Placeholder 8"/>
          <p:cNvGraphicFramePr/>
          <p:nvPr>
            <p:extLst>
              <p:ext uri="{D42A27DB-BD31-4B8C-83A1-F6EECF244321}">
                <p14:modId xmlns:p14="http://schemas.microsoft.com/office/powerpoint/2010/main" val="4166882953"/>
              </p:ext>
            </p:extLst>
          </p:nvPr>
        </p:nvGraphicFramePr>
        <p:xfrm>
          <a:off x="1600199" y="1877961"/>
          <a:ext cx="9028471" cy="3795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57200" y="378300"/>
            <a:ext cx="10534800" cy="864551"/>
          </a:xfrm>
        </p:spPr>
        <p:txBody>
          <a:bodyPr vert="horz" lIns="91440" tIns="45720" rIns="91440" bIns="45720" rtlCol="0" anchor="ctr">
            <a:normAutofit fontScale="90000"/>
          </a:bodyPr>
          <a:lstStyle/>
          <a:p>
            <a:r>
              <a:rPr lang="ru-RU" sz="3800" dirty="0">
                <a:ea typeface="+mn-ea"/>
                <a:cs typeface="+mn-cs"/>
              </a:rPr>
              <a:t>Этап</a:t>
            </a:r>
            <a:r>
              <a:rPr lang="en-GB" sz="3800" dirty="0">
                <a:ea typeface="+mn-ea"/>
                <a:cs typeface="+mn-cs"/>
              </a:rPr>
              <a:t> 5: </a:t>
            </a:r>
            <a:r>
              <a:rPr lang="ru-RU" sz="3600" dirty="0">
                <a:ea typeface="+mn-ea"/>
                <a:cs typeface="+mn-cs"/>
              </a:rPr>
              <a:t>Уведомление о присуждении договора и присуждение договора </a:t>
            </a:r>
            <a:r>
              <a:rPr lang="en-GB" sz="4800" dirty="0">
                <a:ea typeface="+mn-ea"/>
                <a:cs typeface="+mn-cs"/>
              </a:rPr>
              <a:t>	</a:t>
            </a:r>
            <a:endParaRPr lang="en-GB" sz="4900" dirty="0">
              <a:ea typeface="+mn-ea"/>
              <a:cs typeface="+mn-cs"/>
            </a:endParaRPr>
          </a:p>
        </p:txBody>
      </p:sp>
      <p:sp>
        <p:nvSpPr>
          <p:cNvPr id="6" name="Rectangle 5"/>
          <p:cNvSpPr/>
          <p:nvPr/>
        </p:nvSpPr>
        <p:spPr>
          <a:xfrm>
            <a:off x="1882752" y="1223495"/>
            <a:ext cx="9951895" cy="1600438"/>
          </a:xfrm>
          <a:prstGeom prst="rect">
            <a:avLst/>
          </a:prstGeom>
        </p:spPr>
        <p:txBody>
          <a:bodyPr wrap="square">
            <a:spAutoFit/>
          </a:bodyPr>
          <a:lstStyle/>
          <a:p>
            <a:pPr algn="just"/>
            <a:r>
              <a:rPr lang="ru-RU" sz="2600" b="1" dirty="0">
                <a:solidFill>
                  <a:srgbClr val="A03A96"/>
                </a:solidFill>
              </a:rPr>
              <a:t>Уведомление о присуждении договора </a:t>
            </a:r>
            <a:r>
              <a:rPr lang="en-GB" sz="2600" b="1" dirty="0">
                <a:solidFill>
                  <a:srgbClr val="A03A96"/>
                </a:solidFill>
              </a:rPr>
              <a:t>(</a:t>
            </a:r>
            <a:r>
              <a:rPr lang="ru-RU" sz="2600" b="1" dirty="0" err="1">
                <a:solidFill>
                  <a:srgbClr val="A03A96"/>
                </a:solidFill>
              </a:rPr>
              <a:t>ст</a:t>
            </a:r>
            <a:r>
              <a:rPr lang="en-GB" sz="2600" b="1" dirty="0">
                <a:solidFill>
                  <a:srgbClr val="A03A96"/>
                </a:solidFill>
              </a:rPr>
              <a:t>. 2.101)</a:t>
            </a:r>
          </a:p>
          <a:p>
            <a:pPr algn="just"/>
            <a:r>
              <a:rPr lang="ru-RU" dirty="0"/>
              <a:t>Бенефициар уведомляет каждого участника торгов, соответствующего требованиям, о своем намерении присудить договор победителю торгов. После передачи уведомления о намерении присудить договор наступает период ожидания. Уведомление о намерении присудить должно содержать:</a:t>
            </a:r>
            <a:endParaRPr lang="en-GB" dirty="0"/>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2602266065"/>
              </p:ext>
            </p:extLst>
          </p:nvPr>
        </p:nvGraphicFramePr>
        <p:xfrm>
          <a:off x="1979791" y="2714157"/>
          <a:ext cx="8658284" cy="3394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Object 11"/>
          <p:cNvGraphicFramePr>
            <a:graphicFrameLocks noChangeAspect="1"/>
          </p:cNvGraphicFramePr>
          <p:nvPr/>
        </p:nvGraphicFramePr>
        <p:xfrm>
          <a:off x="10162667" y="2614343"/>
          <a:ext cx="1797050" cy="1797050"/>
        </p:xfrm>
        <a:graphic>
          <a:graphicData uri="http://schemas.openxmlformats.org/presentationml/2006/ole">
            <mc:AlternateContent xmlns:mc="http://schemas.openxmlformats.org/markup-compatibility/2006">
              <mc:Choice xmlns:v="urn:schemas-microsoft-com:vml" Requires="v">
                <p:oleObj spid="_x0000_s1026" name="Bitmap Image" r:id="rId9" imgW="1797120" imgH="1797120" progId="Paint.Picture">
                  <p:embed/>
                </p:oleObj>
              </mc:Choice>
              <mc:Fallback>
                <p:oleObj name="Bitmap Image" r:id="rId9" imgW="1797120" imgH="1797120" progId="Paint.Picture">
                  <p:embed/>
                  <p:pic>
                    <p:nvPicPr>
                      <p:cNvPr id="12" name="Object 11"/>
                      <p:cNvPicPr/>
                      <p:nvPr/>
                    </p:nvPicPr>
                    <p:blipFill>
                      <a:blip r:embed="rId10"/>
                      <a:stretch>
                        <a:fillRect/>
                      </a:stretch>
                    </p:blipFill>
                    <p:spPr>
                      <a:xfrm>
                        <a:off x="10162667" y="2614343"/>
                        <a:ext cx="1797050" cy="179705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29007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57200" y="462383"/>
            <a:ext cx="10534800" cy="864551"/>
          </a:xfrm>
        </p:spPr>
        <p:txBody>
          <a:bodyPr vert="horz" lIns="91440" tIns="45720" rIns="91440" bIns="45720" rtlCol="0" anchor="ctr">
            <a:normAutofit fontScale="90000"/>
          </a:bodyPr>
          <a:lstStyle/>
          <a:p>
            <a:r>
              <a:rPr lang="ru-RU" sz="3800" dirty="0">
                <a:ea typeface="+mn-ea"/>
                <a:cs typeface="+mn-cs"/>
              </a:rPr>
              <a:t>Этап 5: </a:t>
            </a:r>
            <a:r>
              <a:rPr lang="ru-RU" sz="3600" dirty="0">
                <a:ea typeface="+mn-ea"/>
                <a:cs typeface="+mn-cs"/>
              </a:rPr>
              <a:t>Уведомление о присуждении договора и присуждение договора </a:t>
            </a:r>
            <a:r>
              <a:rPr lang="en-GB" sz="4800" dirty="0">
                <a:ea typeface="+mn-ea"/>
                <a:cs typeface="+mn-cs"/>
              </a:rPr>
              <a:t>	</a:t>
            </a:r>
            <a:r>
              <a:rPr lang="en-GB" sz="4900" dirty="0">
                <a:ea typeface="+mn-ea"/>
                <a:cs typeface="+mn-cs"/>
              </a:rPr>
              <a:t>	</a:t>
            </a:r>
          </a:p>
        </p:txBody>
      </p:sp>
      <p:sp>
        <p:nvSpPr>
          <p:cNvPr id="6" name="Rectangle 5"/>
          <p:cNvSpPr/>
          <p:nvPr/>
        </p:nvSpPr>
        <p:spPr>
          <a:xfrm>
            <a:off x="1818745" y="1747671"/>
            <a:ext cx="9471048" cy="492443"/>
          </a:xfrm>
          <a:prstGeom prst="rect">
            <a:avLst/>
          </a:prstGeom>
        </p:spPr>
        <p:txBody>
          <a:bodyPr wrap="square">
            <a:spAutoFit/>
          </a:bodyPr>
          <a:lstStyle/>
          <a:p>
            <a:pPr algn="just"/>
            <a:r>
              <a:rPr lang="ru-RU" sz="2600" b="1" dirty="0">
                <a:solidFill>
                  <a:srgbClr val="C00000"/>
                </a:solidFill>
              </a:rPr>
              <a:t>Период ожидания</a:t>
            </a:r>
            <a:endParaRPr lang="en-GB" sz="2600" b="1" dirty="0">
              <a:solidFill>
                <a:srgbClr val="C00000"/>
              </a:solidFill>
            </a:endParaRP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1251257514"/>
              </p:ext>
            </p:extLst>
          </p:nvPr>
        </p:nvGraphicFramePr>
        <p:xfrm>
          <a:off x="1818745" y="2385848"/>
          <a:ext cx="8819330" cy="249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3086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574073" y="532132"/>
            <a:ext cx="10534800" cy="864551"/>
          </a:xfrm>
        </p:spPr>
        <p:txBody>
          <a:bodyPr vert="horz" lIns="91440" tIns="45720" rIns="91440" bIns="45720" rtlCol="0" anchor="ctr">
            <a:normAutofit fontScale="90000"/>
          </a:bodyPr>
          <a:lstStyle/>
          <a:p>
            <a:r>
              <a:rPr lang="ru-RU" sz="3800" dirty="0">
                <a:ea typeface="+mn-ea"/>
                <a:cs typeface="+mn-cs"/>
              </a:rPr>
              <a:t>Этап 5: </a:t>
            </a:r>
            <a:r>
              <a:rPr lang="ru-RU" sz="4000" dirty="0">
                <a:ea typeface="+mn-ea"/>
                <a:cs typeface="+mn-cs"/>
              </a:rPr>
              <a:t>Уведомление о присуждении договора и присуждение договора </a:t>
            </a:r>
            <a:r>
              <a:rPr lang="en-GB" sz="5400" dirty="0">
                <a:ea typeface="+mn-ea"/>
                <a:cs typeface="+mn-cs"/>
              </a:rPr>
              <a:t>	</a:t>
            </a:r>
            <a:endParaRPr lang="en-GB" sz="4900" dirty="0">
              <a:ea typeface="+mn-ea"/>
              <a:cs typeface="+mn-cs"/>
            </a:endParaRPr>
          </a:p>
        </p:txBody>
      </p:sp>
      <p:sp>
        <p:nvSpPr>
          <p:cNvPr id="6" name="Rectangle 5"/>
          <p:cNvSpPr/>
          <p:nvPr/>
        </p:nvSpPr>
        <p:spPr>
          <a:xfrm>
            <a:off x="1910185" y="1235773"/>
            <a:ext cx="9471048" cy="492443"/>
          </a:xfrm>
          <a:prstGeom prst="rect">
            <a:avLst/>
          </a:prstGeom>
        </p:spPr>
        <p:txBody>
          <a:bodyPr wrap="square">
            <a:spAutoFit/>
          </a:bodyPr>
          <a:lstStyle/>
          <a:p>
            <a:pPr algn="just"/>
            <a:r>
              <a:rPr lang="ru-RU" sz="2600" b="1" dirty="0">
                <a:solidFill>
                  <a:srgbClr val="A03A96"/>
                </a:solidFill>
              </a:rPr>
              <a:t>Подведение итогов</a:t>
            </a:r>
            <a:endParaRPr lang="en-GB" sz="2600" b="1" dirty="0">
              <a:solidFill>
                <a:srgbClr val="A03A96"/>
              </a:solidFill>
            </a:endParaRP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318224834"/>
              </p:ext>
            </p:extLst>
          </p:nvPr>
        </p:nvGraphicFramePr>
        <p:xfrm>
          <a:off x="1303133" y="1728216"/>
          <a:ext cx="10078099"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4376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57200" y="378300"/>
            <a:ext cx="10534800" cy="864551"/>
          </a:xfrm>
        </p:spPr>
        <p:txBody>
          <a:bodyPr vert="horz" lIns="91440" tIns="45720" rIns="91440" bIns="45720" rtlCol="0" anchor="ctr">
            <a:normAutofit fontScale="90000"/>
          </a:bodyPr>
          <a:lstStyle/>
          <a:p>
            <a:r>
              <a:rPr lang="ru-RU" sz="3800" dirty="0">
                <a:ea typeface="+mn-ea"/>
                <a:cs typeface="+mn-cs"/>
              </a:rPr>
              <a:t>Этап 5: </a:t>
            </a:r>
            <a:r>
              <a:rPr lang="ru-RU" sz="3600" dirty="0">
                <a:ea typeface="+mn-ea"/>
                <a:cs typeface="+mn-cs"/>
              </a:rPr>
              <a:t>Уведомление о присуждении договора и присуждение договора </a:t>
            </a:r>
            <a:r>
              <a:rPr lang="en-GB" sz="4800" dirty="0">
                <a:ea typeface="+mn-ea"/>
                <a:cs typeface="+mn-cs"/>
              </a:rPr>
              <a:t>	</a:t>
            </a:r>
            <a:r>
              <a:rPr lang="en-GB" sz="4900" dirty="0">
                <a:ea typeface="+mn-ea"/>
                <a:cs typeface="+mn-cs"/>
              </a:rPr>
              <a:t>	</a:t>
            </a:r>
          </a:p>
        </p:txBody>
      </p:sp>
      <p:sp>
        <p:nvSpPr>
          <p:cNvPr id="6" name="Rectangle 5"/>
          <p:cNvSpPr/>
          <p:nvPr/>
        </p:nvSpPr>
        <p:spPr>
          <a:xfrm>
            <a:off x="1910185" y="1235773"/>
            <a:ext cx="9471048" cy="492443"/>
          </a:xfrm>
          <a:prstGeom prst="rect">
            <a:avLst/>
          </a:prstGeom>
        </p:spPr>
        <p:txBody>
          <a:bodyPr wrap="square">
            <a:spAutoFit/>
          </a:bodyPr>
          <a:lstStyle/>
          <a:p>
            <a:pPr algn="just"/>
            <a:r>
              <a:rPr lang="ru-RU" sz="2600" b="1" dirty="0">
                <a:solidFill>
                  <a:srgbClr val="A03A96"/>
                </a:solidFill>
              </a:rPr>
              <a:t>Отчет по итогам торгов</a:t>
            </a:r>
            <a:endParaRPr lang="en-GB" sz="2600" b="1" dirty="0">
              <a:solidFill>
                <a:srgbClr val="A03A96"/>
              </a:solidFill>
            </a:endParaRP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562905312"/>
              </p:ext>
            </p:extLst>
          </p:nvPr>
        </p:nvGraphicFramePr>
        <p:xfrm>
          <a:off x="1303134" y="1728216"/>
          <a:ext cx="9404490"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608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57200" y="378300"/>
            <a:ext cx="10534800" cy="864551"/>
          </a:xfrm>
        </p:spPr>
        <p:txBody>
          <a:bodyPr vert="horz" lIns="91440" tIns="45720" rIns="91440" bIns="45720" rtlCol="0" anchor="ctr">
            <a:normAutofit fontScale="90000"/>
          </a:bodyPr>
          <a:lstStyle/>
          <a:p>
            <a:r>
              <a:rPr lang="ru-RU" sz="3800" dirty="0">
                <a:ea typeface="+mn-ea"/>
                <a:cs typeface="+mn-cs"/>
              </a:rPr>
              <a:t>Этап 5: </a:t>
            </a:r>
            <a:r>
              <a:rPr lang="ru-RU" sz="4000" dirty="0">
                <a:ea typeface="+mn-ea"/>
                <a:cs typeface="+mn-cs"/>
              </a:rPr>
              <a:t>Уведомление о присуждении договора и присуждение договора </a:t>
            </a:r>
            <a:r>
              <a:rPr lang="en-GB" sz="4900" dirty="0">
                <a:ea typeface="+mn-ea"/>
                <a:cs typeface="+mn-cs"/>
              </a:rPr>
              <a:t>	</a:t>
            </a:r>
          </a:p>
        </p:txBody>
      </p:sp>
      <p:sp>
        <p:nvSpPr>
          <p:cNvPr id="6" name="Rectangle 5"/>
          <p:cNvSpPr/>
          <p:nvPr/>
        </p:nvSpPr>
        <p:spPr>
          <a:xfrm>
            <a:off x="1910185" y="1235773"/>
            <a:ext cx="9471048" cy="492443"/>
          </a:xfrm>
          <a:prstGeom prst="rect">
            <a:avLst/>
          </a:prstGeom>
        </p:spPr>
        <p:txBody>
          <a:bodyPr wrap="square">
            <a:spAutoFit/>
          </a:bodyPr>
          <a:lstStyle/>
          <a:p>
            <a:pPr algn="just"/>
            <a:r>
              <a:rPr lang="ru-RU" sz="2600" b="1" dirty="0">
                <a:solidFill>
                  <a:srgbClr val="A03A96"/>
                </a:solidFill>
              </a:rPr>
              <a:t>Переговоры</a:t>
            </a:r>
            <a:endParaRPr lang="en-GB" sz="2600" b="1" dirty="0">
              <a:solidFill>
                <a:srgbClr val="A03A96"/>
              </a:solidFill>
            </a:endParaRP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1742322648"/>
              </p:ext>
            </p:extLst>
          </p:nvPr>
        </p:nvGraphicFramePr>
        <p:xfrm>
          <a:off x="1657200" y="1701523"/>
          <a:ext cx="9404490"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66189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dirty="0">
                <a:solidFill>
                  <a:srgbClr val="002060"/>
                </a:solidFill>
              </a:rPr>
              <a:t>Типы договоров</a:t>
            </a:r>
            <a:r>
              <a:rPr lang="en-US" dirty="0">
                <a:solidFill>
                  <a:srgbClr val="002060"/>
                </a:solidFill>
              </a:rPr>
              <a:t>, </a:t>
            </a:r>
            <a:r>
              <a:rPr lang="ru-RU" dirty="0">
                <a:solidFill>
                  <a:srgbClr val="002060"/>
                </a:solidFill>
              </a:rPr>
              <a:t>оплата и риски</a:t>
            </a:r>
            <a:endParaRPr lang="en-US" dirty="0">
              <a:solidFill>
                <a:srgbClr val="002060"/>
              </a:solidFill>
            </a:endParaRPr>
          </a:p>
        </p:txBody>
      </p:sp>
      <p:pic>
        <p:nvPicPr>
          <p:cNvPr id="6" name="Рисунок 5">
            <a:extLst>
              <a:ext uri="{FF2B5EF4-FFF2-40B4-BE49-F238E27FC236}">
                <a16:creationId xmlns:a16="http://schemas.microsoft.com/office/drawing/2014/main" id="{D3DB7084-2CD6-432E-848B-18835787E084}"/>
              </a:ext>
            </a:extLst>
          </p:cNvPr>
          <p:cNvPicPr>
            <a:picLocks noChangeAspect="1"/>
          </p:cNvPicPr>
          <p:nvPr/>
        </p:nvPicPr>
        <p:blipFill>
          <a:blip r:embed="rId4"/>
          <a:stretch>
            <a:fillRect/>
          </a:stretch>
        </p:blipFill>
        <p:spPr>
          <a:xfrm>
            <a:off x="2318857" y="1417638"/>
            <a:ext cx="9054914" cy="3524995"/>
          </a:xfrm>
          <a:prstGeom prst="rect">
            <a:avLst/>
          </a:prstGeom>
        </p:spPr>
      </p:pic>
    </p:spTree>
    <p:custDataLst>
      <p:tags r:id="rId1"/>
    </p:custDataLst>
    <p:extLst>
      <p:ext uri="{BB962C8B-B14F-4D97-AF65-F5344CB8AC3E}">
        <p14:creationId xmlns:p14="http://schemas.microsoft.com/office/powerpoint/2010/main" val="9612499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57200" y="371222"/>
            <a:ext cx="10534800" cy="864551"/>
          </a:xfrm>
        </p:spPr>
        <p:txBody>
          <a:bodyPr vert="horz" lIns="91440" tIns="45720" rIns="91440" bIns="45720" rtlCol="0" anchor="ctr">
            <a:noAutofit/>
          </a:bodyPr>
          <a:lstStyle/>
          <a:p>
            <a:r>
              <a:rPr lang="ru-RU" sz="3400" dirty="0">
                <a:ea typeface="+mn-ea"/>
                <a:cs typeface="+mn-cs"/>
              </a:rPr>
              <a:t>Этап 5: Уведомление о присуждении договора и присуждение договора	</a:t>
            </a:r>
            <a:r>
              <a:rPr lang="en-GB" sz="3400" dirty="0">
                <a:ea typeface="+mn-ea"/>
                <a:cs typeface="+mn-cs"/>
              </a:rPr>
              <a:t>	</a:t>
            </a:r>
          </a:p>
        </p:txBody>
      </p:sp>
      <p:sp>
        <p:nvSpPr>
          <p:cNvPr id="6" name="Rectangle 5"/>
          <p:cNvSpPr/>
          <p:nvPr/>
        </p:nvSpPr>
        <p:spPr>
          <a:xfrm>
            <a:off x="1657200" y="1235773"/>
            <a:ext cx="9471048" cy="492443"/>
          </a:xfrm>
          <a:prstGeom prst="rect">
            <a:avLst/>
          </a:prstGeom>
        </p:spPr>
        <p:txBody>
          <a:bodyPr wrap="square">
            <a:spAutoFit/>
          </a:bodyPr>
          <a:lstStyle/>
          <a:p>
            <a:pPr algn="just"/>
            <a:r>
              <a:rPr lang="ru-RU" sz="2600" b="1" dirty="0">
                <a:solidFill>
                  <a:srgbClr val="A03A96"/>
                </a:solidFill>
              </a:rPr>
              <a:t>Присуждение и подписание договора</a:t>
            </a:r>
            <a:endParaRPr lang="en-GB" sz="2600" b="1" dirty="0">
              <a:solidFill>
                <a:srgbClr val="A03A96"/>
              </a:solidFill>
            </a:endParaRP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4069253510"/>
              </p:ext>
            </p:extLst>
          </p:nvPr>
        </p:nvGraphicFramePr>
        <p:xfrm>
          <a:off x="1303134" y="1728216"/>
          <a:ext cx="9404490"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8085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Grp="1"/>
          </p:cNvSpPr>
          <p:nvPr>
            <p:ph type="title"/>
          </p:nvPr>
        </p:nvSpPr>
        <p:spPr>
          <a:xfrm>
            <a:off x="1612120" y="344966"/>
            <a:ext cx="10632771" cy="864551"/>
          </a:xfrm>
        </p:spPr>
        <p:txBody>
          <a:bodyPr vert="horz" lIns="91440" tIns="45720" rIns="91440" bIns="45720" rtlCol="0" anchor="ctr">
            <a:normAutofit fontScale="90000"/>
          </a:bodyPr>
          <a:lstStyle/>
          <a:p>
            <a:r>
              <a:rPr lang="ru-RU" sz="3800" dirty="0">
                <a:ea typeface="+mn-ea"/>
                <a:cs typeface="+mn-cs"/>
              </a:rPr>
              <a:t>Этап 5: Уведомление о присуждении договор и присуждение договора</a:t>
            </a:r>
            <a:r>
              <a:rPr lang="ru-RU" sz="4900" dirty="0">
                <a:ea typeface="+mn-ea"/>
                <a:cs typeface="+mn-cs"/>
              </a:rPr>
              <a:t>	</a:t>
            </a:r>
            <a:r>
              <a:rPr lang="en-GB" sz="4900" dirty="0">
                <a:ea typeface="+mn-ea"/>
                <a:cs typeface="+mn-cs"/>
              </a:rPr>
              <a:t>	</a:t>
            </a:r>
          </a:p>
        </p:txBody>
      </p:sp>
      <p:sp>
        <p:nvSpPr>
          <p:cNvPr id="6" name="Rectangle 5"/>
          <p:cNvSpPr/>
          <p:nvPr/>
        </p:nvSpPr>
        <p:spPr>
          <a:xfrm>
            <a:off x="1676237" y="1095801"/>
            <a:ext cx="9471048" cy="492443"/>
          </a:xfrm>
          <a:prstGeom prst="rect">
            <a:avLst/>
          </a:prstGeom>
        </p:spPr>
        <p:txBody>
          <a:bodyPr wrap="square">
            <a:spAutoFit/>
          </a:bodyPr>
          <a:lstStyle/>
          <a:p>
            <a:pPr algn="just"/>
            <a:r>
              <a:rPr lang="ru-RU" sz="2600" b="1" dirty="0">
                <a:solidFill>
                  <a:srgbClr val="A03A96"/>
                </a:solidFill>
              </a:rPr>
              <a:t>Уведомление о присуждении договора </a:t>
            </a:r>
            <a:endParaRPr lang="en-GB" sz="2600" b="1" dirty="0">
              <a:solidFill>
                <a:srgbClr val="A03A96"/>
              </a:solidFill>
            </a:endParaRPr>
          </a:p>
        </p:txBody>
      </p:sp>
      <p:graphicFrame>
        <p:nvGraphicFramePr>
          <p:cNvPr id="15" name="Content Placeholder 2"/>
          <p:cNvGraphicFramePr>
            <a:graphicFrameLocks noGrp="1"/>
          </p:cNvGraphicFramePr>
          <p:nvPr>
            <p:ph idx="1"/>
          </p:nvPr>
        </p:nvGraphicFramePr>
        <p:xfrm>
          <a:off x="1303134" y="1728216"/>
          <a:ext cx="9404490" cy="451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p:cNvGrpSpPr/>
          <p:nvPr/>
        </p:nvGrpSpPr>
        <p:grpSpPr>
          <a:xfrm>
            <a:off x="1657200" y="1661602"/>
            <a:ext cx="8740154" cy="4374582"/>
            <a:chOff x="1657200" y="1661602"/>
            <a:chExt cx="8740154" cy="4374582"/>
          </a:xfrm>
        </p:grpSpPr>
        <p:sp>
          <p:nvSpPr>
            <p:cNvPr id="3" name="Freeform 2"/>
            <p:cNvSpPr/>
            <p:nvPr/>
          </p:nvSpPr>
          <p:spPr>
            <a:xfrm>
              <a:off x="1721656" y="1661602"/>
              <a:ext cx="5510954" cy="1225874"/>
            </a:xfrm>
            <a:custGeom>
              <a:avLst/>
              <a:gdLst>
                <a:gd name="connsiteX0" fmla="*/ 0 w 5510954"/>
                <a:gd name="connsiteY0" fmla="*/ 204316 h 1225874"/>
                <a:gd name="connsiteX1" fmla="*/ 204316 w 5510954"/>
                <a:gd name="connsiteY1" fmla="*/ 0 h 1225874"/>
                <a:gd name="connsiteX2" fmla="*/ 5306638 w 5510954"/>
                <a:gd name="connsiteY2" fmla="*/ 0 h 1225874"/>
                <a:gd name="connsiteX3" fmla="*/ 5510954 w 5510954"/>
                <a:gd name="connsiteY3" fmla="*/ 204316 h 1225874"/>
                <a:gd name="connsiteX4" fmla="*/ 5510954 w 5510954"/>
                <a:gd name="connsiteY4" fmla="*/ 1021558 h 1225874"/>
                <a:gd name="connsiteX5" fmla="*/ 5306638 w 5510954"/>
                <a:gd name="connsiteY5" fmla="*/ 1225874 h 1225874"/>
                <a:gd name="connsiteX6" fmla="*/ 204316 w 5510954"/>
                <a:gd name="connsiteY6" fmla="*/ 1225874 h 1225874"/>
                <a:gd name="connsiteX7" fmla="*/ 0 w 5510954"/>
                <a:gd name="connsiteY7" fmla="*/ 1021558 h 1225874"/>
                <a:gd name="connsiteX8" fmla="*/ 0 w 5510954"/>
                <a:gd name="connsiteY8" fmla="*/ 204316 h 122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0954" h="1225874">
                  <a:moveTo>
                    <a:pt x="0" y="204316"/>
                  </a:moveTo>
                  <a:cubicBezTo>
                    <a:pt x="0" y="91475"/>
                    <a:pt x="91475" y="0"/>
                    <a:pt x="204316" y="0"/>
                  </a:cubicBezTo>
                  <a:lnTo>
                    <a:pt x="5306638" y="0"/>
                  </a:lnTo>
                  <a:cubicBezTo>
                    <a:pt x="5419479" y="0"/>
                    <a:pt x="5510954" y="91475"/>
                    <a:pt x="5510954" y="204316"/>
                  </a:cubicBezTo>
                  <a:lnTo>
                    <a:pt x="5510954" y="1021558"/>
                  </a:lnTo>
                  <a:cubicBezTo>
                    <a:pt x="5510954" y="1134399"/>
                    <a:pt x="5419479" y="1225874"/>
                    <a:pt x="5306638" y="1225874"/>
                  </a:cubicBezTo>
                  <a:lnTo>
                    <a:pt x="204316" y="1225874"/>
                  </a:lnTo>
                  <a:cubicBezTo>
                    <a:pt x="91475" y="1225874"/>
                    <a:pt x="0" y="1134399"/>
                    <a:pt x="0" y="1021558"/>
                  </a:cubicBezTo>
                  <a:lnTo>
                    <a:pt x="0" y="204316"/>
                  </a:lnTo>
                  <a:close/>
                </a:path>
              </a:pathLst>
            </a:custGeom>
            <a:solidFill>
              <a:srgbClr val="FFCCFF"/>
            </a:solidFill>
            <a:ln>
              <a:solidFill>
                <a:srgbClr val="A03A96"/>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6042" tIns="97942" rIns="136042" bIns="97942" numCol="1" spcCol="1270" anchor="ctr" anchorCtr="0">
              <a:noAutofit/>
            </a:bodyPr>
            <a:lstStyle/>
            <a:p>
              <a:pPr lvl="0" defTabSz="889000">
                <a:lnSpc>
                  <a:spcPct val="90000"/>
                </a:lnSpc>
                <a:spcBef>
                  <a:spcPct val="0"/>
                </a:spcBef>
                <a:spcAft>
                  <a:spcPct val="35000"/>
                </a:spcAft>
              </a:pPr>
              <a:r>
                <a:rPr lang="ru-RU" sz="1600" dirty="0">
                  <a:solidFill>
                    <a:schemeClr val="tx1"/>
                  </a:solidFill>
                </a:rPr>
                <a:t>После присуждения договора Бенефициар должен опубликовать Уведомление о присуждении договора в интернет издании UNDB или на веб-сайте </a:t>
              </a:r>
              <a:r>
                <a:rPr lang="ru-RU" sz="1600" dirty="0" err="1">
                  <a:solidFill>
                    <a:schemeClr val="tx1"/>
                  </a:solidFill>
                </a:rPr>
                <a:t>Dg</a:t>
              </a:r>
              <a:r>
                <a:rPr lang="ru-RU" sz="1600" dirty="0">
                  <a:solidFill>
                    <a:schemeClr val="tx1"/>
                  </a:solidFill>
                </a:rPr>
                <a:t> Market в дополнение к внешнему веб-сайту ИБР.</a:t>
              </a:r>
              <a:endParaRPr lang="en-GB" sz="1600" dirty="0">
                <a:solidFill>
                  <a:schemeClr val="tx1"/>
                </a:solidFill>
              </a:endParaRPr>
            </a:p>
          </p:txBody>
        </p:sp>
        <p:sp>
          <p:nvSpPr>
            <p:cNvPr id="7" name="Freeform 6"/>
            <p:cNvSpPr/>
            <p:nvPr/>
          </p:nvSpPr>
          <p:spPr>
            <a:xfrm>
              <a:off x="1657200" y="2887476"/>
              <a:ext cx="6663609" cy="1032628"/>
            </a:xfrm>
            <a:custGeom>
              <a:avLst/>
              <a:gdLst>
                <a:gd name="connsiteX0" fmla="*/ 0 w 6663609"/>
                <a:gd name="connsiteY0" fmla="*/ 172108 h 1032628"/>
                <a:gd name="connsiteX1" fmla="*/ 172108 w 6663609"/>
                <a:gd name="connsiteY1" fmla="*/ 0 h 1032628"/>
                <a:gd name="connsiteX2" fmla="*/ 6491501 w 6663609"/>
                <a:gd name="connsiteY2" fmla="*/ 0 h 1032628"/>
                <a:gd name="connsiteX3" fmla="*/ 6663609 w 6663609"/>
                <a:gd name="connsiteY3" fmla="*/ 172108 h 1032628"/>
                <a:gd name="connsiteX4" fmla="*/ 6663609 w 6663609"/>
                <a:gd name="connsiteY4" fmla="*/ 860520 h 1032628"/>
                <a:gd name="connsiteX5" fmla="*/ 6491501 w 6663609"/>
                <a:gd name="connsiteY5" fmla="*/ 1032628 h 1032628"/>
                <a:gd name="connsiteX6" fmla="*/ 172108 w 6663609"/>
                <a:gd name="connsiteY6" fmla="*/ 1032628 h 1032628"/>
                <a:gd name="connsiteX7" fmla="*/ 0 w 6663609"/>
                <a:gd name="connsiteY7" fmla="*/ 860520 h 1032628"/>
                <a:gd name="connsiteX8" fmla="*/ 0 w 6663609"/>
                <a:gd name="connsiteY8" fmla="*/ 172108 h 10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3609" h="1032628">
                  <a:moveTo>
                    <a:pt x="0" y="172108"/>
                  </a:moveTo>
                  <a:cubicBezTo>
                    <a:pt x="0" y="77055"/>
                    <a:pt x="77055" y="0"/>
                    <a:pt x="172108" y="0"/>
                  </a:cubicBezTo>
                  <a:lnTo>
                    <a:pt x="6491501" y="0"/>
                  </a:lnTo>
                  <a:cubicBezTo>
                    <a:pt x="6586554" y="0"/>
                    <a:pt x="6663609" y="77055"/>
                    <a:pt x="6663609" y="172108"/>
                  </a:cubicBezTo>
                  <a:lnTo>
                    <a:pt x="6663609" y="860520"/>
                  </a:lnTo>
                  <a:cubicBezTo>
                    <a:pt x="6663609" y="955573"/>
                    <a:pt x="6586554" y="1032628"/>
                    <a:pt x="6491501" y="1032628"/>
                  </a:cubicBezTo>
                  <a:lnTo>
                    <a:pt x="172108" y="1032628"/>
                  </a:lnTo>
                  <a:cubicBezTo>
                    <a:pt x="77055" y="1032628"/>
                    <a:pt x="0" y="955573"/>
                    <a:pt x="0" y="860520"/>
                  </a:cubicBezTo>
                  <a:lnTo>
                    <a:pt x="0" y="172108"/>
                  </a:lnTo>
                  <a:close/>
                </a:path>
              </a:pathLst>
            </a:custGeom>
            <a:solidFill>
              <a:srgbClr val="FF99FF"/>
            </a:solidFill>
            <a:ln>
              <a:solidFill>
                <a:srgbClr val="A03A96"/>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6609" tIns="88509" rIns="126609" bIns="88509" numCol="1" spcCol="1270" anchor="ctr" anchorCtr="0">
              <a:noAutofit/>
            </a:bodyPr>
            <a:lstStyle/>
            <a:p>
              <a:pPr lvl="0" defTabSz="889000">
                <a:lnSpc>
                  <a:spcPct val="90000"/>
                </a:lnSpc>
                <a:spcBef>
                  <a:spcPct val="0"/>
                </a:spcBef>
                <a:spcAft>
                  <a:spcPct val="35000"/>
                </a:spcAft>
              </a:pPr>
              <a:r>
                <a:rPr lang="ru-RU" sz="1600" dirty="0">
                  <a:solidFill>
                    <a:schemeClr val="tx1"/>
                  </a:solidFill>
                </a:rPr>
                <a:t>В случае НКТ уведомление о присуждении договора должно быть опубликовано с использованием тех же средств массовой информации, которые используются для СЗД.</a:t>
              </a:r>
              <a:endParaRPr lang="en-GB" sz="1600" dirty="0">
                <a:solidFill>
                  <a:schemeClr val="tx1"/>
                </a:solidFill>
              </a:endParaRPr>
            </a:p>
          </p:txBody>
        </p:sp>
        <p:sp>
          <p:nvSpPr>
            <p:cNvPr id="8" name="Freeform 7"/>
            <p:cNvSpPr/>
            <p:nvPr/>
          </p:nvSpPr>
          <p:spPr>
            <a:xfrm>
              <a:off x="1721656" y="3945516"/>
              <a:ext cx="7740651" cy="1032628"/>
            </a:xfrm>
            <a:custGeom>
              <a:avLst/>
              <a:gdLst>
                <a:gd name="connsiteX0" fmla="*/ 0 w 7740651"/>
                <a:gd name="connsiteY0" fmla="*/ 172108 h 1032628"/>
                <a:gd name="connsiteX1" fmla="*/ 172108 w 7740651"/>
                <a:gd name="connsiteY1" fmla="*/ 0 h 1032628"/>
                <a:gd name="connsiteX2" fmla="*/ 7568543 w 7740651"/>
                <a:gd name="connsiteY2" fmla="*/ 0 h 1032628"/>
                <a:gd name="connsiteX3" fmla="*/ 7740651 w 7740651"/>
                <a:gd name="connsiteY3" fmla="*/ 172108 h 1032628"/>
                <a:gd name="connsiteX4" fmla="*/ 7740651 w 7740651"/>
                <a:gd name="connsiteY4" fmla="*/ 860520 h 1032628"/>
                <a:gd name="connsiteX5" fmla="*/ 7568543 w 7740651"/>
                <a:gd name="connsiteY5" fmla="*/ 1032628 h 1032628"/>
                <a:gd name="connsiteX6" fmla="*/ 172108 w 7740651"/>
                <a:gd name="connsiteY6" fmla="*/ 1032628 h 1032628"/>
                <a:gd name="connsiteX7" fmla="*/ 0 w 7740651"/>
                <a:gd name="connsiteY7" fmla="*/ 860520 h 1032628"/>
                <a:gd name="connsiteX8" fmla="*/ 0 w 7740651"/>
                <a:gd name="connsiteY8" fmla="*/ 172108 h 10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0651" h="1032628">
                  <a:moveTo>
                    <a:pt x="0" y="172108"/>
                  </a:moveTo>
                  <a:cubicBezTo>
                    <a:pt x="0" y="77055"/>
                    <a:pt x="77055" y="0"/>
                    <a:pt x="172108" y="0"/>
                  </a:cubicBezTo>
                  <a:lnTo>
                    <a:pt x="7568543" y="0"/>
                  </a:lnTo>
                  <a:cubicBezTo>
                    <a:pt x="7663596" y="0"/>
                    <a:pt x="7740651" y="77055"/>
                    <a:pt x="7740651" y="172108"/>
                  </a:cubicBezTo>
                  <a:lnTo>
                    <a:pt x="7740651" y="860520"/>
                  </a:lnTo>
                  <a:cubicBezTo>
                    <a:pt x="7740651" y="955573"/>
                    <a:pt x="7663596" y="1032628"/>
                    <a:pt x="7568543" y="1032628"/>
                  </a:cubicBezTo>
                  <a:lnTo>
                    <a:pt x="172108" y="1032628"/>
                  </a:lnTo>
                  <a:cubicBezTo>
                    <a:pt x="77055" y="1032628"/>
                    <a:pt x="0" y="955573"/>
                    <a:pt x="0" y="860520"/>
                  </a:cubicBezTo>
                  <a:lnTo>
                    <a:pt x="0" y="172108"/>
                  </a:lnTo>
                  <a:close/>
                </a:path>
              </a:pathLst>
            </a:custGeom>
            <a:solidFill>
              <a:srgbClr val="FF09E8"/>
            </a:solidFill>
            <a:ln>
              <a:solidFill>
                <a:srgbClr val="A03A96"/>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6609" tIns="88509" rIns="126609" bIns="88509" numCol="1" spcCol="1270" anchor="ctr" anchorCtr="0">
              <a:noAutofit/>
            </a:bodyPr>
            <a:lstStyle/>
            <a:p>
              <a:pPr lvl="0" defTabSz="889000">
                <a:lnSpc>
                  <a:spcPct val="90000"/>
                </a:lnSpc>
                <a:spcBef>
                  <a:spcPct val="0"/>
                </a:spcBef>
                <a:spcAft>
                  <a:spcPct val="35000"/>
                </a:spcAft>
              </a:pPr>
              <a:r>
                <a:rPr lang="ru-RU" sz="1600" dirty="0">
                  <a:solidFill>
                    <a:schemeClr val="tx1"/>
                  </a:solidFill>
                </a:rPr>
                <a:t>Уведомление о присуждении договора должно содержать: название и регистрационный номер присуждаемого договора; наименование (Ф.И.О.) участника торгов, кому присуждается договор; предмет договора; стоимость и срок действия договора</a:t>
              </a:r>
              <a:r>
                <a:rPr lang="en-GB" sz="1600" dirty="0">
                  <a:solidFill>
                    <a:schemeClr val="tx1"/>
                  </a:solidFill>
                </a:rPr>
                <a:t>.</a:t>
              </a:r>
            </a:p>
          </p:txBody>
        </p:sp>
        <p:sp>
          <p:nvSpPr>
            <p:cNvPr id="9" name="Freeform 8"/>
            <p:cNvSpPr/>
            <p:nvPr/>
          </p:nvSpPr>
          <p:spPr>
            <a:xfrm>
              <a:off x="1747519" y="5003556"/>
              <a:ext cx="8649835" cy="1032628"/>
            </a:xfrm>
            <a:custGeom>
              <a:avLst/>
              <a:gdLst>
                <a:gd name="connsiteX0" fmla="*/ 0 w 8649835"/>
                <a:gd name="connsiteY0" fmla="*/ 172108 h 1032628"/>
                <a:gd name="connsiteX1" fmla="*/ 172108 w 8649835"/>
                <a:gd name="connsiteY1" fmla="*/ 0 h 1032628"/>
                <a:gd name="connsiteX2" fmla="*/ 8477727 w 8649835"/>
                <a:gd name="connsiteY2" fmla="*/ 0 h 1032628"/>
                <a:gd name="connsiteX3" fmla="*/ 8649835 w 8649835"/>
                <a:gd name="connsiteY3" fmla="*/ 172108 h 1032628"/>
                <a:gd name="connsiteX4" fmla="*/ 8649835 w 8649835"/>
                <a:gd name="connsiteY4" fmla="*/ 860520 h 1032628"/>
                <a:gd name="connsiteX5" fmla="*/ 8477727 w 8649835"/>
                <a:gd name="connsiteY5" fmla="*/ 1032628 h 1032628"/>
                <a:gd name="connsiteX6" fmla="*/ 172108 w 8649835"/>
                <a:gd name="connsiteY6" fmla="*/ 1032628 h 1032628"/>
                <a:gd name="connsiteX7" fmla="*/ 0 w 8649835"/>
                <a:gd name="connsiteY7" fmla="*/ 860520 h 1032628"/>
                <a:gd name="connsiteX8" fmla="*/ 0 w 8649835"/>
                <a:gd name="connsiteY8" fmla="*/ 172108 h 10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835" h="1032628">
                  <a:moveTo>
                    <a:pt x="0" y="172108"/>
                  </a:moveTo>
                  <a:cubicBezTo>
                    <a:pt x="0" y="77055"/>
                    <a:pt x="77055" y="0"/>
                    <a:pt x="172108" y="0"/>
                  </a:cubicBezTo>
                  <a:lnTo>
                    <a:pt x="8477727" y="0"/>
                  </a:lnTo>
                  <a:cubicBezTo>
                    <a:pt x="8572780" y="0"/>
                    <a:pt x="8649835" y="77055"/>
                    <a:pt x="8649835" y="172108"/>
                  </a:cubicBezTo>
                  <a:lnTo>
                    <a:pt x="8649835" y="860520"/>
                  </a:lnTo>
                  <a:cubicBezTo>
                    <a:pt x="8649835" y="955573"/>
                    <a:pt x="8572780" y="1032628"/>
                    <a:pt x="8477727" y="1032628"/>
                  </a:cubicBezTo>
                  <a:lnTo>
                    <a:pt x="172108" y="1032628"/>
                  </a:lnTo>
                  <a:cubicBezTo>
                    <a:pt x="77055" y="1032628"/>
                    <a:pt x="0" y="955573"/>
                    <a:pt x="0" y="860520"/>
                  </a:cubicBezTo>
                  <a:lnTo>
                    <a:pt x="0" y="172108"/>
                  </a:lnTo>
                  <a:close/>
                </a:path>
              </a:pathLst>
            </a:custGeom>
            <a:solidFill>
              <a:srgbClr val="CC00B9"/>
            </a:solidFill>
            <a:ln>
              <a:solidFill>
                <a:srgbClr val="A03A96"/>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6609" tIns="88509" rIns="126609" bIns="88509" numCol="1" spcCol="1270" anchor="ctr" anchorCtr="0">
              <a:noAutofit/>
            </a:bodyPr>
            <a:lstStyle/>
            <a:p>
              <a:pPr lvl="0" defTabSz="889000">
                <a:lnSpc>
                  <a:spcPct val="90000"/>
                </a:lnSpc>
                <a:spcBef>
                  <a:spcPct val="0"/>
                </a:spcBef>
                <a:spcAft>
                  <a:spcPct val="35000"/>
                </a:spcAft>
              </a:pPr>
              <a:r>
                <a:rPr lang="ru-RU" sz="1600" dirty="0">
                  <a:solidFill>
                    <a:schemeClr val="tx1"/>
                  </a:solidFill>
                </a:rPr>
                <a:t>Договор с предварительным рассмотрением, присужденный без получения письма об отсутствии возражений ИБР, не имеет права на финансирование ИБР.</a:t>
              </a:r>
              <a:endParaRPr lang="en-GB" sz="1600" dirty="0">
                <a:solidFill>
                  <a:schemeClr val="tx1"/>
                </a:solidFill>
              </a:endParaRPr>
            </a:p>
          </p:txBody>
        </p:sp>
      </p:grpSp>
    </p:spTree>
    <p:custDataLst>
      <p:tags r:id="rId1"/>
    </p:custDataLst>
    <p:extLst>
      <p:ext uri="{BB962C8B-B14F-4D97-AF65-F5344CB8AC3E}">
        <p14:creationId xmlns:p14="http://schemas.microsoft.com/office/powerpoint/2010/main" val="3976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2"/>
          <p:cNvSpPr>
            <a:spLocks noGrp="1"/>
          </p:cNvSpPr>
          <p:nvPr>
            <p:ph type="title" idx="4294967295"/>
          </p:nvPr>
        </p:nvSpPr>
        <p:spPr>
          <a:xfrm>
            <a:off x="1924014" y="331507"/>
            <a:ext cx="9473659" cy="78819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ru-RU" altLang="en-US" dirty="0"/>
              <a:t>Присуждение договора </a:t>
            </a:r>
            <a:r>
              <a:rPr lang="en-US" altLang="en-US" dirty="0"/>
              <a:t>(</a:t>
            </a:r>
            <a:r>
              <a:rPr lang="ru-RU" altLang="en-US" dirty="0"/>
              <a:t>параграф</a:t>
            </a:r>
            <a:r>
              <a:rPr lang="en-US" altLang="en-US" dirty="0"/>
              <a:t> 2.59)</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4199450089"/>
              </p:ext>
            </p:extLst>
          </p:nvPr>
        </p:nvGraphicFramePr>
        <p:xfrm>
          <a:off x="1207008" y="1251348"/>
          <a:ext cx="10323576" cy="4907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owchart: Connector 2"/>
          <p:cNvSpPr/>
          <p:nvPr/>
        </p:nvSpPr>
        <p:spPr>
          <a:xfrm>
            <a:off x="2102069" y="1776248"/>
            <a:ext cx="4573682" cy="4067504"/>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ru-RU" sz="2000" b="0" i="0" u="none" strike="noStrike" kern="1200" cap="none" spc="0" normalizeH="0" baseline="0" noProof="0" dirty="0">
                <a:ln>
                  <a:noFill/>
                </a:ln>
                <a:solidFill>
                  <a:prstClr val="white"/>
                </a:solidFill>
                <a:effectLst/>
                <a:uLnTx/>
                <a:uFillTx/>
                <a:latin typeface="Calibri"/>
                <a:ea typeface="+mn-ea"/>
                <a:cs typeface="+mn-cs"/>
              </a:rPr>
              <a:t>В течение срока действия заявки договор </a:t>
            </a:r>
            <a:r>
              <a:rPr lang="ru-RU" sz="2000" dirty="0">
                <a:solidFill>
                  <a:prstClr val="white"/>
                </a:solidFill>
              </a:rPr>
              <a:t>присуждается участнику торгов, </a:t>
            </a:r>
            <a:r>
              <a:rPr kumimoji="0" lang="ru-RU" sz="2000" b="0" i="0" u="none" strike="noStrike" kern="1200" cap="none" spc="0" normalizeH="0" baseline="0" noProof="0" dirty="0">
                <a:ln>
                  <a:noFill/>
                </a:ln>
                <a:solidFill>
                  <a:prstClr val="white"/>
                </a:solidFill>
                <a:effectLst/>
                <a:uLnTx/>
                <a:uFillTx/>
                <a:latin typeface="Calibri"/>
                <a:ea typeface="+mn-ea"/>
                <a:cs typeface="+mn-cs"/>
              </a:rPr>
              <a:t>соответствующему установленным минимальным квалификационным требованиям и имеющему соответствующие ресурсы и чья заявка</a:t>
            </a:r>
            <a:r>
              <a:rPr kumimoji="0" lang="en-GB" sz="2000" b="0" i="0" u="none" strike="noStrike" kern="1200" cap="none" spc="0" normalizeH="0" baseline="0" noProof="0" dirty="0">
                <a:ln>
                  <a:noFill/>
                </a:ln>
                <a:solidFill>
                  <a:prstClr val="white"/>
                </a:solidFill>
                <a:effectLst/>
                <a:uLnTx/>
                <a:uFillTx/>
                <a:latin typeface="Calibri"/>
                <a:ea typeface="+mn-ea"/>
                <a:cs typeface="+mn-cs"/>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06397" y="215100"/>
            <a:ext cx="9471048" cy="86455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Присуждение договора</a:t>
            </a:r>
            <a:endParaRPr lang="en-GB" dirty="0"/>
          </a:p>
        </p:txBody>
      </p:sp>
      <p:sp>
        <p:nvSpPr>
          <p:cNvPr id="5" name="object 5"/>
          <p:cNvSpPr txBox="1">
            <a:spLocks noGrp="1"/>
          </p:cNvSpPr>
          <p:nvPr>
            <p:ph type="sldNum" sz="quarter" idx="4294967295"/>
          </p:nvPr>
        </p:nvSpPr>
        <p:spPr>
          <a:xfrm>
            <a:off x="1524000" y="891740"/>
            <a:ext cx="0" cy="581103"/>
          </a:xfrm>
          <a:prstGeom prst="rect">
            <a:avLst/>
          </a:prstGeom>
        </p:spPr>
        <p:txBody>
          <a:bodyPr vert="horz" wrap="square" lIns="0" tIns="26843" rIns="0" bIns="0" rtlCol="0" anchor="ctr">
            <a:spAutoFit/>
          </a:bodyPr>
          <a:lstStyle/>
          <a:p>
            <a:pPr marL="11546">
              <a:spcBef>
                <a:spcPts val="212"/>
              </a:spcBef>
            </a:pPr>
            <a:fld id="{81D60167-4931-47E6-BA6A-407CBD079E47}" type="slidenum">
              <a:rPr spc="-130" dirty="0"/>
              <a:pPr marL="11546">
                <a:spcBef>
                  <a:spcPts val="212"/>
                </a:spcBef>
              </a:pPr>
              <a:t>243</a:t>
            </a:fld>
            <a:endParaRPr spc="-130" dirty="0"/>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3890994264"/>
              </p:ext>
            </p:extLst>
          </p:nvPr>
        </p:nvGraphicFramePr>
        <p:xfrm>
          <a:off x="1150373" y="963562"/>
          <a:ext cx="9783097" cy="5496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50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3119489884"/>
              </p:ext>
            </p:extLst>
          </p:nvPr>
        </p:nvGraphicFramePr>
        <p:xfrm>
          <a:off x="660189" y="1022274"/>
          <a:ext cx="11069356" cy="528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638" name="Rectangle 3"/>
          <p:cNvSpPr>
            <a:spLocks noGrp="1"/>
          </p:cNvSpPr>
          <p:nvPr>
            <p:ph type="title" idx="4294967295"/>
          </p:nvPr>
        </p:nvSpPr>
        <p:spPr>
          <a:xfrm>
            <a:off x="1793979" y="628649"/>
            <a:ext cx="8801776" cy="787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ru-RU" altLang="en-US" dirty="0"/>
              <a:t>Публикация о присуждении договора </a:t>
            </a:r>
            <a:endParaRPr lang="en-US" altLang="en-US" dirty="0"/>
          </a:p>
        </p:txBody>
      </p:sp>
    </p:spTree>
    <p:custDataLst>
      <p:tags r:id="rId1"/>
    </p:custDataLst>
    <p:extLst>
      <p:ext uri="{BB962C8B-B14F-4D97-AF65-F5344CB8AC3E}">
        <p14:creationId xmlns:p14="http://schemas.microsoft.com/office/powerpoint/2010/main" val="1733877227"/>
      </p:ext>
    </p:extLst>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18565" y="455867"/>
            <a:ext cx="8724675" cy="5806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Публикация о присуждении договора </a:t>
            </a:r>
            <a:endParaRPr lang="en-GB" altLang="en-US" dirty="0"/>
          </a:p>
        </p:txBody>
      </p:sp>
      <p:graphicFrame>
        <p:nvGraphicFramePr>
          <p:cNvPr id="2" name="Diagram 1"/>
          <p:cNvGraphicFramePr/>
          <p:nvPr>
            <p:extLst>
              <p:ext uri="{D42A27DB-BD31-4B8C-83A1-F6EECF244321}">
                <p14:modId xmlns:p14="http://schemas.microsoft.com/office/powerpoint/2010/main" val="956387844"/>
              </p:ext>
            </p:extLst>
          </p:nvPr>
        </p:nvGraphicFramePr>
        <p:xfrm>
          <a:off x="2121408" y="1579573"/>
          <a:ext cx="8714232" cy="426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0878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title" idx="4294967295"/>
          </p:nvPr>
        </p:nvSpPr>
        <p:spPr>
          <a:xfrm>
            <a:off x="1921607" y="358114"/>
            <a:ext cx="9786918" cy="857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Оценочный отчет и рекомендации</a:t>
            </a:r>
            <a:endParaRPr lang="en-US" altLang="en-US" dirty="0"/>
          </a:p>
        </p:txBody>
      </p:sp>
      <p:pic>
        <p:nvPicPr>
          <p:cNvPr id="4" name="Рисунок 3">
            <a:extLst>
              <a:ext uri="{FF2B5EF4-FFF2-40B4-BE49-F238E27FC236}">
                <a16:creationId xmlns:a16="http://schemas.microsoft.com/office/drawing/2014/main" id="{C55792AC-7AB1-6774-47BE-DE53A7C4EB86}"/>
              </a:ext>
            </a:extLst>
          </p:cNvPr>
          <p:cNvPicPr>
            <a:picLocks noChangeAspect="1"/>
          </p:cNvPicPr>
          <p:nvPr/>
        </p:nvPicPr>
        <p:blipFill>
          <a:blip r:embed="rId3"/>
          <a:stretch>
            <a:fillRect/>
          </a:stretch>
        </p:blipFill>
        <p:spPr>
          <a:xfrm>
            <a:off x="2881312" y="1195387"/>
            <a:ext cx="6429375" cy="4467225"/>
          </a:xfrm>
          <a:prstGeom prst="rect">
            <a:avLst/>
          </a:prstGeom>
        </p:spPr>
      </p:pic>
    </p:spTree>
    <p:custDataLst>
      <p:tags r:id="rId1"/>
    </p:custDataLst>
    <p:extLst>
      <p:ext uri="{BB962C8B-B14F-4D97-AF65-F5344CB8AC3E}">
        <p14:creationId xmlns:p14="http://schemas.microsoft.com/office/powerpoint/2010/main" val="4236726372"/>
      </p:ext>
    </p:extLst>
  </p:cSld>
  <p:clrMapOvr>
    <a:masterClrMapping/>
  </p:clrMapOvr>
  <p:transition spd="slow"/>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870051936"/>
              </p:ext>
            </p:extLst>
          </p:nvPr>
        </p:nvGraphicFramePr>
        <p:xfrm>
          <a:off x="722376" y="1408176"/>
          <a:ext cx="9820656" cy="50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2" name="Rectangle 3"/>
          <p:cNvSpPr>
            <a:spLocks noGrp="1"/>
          </p:cNvSpPr>
          <p:nvPr>
            <p:ph type="title" idx="4294967295"/>
          </p:nvPr>
        </p:nvSpPr>
        <p:spPr>
          <a:xfrm>
            <a:off x="1891442" y="323522"/>
            <a:ext cx="9974738" cy="857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Оценочный отчет и рекомендации</a:t>
            </a:r>
            <a:endParaRPr lang="en-US" altLang="en-US" dirty="0"/>
          </a:p>
        </p:txBody>
      </p:sp>
      <p:sp>
        <p:nvSpPr>
          <p:cNvPr id="5" name="Rounded Rectangle 4"/>
          <p:cNvSpPr/>
          <p:nvPr/>
        </p:nvSpPr>
        <p:spPr>
          <a:xfrm>
            <a:off x="722376" y="1568695"/>
            <a:ext cx="5394960" cy="612648"/>
          </a:xfrm>
          <a:prstGeom prst="roundRect">
            <a:avLst/>
          </a:prstGeom>
          <a:solidFill>
            <a:schemeClr val="accent2"/>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Порядок рассмотрения и оценки заявок </a:t>
            </a:r>
            <a:r>
              <a:rPr lang="ru-RU" sz="2000" dirty="0" err="1"/>
              <a:t>Постквалификация</a:t>
            </a:r>
            <a:endParaRPr lang="en-GB" sz="2000" dirty="0"/>
          </a:p>
        </p:txBody>
      </p:sp>
    </p:spTree>
    <p:custDataLst>
      <p:tags r:id="rId1"/>
    </p:custDataLst>
    <p:extLst>
      <p:ext uri="{BB962C8B-B14F-4D97-AF65-F5344CB8AC3E}">
        <p14:creationId xmlns:p14="http://schemas.microsoft.com/office/powerpoint/2010/main" val="1558200804"/>
      </p:ext>
    </p:extLst>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p:cNvSpPr>
          <p:nvPr>
            <p:ph idx="4294967295"/>
          </p:nvPr>
        </p:nvSpPr>
        <p:spPr>
          <a:xfrm>
            <a:off x="1343408" y="1549761"/>
            <a:ext cx="7480415" cy="5181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spcBef>
                <a:spcPts val="225"/>
              </a:spcBef>
              <a:spcAft>
                <a:spcPts val="225"/>
              </a:spcAft>
              <a:buNone/>
            </a:pPr>
            <a:r>
              <a:rPr lang="ru-RU" altLang="en-US" sz="2000" b="1" dirty="0"/>
              <a:t>Продление срока действия заявок</a:t>
            </a:r>
            <a:endParaRPr lang="en-GB" altLang="en-US" sz="2000" b="1" dirty="0"/>
          </a:p>
          <a:p>
            <a:pPr marL="0" indent="0">
              <a:spcBef>
                <a:spcPts val="225"/>
              </a:spcBef>
              <a:spcAft>
                <a:spcPts val="225"/>
              </a:spcAft>
              <a:buNone/>
            </a:pPr>
            <a:endParaRPr lang="en-GB" altLang="en-US" sz="1900" b="1" dirty="0">
              <a:solidFill>
                <a:schemeClr val="accent1"/>
              </a:solidFill>
            </a:endParaRPr>
          </a:p>
          <a:p>
            <a:pPr marL="0" indent="0">
              <a:spcBef>
                <a:spcPts val="225"/>
              </a:spcBef>
              <a:spcAft>
                <a:spcPts val="225"/>
              </a:spcAft>
              <a:buNone/>
            </a:pPr>
            <a:endParaRPr lang="en-GB" altLang="en-US" sz="1800" dirty="0">
              <a:latin typeface="TradeGothic" charset="0"/>
            </a:endParaRPr>
          </a:p>
          <a:p>
            <a:pPr>
              <a:spcBef>
                <a:spcPts val="225"/>
              </a:spcBef>
              <a:spcAft>
                <a:spcPts val="225"/>
              </a:spcAft>
            </a:pPr>
            <a:endParaRPr lang="en-GB" altLang="en-US" sz="1800" dirty="0">
              <a:latin typeface="TradeGothic" charset="0"/>
            </a:endParaRPr>
          </a:p>
        </p:txBody>
      </p:sp>
      <p:sp>
        <p:nvSpPr>
          <p:cNvPr id="9222" name="Rectangle 3"/>
          <p:cNvSpPr>
            <a:spLocks noGrp="1"/>
          </p:cNvSpPr>
          <p:nvPr>
            <p:ph type="title" idx="4294967295"/>
          </p:nvPr>
        </p:nvSpPr>
        <p:spPr>
          <a:xfrm>
            <a:off x="1422719" y="537187"/>
            <a:ext cx="9932275"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Этап</a:t>
            </a:r>
            <a:r>
              <a:rPr lang="en-GB" altLang="en-US" dirty="0"/>
              <a:t> 4: </a:t>
            </a:r>
            <a:r>
              <a:rPr lang="ru-RU" altLang="en-US" dirty="0"/>
              <a:t>Оценочный отчет и рекомендации</a:t>
            </a:r>
            <a:endParaRPr lang="en-US" altLang="en-US" dirty="0"/>
          </a:p>
        </p:txBody>
      </p:sp>
      <p:grpSp>
        <p:nvGrpSpPr>
          <p:cNvPr id="4" name="Group 3"/>
          <p:cNvGrpSpPr/>
          <p:nvPr/>
        </p:nvGrpSpPr>
        <p:grpSpPr>
          <a:xfrm>
            <a:off x="667343" y="2230239"/>
            <a:ext cx="11330693" cy="3112030"/>
            <a:chOff x="932519" y="2952615"/>
            <a:chExt cx="10595233" cy="3112030"/>
          </a:xfrm>
        </p:grpSpPr>
        <p:sp>
          <p:nvSpPr>
            <p:cNvPr id="5" name="Freeform 4"/>
            <p:cNvSpPr/>
            <p:nvPr/>
          </p:nvSpPr>
          <p:spPr>
            <a:xfrm>
              <a:off x="932519" y="2986645"/>
              <a:ext cx="1638000" cy="3078000"/>
            </a:xfrm>
            <a:custGeom>
              <a:avLst/>
              <a:gdLst>
                <a:gd name="connsiteX0" fmla="*/ 0 w 1281742"/>
                <a:gd name="connsiteY0" fmla="*/ 107243 h 1072428"/>
                <a:gd name="connsiteX1" fmla="*/ 107243 w 1281742"/>
                <a:gd name="connsiteY1" fmla="*/ 0 h 1072428"/>
                <a:gd name="connsiteX2" fmla="*/ 1174499 w 1281742"/>
                <a:gd name="connsiteY2" fmla="*/ 0 h 1072428"/>
                <a:gd name="connsiteX3" fmla="*/ 1281742 w 1281742"/>
                <a:gd name="connsiteY3" fmla="*/ 107243 h 1072428"/>
                <a:gd name="connsiteX4" fmla="*/ 1281742 w 1281742"/>
                <a:gd name="connsiteY4" fmla="*/ 965185 h 1072428"/>
                <a:gd name="connsiteX5" fmla="*/ 1174499 w 1281742"/>
                <a:gd name="connsiteY5" fmla="*/ 1072428 h 1072428"/>
                <a:gd name="connsiteX6" fmla="*/ 107243 w 1281742"/>
                <a:gd name="connsiteY6" fmla="*/ 1072428 h 1072428"/>
                <a:gd name="connsiteX7" fmla="*/ 0 w 1281742"/>
                <a:gd name="connsiteY7" fmla="*/ 965185 h 1072428"/>
                <a:gd name="connsiteX8" fmla="*/ 0 w 1281742"/>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742" h="1072428">
                  <a:moveTo>
                    <a:pt x="0" y="107243"/>
                  </a:moveTo>
                  <a:cubicBezTo>
                    <a:pt x="0" y="48014"/>
                    <a:pt x="48014" y="0"/>
                    <a:pt x="107243" y="0"/>
                  </a:cubicBezTo>
                  <a:lnTo>
                    <a:pt x="1174499" y="0"/>
                  </a:lnTo>
                  <a:cubicBezTo>
                    <a:pt x="1233728" y="0"/>
                    <a:pt x="1281742" y="48014"/>
                    <a:pt x="1281742" y="107243"/>
                  </a:cubicBezTo>
                  <a:lnTo>
                    <a:pt x="1281742" y="965185"/>
                  </a:lnTo>
                  <a:cubicBezTo>
                    <a:pt x="1281742" y="1024414"/>
                    <a:pt x="1233728" y="1072428"/>
                    <a:pt x="1174499" y="1072428"/>
                  </a:cubicBezTo>
                  <a:lnTo>
                    <a:pt x="107243" y="1072428"/>
                  </a:lnTo>
                  <a:cubicBezTo>
                    <a:pt x="48014" y="1072428"/>
                    <a:pt x="0" y="1024414"/>
                    <a:pt x="0" y="965185"/>
                  </a:cubicBezTo>
                  <a:lnTo>
                    <a:pt x="0" y="107243"/>
                  </a:lnTo>
                  <a:close/>
                </a:path>
              </a:pathLst>
            </a:custGeom>
            <a:ln w="76200">
              <a:solidFill>
                <a:srgbClr val="FFC000"/>
              </a:solidFill>
            </a:ln>
            <a:effectLst>
              <a:glow rad="228600">
                <a:schemeClr val="accent2">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marL="0" lvl="1" defTabSz="533400">
                <a:lnSpc>
                  <a:spcPct val="90000"/>
                </a:lnSpc>
                <a:spcBef>
                  <a:spcPct val="0"/>
                </a:spcBef>
                <a:spcAft>
                  <a:spcPct val="15000"/>
                </a:spcAft>
              </a:pPr>
              <a:r>
                <a:rPr lang="ru-RU" dirty="0">
                  <a:cs typeface="Calibri" panose="020F0502020204030204" pitchFamily="34" charset="0"/>
                </a:rPr>
                <a:t>Бенефициары завершают оценку заявок на участие в торгах и присуждают договор в течение начального периода срока действия заявок.</a:t>
              </a:r>
              <a:endParaRPr lang="en-GB" dirty="0">
                <a:cs typeface="Calibri" panose="020F0502020204030204" pitchFamily="34" charset="0"/>
              </a:endParaRPr>
            </a:p>
          </p:txBody>
        </p:sp>
        <p:sp>
          <p:nvSpPr>
            <p:cNvPr id="6" name="Freeform 5"/>
            <p:cNvSpPr/>
            <p:nvPr/>
          </p:nvSpPr>
          <p:spPr>
            <a:xfrm>
              <a:off x="2640224" y="3830563"/>
              <a:ext cx="480736" cy="345228"/>
            </a:xfrm>
            <a:custGeom>
              <a:avLst/>
              <a:gdLst>
                <a:gd name="connsiteX0" fmla="*/ 0 w 386686"/>
                <a:gd name="connsiteY0" fmla="*/ 64368 h 321842"/>
                <a:gd name="connsiteX1" fmla="*/ 225765 w 386686"/>
                <a:gd name="connsiteY1" fmla="*/ 64368 h 321842"/>
                <a:gd name="connsiteX2" fmla="*/ 225765 w 386686"/>
                <a:gd name="connsiteY2" fmla="*/ 0 h 321842"/>
                <a:gd name="connsiteX3" fmla="*/ 386686 w 386686"/>
                <a:gd name="connsiteY3" fmla="*/ 160921 h 321842"/>
                <a:gd name="connsiteX4" fmla="*/ 225765 w 386686"/>
                <a:gd name="connsiteY4" fmla="*/ 321842 h 321842"/>
                <a:gd name="connsiteX5" fmla="*/ 225765 w 386686"/>
                <a:gd name="connsiteY5" fmla="*/ 257474 h 321842"/>
                <a:gd name="connsiteX6" fmla="*/ 0 w 386686"/>
                <a:gd name="connsiteY6" fmla="*/ 257474 h 321842"/>
                <a:gd name="connsiteX7" fmla="*/ 0 w 386686"/>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686" h="321842">
                  <a:moveTo>
                    <a:pt x="0" y="64368"/>
                  </a:moveTo>
                  <a:lnTo>
                    <a:pt x="225765" y="64368"/>
                  </a:lnTo>
                  <a:lnTo>
                    <a:pt x="225765" y="0"/>
                  </a:lnTo>
                  <a:lnTo>
                    <a:pt x="386686" y="160921"/>
                  </a:lnTo>
                  <a:lnTo>
                    <a:pt x="225765" y="321842"/>
                  </a:lnTo>
                  <a:lnTo>
                    <a:pt x="225765"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00" kern="1200"/>
            </a:p>
          </p:txBody>
        </p:sp>
        <p:sp>
          <p:nvSpPr>
            <p:cNvPr id="7" name="Freeform 6"/>
            <p:cNvSpPr/>
            <p:nvPr/>
          </p:nvSpPr>
          <p:spPr>
            <a:xfrm>
              <a:off x="3151051" y="2986645"/>
              <a:ext cx="1734968" cy="3078000"/>
            </a:xfrm>
            <a:custGeom>
              <a:avLst/>
              <a:gdLst>
                <a:gd name="connsiteX0" fmla="*/ 0 w 1262778"/>
                <a:gd name="connsiteY0" fmla="*/ 117024 h 1170237"/>
                <a:gd name="connsiteX1" fmla="*/ 117024 w 1262778"/>
                <a:gd name="connsiteY1" fmla="*/ 0 h 1170237"/>
                <a:gd name="connsiteX2" fmla="*/ 1145754 w 1262778"/>
                <a:gd name="connsiteY2" fmla="*/ 0 h 1170237"/>
                <a:gd name="connsiteX3" fmla="*/ 1262778 w 1262778"/>
                <a:gd name="connsiteY3" fmla="*/ 117024 h 1170237"/>
                <a:gd name="connsiteX4" fmla="*/ 1262778 w 1262778"/>
                <a:gd name="connsiteY4" fmla="*/ 1053213 h 1170237"/>
                <a:gd name="connsiteX5" fmla="*/ 1145754 w 1262778"/>
                <a:gd name="connsiteY5" fmla="*/ 1170237 h 1170237"/>
                <a:gd name="connsiteX6" fmla="*/ 117024 w 1262778"/>
                <a:gd name="connsiteY6" fmla="*/ 1170237 h 1170237"/>
                <a:gd name="connsiteX7" fmla="*/ 0 w 1262778"/>
                <a:gd name="connsiteY7" fmla="*/ 1053213 h 1170237"/>
                <a:gd name="connsiteX8" fmla="*/ 0 w 1262778"/>
                <a:gd name="connsiteY8" fmla="*/ 117024 h 1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778" h="1170237">
                  <a:moveTo>
                    <a:pt x="0" y="117024"/>
                  </a:moveTo>
                  <a:cubicBezTo>
                    <a:pt x="0" y="52393"/>
                    <a:pt x="52393" y="0"/>
                    <a:pt x="117024" y="0"/>
                  </a:cubicBezTo>
                  <a:lnTo>
                    <a:pt x="1145754" y="0"/>
                  </a:lnTo>
                  <a:cubicBezTo>
                    <a:pt x="1210385" y="0"/>
                    <a:pt x="1262778" y="52393"/>
                    <a:pt x="1262778" y="117024"/>
                  </a:cubicBezTo>
                  <a:lnTo>
                    <a:pt x="1262778" y="1053213"/>
                  </a:lnTo>
                  <a:cubicBezTo>
                    <a:pt x="1262778" y="1117844"/>
                    <a:pt x="1210385" y="1170237"/>
                    <a:pt x="1145754" y="1170237"/>
                  </a:cubicBezTo>
                  <a:lnTo>
                    <a:pt x="117024" y="1170237"/>
                  </a:lnTo>
                  <a:cubicBezTo>
                    <a:pt x="52393" y="1170237"/>
                    <a:pt x="0" y="1117844"/>
                    <a:pt x="0" y="1053213"/>
                  </a:cubicBezTo>
                  <a:lnTo>
                    <a:pt x="0" y="117024"/>
                  </a:lnTo>
                  <a:close/>
                </a:path>
              </a:pathLst>
            </a:custGeom>
            <a:ln w="76200"/>
            <a:effectLst>
              <a:glow rad="228600">
                <a:schemeClr val="accent1">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619" tIns="119619" rIns="119619" bIns="119619" numCol="1" spcCol="1270" anchor="ctr" anchorCtr="0">
              <a:noAutofit/>
            </a:bodyPr>
            <a:lstStyle/>
            <a:p>
              <a:pPr marL="0" lvl="1" defTabSz="533400">
                <a:lnSpc>
                  <a:spcPct val="90000"/>
                </a:lnSpc>
                <a:spcBef>
                  <a:spcPct val="0"/>
                </a:spcBef>
                <a:spcAft>
                  <a:spcPct val="15000"/>
                </a:spcAft>
              </a:pPr>
              <a:r>
                <a:rPr lang="ru-RU" sz="1600" dirty="0"/>
                <a:t>При необходимости продление срока действия заявок должно быть запрошено в письменной форме у всех участников торгов до истечения срока действия, указанного в конкурсной документации.</a:t>
              </a:r>
              <a:endParaRPr lang="en-GB" sz="1600" dirty="0"/>
            </a:p>
          </p:txBody>
        </p:sp>
        <p:sp>
          <p:nvSpPr>
            <p:cNvPr id="8" name="Freeform 7"/>
            <p:cNvSpPr/>
            <p:nvPr/>
          </p:nvSpPr>
          <p:spPr>
            <a:xfrm rot="27533">
              <a:off x="4826696" y="3852213"/>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00" kern="1200"/>
            </a:p>
          </p:txBody>
        </p:sp>
        <p:sp>
          <p:nvSpPr>
            <p:cNvPr id="9" name="Freeform 8"/>
            <p:cNvSpPr/>
            <p:nvPr/>
          </p:nvSpPr>
          <p:spPr>
            <a:xfrm>
              <a:off x="5237625" y="2952615"/>
              <a:ext cx="2033723" cy="3078000"/>
            </a:xfrm>
            <a:custGeom>
              <a:avLst/>
              <a:gdLst>
                <a:gd name="connsiteX0" fmla="*/ 0 w 1192391"/>
                <a:gd name="connsiteY0" fmla="*/ 118255 h 1182548"/>
                <a:gd name="connsiteX1" fmla="*/ 118255 w 1192391"/>
                <a:gd name="connsiteY1" fmla="*/ 0 h 1182548"/>
                <a:gd name="connsiteX2" fmla="*/ 1074136 w 1192391"/>
                <a:gd name="connsiteY2" fmla="*/ 0 h 1182548"/>
                <a:gd name="connsiteX3" fmla="*/ 1192391 w 1192391"/>
                <a:gd name="connsiteY3" fmla="*/ 118255 h 1182548"/>
                <a:gd name="connsiteX4" fmla="*/ 1192391 w 1192391"/>
                <a:gd name="connsiteY4" fmla="*/ 1064293 h 1182548"/>
                <a:gd name="connsiteX5" fmla="*/ 1074136 w 1192391"/>
                <a:gd name="connsiteY5" fmla="*/ 1182548 h 1182548"/>
                <a:gd name="connsiteX6" fmla="*/ 118255 w 1192391"/>
                <a:gd name="connsiteY6" fmla="*/ 1182548 h 1182548"/>
                <a:gd name="connsiteX7" fmla="*/ 0 w 1192391"/>
                <a:gd name="connsiteY7" fmla="*/ 1064293 h 1182548"/>
                <a:gd name="connsiteX8" fmla="*/ 0 w 1192391"/>
                <a:gd name="connsiteY8" fmla="*/ 118255 h 118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91" h="1182548">
                  <a:moveTo>
                    <a:pt x="0" y="118255"/>
                  </a:moveTo>
                  <a:cubicBezTo>
                    <a:pt x="0" y="52945"/>
                    <a:pt x="52945" y="0"/>
                    <a:pt x="118255" y="0"/>
                  </a:cubicBezTo>
                  <a:lnTo>
                    <a:pt x="1074136" y="0"/>
                  </a:lnTo>
                  <a:cubicBezTo>
                    <a:pt x="1139446" y="0"/>
                    <a:pt x="1192391" y="52945"/>
                    <a:pt x="1192391" y="118255"/>
                  </a:cubicBezTo>
                  <a:lnTo>
                    <a:pt x="1192391" y="1064293"/>
                  </a:lnTo>
                  <a:cubicBezTo>
                    <a:pt x="1192391" y="1129603"/>
                    <a:pt x="1139446" y="1182548"/>
                    <a:pt x="1074136" y="1182548"/>
                  </a:cubicBezTo>
                  <a:lnTo>
                    <a:pt x="118255" y="1182548"/>
                  </a:lnTo>
                  <a:cubicBezTo>
                    <a:pt x="52945" y="1182548"/>
                    <a:pt x="0" y="1129603"/>
                    <a:pt x="0" y="1064293"/>
                  </a:cubicBezTo>
                  <a:lnTo>
                    <a:pt x="0" y="118255"/>
                  </a:lnTo>
                  <a:close/>
                </a:path>
              </a:pathLst>
            </a:custGeom>
            <a:ln w="76200">
              <a:solidFill>
                <a:srgbClr val="7030A0"/>
              </a:solidFill>
            </a:ln>
            <a:effectLst>
              <a:glow rad="139700">
                <a:schemeClr val="accent3">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80" tIns="119980" rIns="119980" bIns="119980" numCol="1" spcCol="1270" anchor="ctr" anchorCtr="0">
              <a:noAutofit/>
            </a:bodyPr>
            <a:lstStyle/>
            <a:p>
              <a:pPr marL="0" lvl="1" defTabSz="533400">
                <a:lnSpc>
                  <a:spcPct val="90000"/>
                </a:lnSpc>
                <a:spcBef>
                  <a:spcPct val="0"/>
                </a:spcBef>
                <a:spcAft>
                  <a:spcPct val="15000"/>
                </a:spcAft>
              </a:pPr>
              <a:r>
                <a:rPr lang="ru-RU" sz="1400" dirty="0">
                  <a:cs typeface="Calibri" panose="020F0502020204030204" pitchFamily="34" charset="0"/>
                </a:rPr>
                <a:t>В случае договоров с фиксированной ценой запросы на второе и последующие продления будут допустимы только в том случае, если предусмотрен соответствующий механизм корректировки котируемой цены с учетом стоимости ресурсов для договора в течение периода продления.</a:t>
              </a:r>
              <a:endParaRPr lang="en-GB" sz="1400" dirty="0">
                <a:cs typeface="Calibri" panose="020F0502020204030204" pitchFamily="34" charset="0"/>
              </a:endParaRPr>
            </a:p>
          </p:txBody>
        </p:sp>
        <p:sp>
          <p:nvSpPr>
            <p:cNvPr id="10" name="Freeform 9"/>
            <p:cNvSpPr/>
            <p:nvPr/>
          </p:nvSpPr>
          <p:spPr>
            <a:xfrm>
              <a:off x="7740925" y="2986645"/>
              <a:ext cx="1638000" cy="3078000"/>
            </a:xfrm>
            <a:custGeom>
              <a:avLst/>
              <a:gdLst>
                <a:gd name="connsiteX0" fmla="*/ 0 w 2025246"/>
                <a:gd name="connsiteY0" fmla="*/ 107243 h 1072428"/>
                <a:gd name="connsiteX1" fmla="*/ 107243 w 2025246"/>
                <a:gd name="connsiteY1" fmla="*/ 0 h 1072428"/>
                <a:gd name="connsiteX2" fmla="*/ 1918003 w 2025246"/>
                <a:gd name="connsiteY2" fmla="*/ 0 h 1072428"/>
                <a:gd name="connsiteX3" fmla="*/ 2025246 w 2025246"/>
                <a:gd name="connsiteY3" fmla="*/ 107243 h 1072428"/>
                <a:gd name="connsiteX4" fmla="*/ 2025246 w 2025246"/>
                <a:gd name="connsiteY4" fmla="*/ 965185 h 1072428"/>
                <a:gd name="connsiteX5" fmla="*/ 1918003 w 2025246"/>
                <a:gd name="connsiteY5" fmla="*/ 1072428 h 1072428"/>
                <a:gd name="connsiteX6" fmla="*/ 107243 w 2025246"/>
                <a:gd name="connsiteY6" fmla="*/ 1072428 h 1072428"/>
                <a:gd name="connsiteX7" fmla="*/ 0 w 2025246"/>
                <a:gd name="connsiteY7" fmla="*/ 965185 h 1072428"/>
                <a:gd name="connsiteX8" fmla="*/ 0 w 2025246"/>
                <a:gd name="connsiteY8" fmla="*/ 107243 h 10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246" h="1072428">
                  <a:moveTo>
                    <a:pt x="0" y="107243"/>
                  </a:moveTo>
                  <a:cubicBezTo>
                    <a:pt x="0" y="48014"/>
                    <a:pt x="48014" y="0"/>
                    <a:pt x="107243" y="0"/>
                  </a:cubicBezTo>
                  <a:lnTo>
                    <a:pt x="1918003" y="0"/>
                  </a:lnTo>
                  <a:cubicBezTo>
                    <a:pt x="1977232" y="0"/>
                    <a:pt x="2025246" y="48014"/>
                    <a:pt x="2025246" y="107243"/>
                  </a:cubicBezTo>
                  <a:lnTo>
                    <a:pt x="2025246" y="965185"/>
                  </a:lnTo>
                  <a:cubicBezTo>
                    <a:pt x="2025246" y="1024414"/>
                    <a:pt x="1977232" y="1072428"/>
                    <a:pt x="1918003" y="1072428"/>
                  </a:cubicBezTo>
                  <a:lnTo>
                    <a:pt x="107243" y="1072428"/>
                  </a:lnTo>
                  <a:cubicBezTo>
                    <a:pt x="48014" y="1072428"/>
                    <a:pt x="0" y="1024414"/>
                    <a:pt x="0" y="965185"/>
                  </a:cubicBezTo>
                  <a:lnTo>
                    <a:pt x="0" y="107243"/>
                  </a:lnTo>
                  <a:close/>
                </a:path>
              </a:pathLst>
            </a:custGeom>
            <a:ln w="76200">
              <a:solidFill>
                <a:srgbClr val="FFC000"/>
              </a:solidFill>
            </a:ln>
            <a:effectLst>
              <a:glow rad="139700">
                <a:schemeClr val="accent4">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54" tIns="116754" rIns="116754" bIns="116754" numCol="1" spcCol="1270" anchor="ctr" anchorCtr="0">
              <a:noAutofit/>
            </a:bodyPr>
            <a:lstStyle/>
            <a:p>
              <a:pPr marL="0" lvl="1" defTabSz="533400">
                <a:lnSpc>
                  <a:spcPct val="90000"/>
                </a:lnSpc>
                <a:spcBef>
                  <a:spcPct val="0"/>
                </a:spcBef>
                <a:spcAft>
                  <a:spcPct val="15000"/>
                </a:spcAft>
              </a:pPr>
              <a:r>
                <a:rPr lang="ru-RU" sz="1600" dirty="0"/>
                <a:t>Участники торгов имеют право отказаться от предоставления продления без утраты обеспечения заявки на участие в торгах.</a:t>
              </a:r>
              <a:endParaRPr lang="en-GB" sz="1600" dirty="0"/>
            </a:p>
          </p:txBody>
        </p:sp>
        <p:sp>
          <p:nvSpPr>
            <p:cNvPr id="11" name="Freeform 10"/>
            <p:cNvSpPr/>
            <p:nvPr/>
          </p:nvSpPr>
          <p:spPr>
            <a:xfrm>
              <a:off x="9889752" y="2986645"/>
              <a:ext cx="1638000" cy="3078000"/>
            </a:xfrm>
            <a:custGeom>
              <a:avLst/>
              <a:gdLst>
                <a:gd name="connsiteX0" fmla="*/ 0 w 1287223"/>
                <a:gd name="connsiteY0" fmla="*/ 104664 h 1046641"/>
                <a:gd name="connsiteX1" fmla="*/ 104664 w 1287223"/>
                <a:gd name="connsiteY1" fmla="*/ 0 h 1046641"/>
                <a:gd name="connsiteX2" fmla="*/ 1182559 w 1287223"/>
                <a:gd name="connsiteY2" fmla="*/ 0 h 1046641"/>
                <a:gd name="connsiteX3" fmla="*/ 1287223 w 1287223"/>
                <a:gd name="connsiteY3" fmla="*/ 104664 h 1046641"/>
                <a:gd name="connsiteX4" fmla="*/ 1287223 w 1287223"/>
                <a:gd name="connsiteY4" fmla="*/ 941977 h 1046641"/>
                <a:gd name="connsiteX5" fmla="*/ 1182559 w 1287223"/>
                <a:gd name="connsiteY5" fmla="*/ 1046641 h 1046641"/>
                <a:gd name="connsiteX6" fmla="*/ 104664 w 1287223"/>
                <a:gd name="connsiteY6" fmla="*/ 1046641 h 1046641"/>
                <a:gd name="connsiteX7" fmla="*/ 0 w 1287223"/>
                <a:gd name="connsiteY7" fmla="*/ 941977 h 1046641"/>
                <a:gd name="connsiteX8" fmla="*/ 0 w 1287223"/>
                <a:gd name="connsiteY8" fmla="*/ 104664 h 104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23" h="1046641">
                  <a:moveTo>
                    <a:pt x="0" y="104664"/>
                  </a:moveTo>
                  <a:cubicBezTo>
                    <a:pt x="0" y="46860"/>
                    <a:pt x="46860" y="0"/>
                    <a:pt x="104664" y="0"/>
                  </a:cubicBezTo>
                  <a:lnTo>
                    <a:pt x="1182559" y="0"/>
                  </a:lnTo>
                  <a:cubicBezTo>
                    <a:pt x="1240363" y="0"/>
                    <a:pt x="1287223" y="46860"/>
                    <a:pt x="1287223" y="104664"/>
                  </a:cubicBezTo>
                  <a:lnTo>
                    <a:pt x="1287223" y="941977"/>
                  </a:lnTo>
                  <a:cubicBezTo>
                    <a:pt x="1287223" y="999781"/>
                    <a:pt x="1240363" y="1046641"/>
                    <a:pt x="1182559" y="1046641"/>
                  </a:cubicBezTo>
                  <a:lnTo>
                    <a:pt x="104664" y="1046641"/>
                  </a:lnTo>
                  <a:cubicBezTo>
                    <a:pt x="46860" y="1046641"/>
                    <a:pt x="0" y="999781"/>
                    <a:pt x="0" y="941977"/>
                  </a:cubicBezTo>
                  <a:lnTo>
                    <a:pt x="0" y="104664"/>
                  </a:lnTo>
                  <a:close/>
                </a:path>
              </a:pathLst>
            </a:custGeom>
            <a:ln w="76200">
              <a:solidFill>
                <a:srgbClr val="00B050"/>
              </a:solidFill>
            </a:ln>
            <a:effectLst>
              <a:glow rad="139700">
                <a:schemeClr val="accent6">
                  <a:satMod val="175000"/>
                  <a:alpha val="40000"/>
                </a:schemeClr>
              </a:glo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999" tIns="115999" rIns="115999" bIns="115999" numCol="1" spcCol="1270" anchor="ctr" anchorCtr="0">
              <a:noAutofit/>
            </a:bodyPr>
            <a:lstStyle/>
            <a:p>
              <a:pPr marL="0" lvl="1" defTabSz="533400">
                <a:lnSpc>
                  <a:spcPct val="90000"/>
                </a:lnSpc>
                <a:spcBef>
                  <a:spcPct val="0"/>
                </a:spcBef>
                <a:spcAft>
                  <a:spcPct val="15000"/>
                </a:spcAft>
              </a:pPr>
              <a:r>
                <a:rPr lang="ru-RU" sz="1600" dirty="0">
                  <a:cs typeface="Calibri" panose="020F0502020204030204" pitchFamily="34" charset="0"/>
                </a:rPr>
                <a:t>Участники тендера, желающие продлить срок действия своих заявок, должны предоставить соответствующее продление срока действия  обеспечения заявки.</a:t>
              </a:r>
              <a:endParaRPr lang="en-GB" sz="1600" dirty="0">
                <a:cs typeface="Calibri" panose="020F0502020204030204" pitchFamily="34" charset="0"/>
              </a:endParaRPr>
            </a:p>
          </p:txBody>
        </p:sp>
        <p:sp>
          <p:nvSpPr>
            <p:cNvPr id="12" name="Freeform 11"/>
            <p:cNvSpPr/>
            <p:nvPr/>
          </p:nvSpPr>
          <p:spPr>
            <a:xfrm rot="27533">
              <a:off x="7321149" y="3832210"/>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00" kern="1200"/>
            </a:p>
          </p:txBody>
        </p:sp>
        <p:sp>
          <p:nvSpPr>
            <p:cNvPr id="13" name="Freeform 12"/>
            <p:cNvSpPr/>
            <p:nvPr/>
          </p:nvSpPr>
          <p:spPr>
            <a:xfrm rot="27533">
              <a:off x="9475720" y="3814739"/>
              <a:ext cx="412750" cy="321842"/>
            </a:xfrm>
            <a:custGeom>
              <a:avLst/>
              <a:gdLst>
                <a:gd name="connsiteX0" fmla="*/ 0 w 412750"/>
                <a:gd name="connsiteY0" fmla="*/ 64368 h 321842"/>
                <a:gd name="connsiteX1" fmla="*/ 251829 w 412750"/>
                <a:gd name="connsiteY1" fmla="*/ 64368 h 321842"/>
                <a:gd name="connsiteX2" fmla="*/ 251829 w 412750"/>
                <a:gd name="connsiteY2" fmla="*/ 0 h 321842"/>
                <a:gd name="connsiteX3" fmla="*/ 412750 w 412750"/>
                <a:gd name="connsiteY3" fmla="*/ 160921 h 321842"/>
                <a:gd name="connsiteX4" fmla="*/ 251829 w 412750"/>
                <a:gd name="connsiteY4" fmla="*/ 321842 h 321842"/>
                <a:gd name="connsiteX5" fmla="*/ 251829 w 412750"/>
                <a:gd name="connsiteY5" fmla="*/ 257474 h 321842"/>
                <a:gd name="connsiteX6" fmla="*/ 0 w 412750"/>
                <a:gd name="connsiteY6" fmla="*/ 257474 h 321842"/>
                <a:gd name="connsiteX7" fmla="*/ 0 w 412750"/>
                <a:gd name="connsiteY7" fmla="*/ 64368 h 32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321842">
                  <a:moveTo>
                    <a:pt x="0" y="64368"/>
                  </a:moveTo>
                  <a:lnTo>
                    <a:pt x="251829" y="64368"/>
                  </a:lnTo>
                  <a:lnTo>
                    <a:pt x="251829" y="0"/>
                  </a:lnTo>
                  <a:lnTo>
                    <a:pt x="412750" y="160921"/>
                  </a:lnTo>
                  <a:lnTo>
                    <a:pt x="251829" y="321842"/>
                  </a:lnTo>
                  <a:lnTo>
                    <a:pt x="251829" y="257474"/>
                  </a:lnTo>
                  <a:lnTo>
                    <a:pt x="0" y="257474"/>
                  </a:lnTo>
                  <a:lnTo>
                    <a:pt x="0" y="643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4367" rIns="96552" bIns="64368" numCol="1" spcCol="1270" anchor="ctr" anchorCtr="0">
              <a:noAutofit/>
            </a:bodyPr>
            <a:lstStyle/>
            <a:p>
              <a:pPr lvl="0" algn="ctr" defTabSz="444500">
                <a:lnSpc>
                  <a:spcPct val="90000"/>
                </a:lnSpc>
                <a:spcBef>
                  <a:spcPct val="0"/>
                </a:spcBef>
                <a:spcAft>
                  <a:spcPct val="35000"/>
                </a:spcAft>
              </a:pPr>
              <a:endParaRPr lang="en-US" sz="1000" kern="1200"/>
            </a:p>
          </p:txBody>
        </p:sp>
      </p:grpSp>
    </p:spTree>
    <p:custDataLst>
      <p:tags r:id="rId1"/>
    </p:custDataLst>
    <p:extLst>
      <p:ext uri="{BB962C8B-B14F-4D97-AF65-F5344CB8AC3E}">
        <p14:creationId xmlns:p14="http://schemas.microsoft.com/office/powerpoint/2010/main" val="1012636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8159" y="191846"/>
            <a:ext cx="9824832" cy="104067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Оценочный отчет и рекомендации</a:t>
            </a:r>
            <a:endParaRPr lang="en-US" dirty="0"/>
          </a:p>
        </p:txBody>
      </p:sp>
      <p:graphicFrame>
        <p:nvGraphicFramePr>
          <p:cNvPr id="3" name="Content Placeholder 8"/>
          <p:cNvGraphicFramePr>
            <a:graphicFrameLocks/>
          </p:cNvGraphicFramePr>
          <p:nvPr>
            <p:extLst>
              <p:ext uri="{D42A27DB-BD31-4B8C-83A1-F6EECF244321}">
                <p14:modId xmlns:p14="http://schemas.microsoft.com/office/powerpoint/2010/main" val="2192106843"/>
              </p:ext>
            </p:extLst>
          </p:nvPr>
        </p:nvGraphicFramePr>
        <p:xfrm>
          <a:off x="735940" y="1651876"/>
          <a:ext cx="11239499" cy="5206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21972" y="1232525"/>
            <a:ext cx="8307119" cy="587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25"/>
              </a:spcBef>
              <a:spcAft>
                <a:spcPts val="225"/>
              </a:spcAft>
            </a:pPr>
            <a:r>
              <a:rPr lang="ru-RU" altLang="en-US" sz="2800" b="1" dirty="0">
                <a:solidFill>
                  <a:srgbClr val="002060"/>
                </a:solidFill>
              </a:rPr>
              <a:t>Отклонение заявок и повторное проведение торгов</a:t>
            </a:r>
            <a:endParaRPr lang="en-GB" altLang="en-US" sz="2800" b="1" dirty="0">
              <a:solidFill>
                <a:srgbClr val="002060"/>
              </a:solidFill>
            </a:endParaRPr>
          </a:p>
        </p:txBody>
      </p:sp>
    </p:spTree>
    <p:custDataLst>
      <p:tags r:id="rId1"/>
    </p:custDataLst>
    <p:extLst>
      <p:ext uri="{BB962C8B-B14F-4D97-AF65-F5344CB8AC3E}">
        <p14:creationId xmlns:p14="http://schemas.microsoft.com/office/powerpoint/2010/main" val="40482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690096" y="785289"/>
            <a:ext cx="9144000" cy="39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1" compatLnSpc="1">
            <a:prstTxWarp prst="textNoShape">
              <a:avLst/>
            </a:prstTxWarp>
          </a:bodyPr>
          <a:lstStyle>
            <a:lvl1pPr algn="ctr" rtl="0" eaLnBrk="0" fontAlgn="base" hangingPunct="0">
              <a:spcBef>
                <a:spcPct val="0"/>
              </a:spcBef>
              <a:spcAft>
                <a:spcPct val="0"/>
              </a:spcAft>
              <a:defRPr sz="4400" b="1">
                <a:solidFill>
                  <a:srgbClr val="FEC81F"/>
                </a:solidFill>
                <a:latin typeface="+mj-lt"/>
                <a:ea typeface="+mj-ea"/>
                <a:cs typeface="+mj-cs"/>
              </a:defRPr>
            </a:lvl1pPr>
            <a:lvl2pPr algn="ctr" rtl="0" eaLnBrk="0" fontAlgn="base" hangingPunct="0">
              <a:spcBef>
                <a:spcPct val="0"/>
              </a:spcBef>
              <a:spcAft>
                <a:spcPct val="0"/>
              </a:spcAft>
              <a:defRPr sz="4400" b="1">
                <a:solidFill>
                  <a:srgbClr val="FEC81F"/>
                </a:solidFill>
                <a:latin typeface="Arial" charset="0"/>
                <a:cs typeface="Arial" charset="0"/>
              </a:defRPr>
            </a:lvl2pPr>
            <a:lvl3pPr algn="ctr" rtl="0" eaLnBrk="0" fontAlgn="base" hangingPunct="0">
              <a:spcBef>
                <a:spcPct val="0"/>
              </a:spcBef>
              <a:spcAft>
                <a:spcPct val="0"/>
              </a:spcAft>
              <a:defRPr sz="4400" b="1">
                <a:solidFill>
                  <a:srgbClr val="FEC81F"/>
                </a:solidFill>
                <a:latin typeface="Arial" charset="0"/>
                <a:cs typeface="Arial" charset="0"/>
              </a:defRPr>
            </a:lvl3pPr>
            <a:lvl4pPr algn="ctr" rtl="0" eaLnBrk="0" fontAlgn="base" hangingPunct="0">
              <a:spcBef>
                <a:spcPct val="0"/>
              </a:spcBef>
              <a:spcAft>
                <a:spcPct val="0"/>
              </a:spcAft>
              <a:defRPr sz="4400" b="1">
                <a:solidFill>
                  <a:srgbClr val="FEC81F"/>
                </a:solidFill>
                <a:latin typeface="Arial" charset="0"/>
                <a:cs typeface="Arial" charset="0"/>
              </a:defRPr>
            </a:lvl4pPr>
            <a:lvl5pPr algn="ctr" rtl="0" eaLnBrk="0" fontAlgn="base" hangingPunct="0">
              <a:spcBef>
                <a:spcPct val="0"/>
              </a:spcBef>
              <a:spcAft>
                <a:spcPct val="0"/>
              </a:spcAft>
              <a:defRPr sz="4400" b="1">
                <a:solidFill>
                  <a:srgbClr val="FEC81F"/>
                </a:solidFill>
                <a:latin typeface="Arial" charset="0"/>
                <a:cs typeface="Arial" charset="0"/>
              </a:defRPr>
            </a:lvl5pPr>
            <a:lvl6pPr marL="457200" algn="ctr" rtl="0" fontAlgn="base">
              <a:spcBef>
                <a:spcPct val="0"/>
              </a:spcBef>
              <a:spcAft>
                <a:spcPct val="0"/>
              </a:spcAft>
              <a:defRPr sz="4400" b="1">
                <a:solidFill>
                  <a:srgbClr val="FEC81F"/>
                </a:solidFill>
                <a:latin typeface="Arial" charset="0"/>
                <a:cs typeface="Arial" charset="0"/>
              </a:defRPr>
            </a:lvl6pPr>
            <a:lvl7pPr marL="914400" algn="ctr" rtl="0" fontAlgn="base">
              <a:spcBef>
                <a:spcPct val="0"/>
              </a:spcBef>
              <a:spcAft>
                <a:spcPct val="0"/>
              </a:spcAft>
              <a:defRPr sz="4400" b="1">
                <a:solidFill>
                  <a:srgbClr val="FEC81F"/>
                </a:solidFill>
                <a:latin typeface="Arial" charset="0"/>
                <a:cs typeface="Arial" charset="0"/>
              </a:defRPr>
            </a:lvl7pPr>
            <a:lvl8pPr marL="1371600" algn="ctr" rtl="0" fontAlgn="base">
              <a:spcBef>
                <a:spcPct val="0"/>
              </a:spcBef>
              <a:spcAft>
                <a:spcPct val="0"/>
              </a:spcAft>
              <a:defRPr sz="4400" b="1">
                <a:solidFill>
                  <a:srgbClr val="FEC81F"/>
                </a:solidFill>
                <a:latin typeface="Arial" charset="0"/>
                <a:cs typeface="Arial" charset="0"/>
              </a:defRPr>
            </a:lvl8pPr>
            <a:lvl9pPr marL="1828800" algn="ctr" rtl="0" fontAlgn="base">
              <a:spcBef>
                <a:spcPct val="0"/>
              </a:spcBef>
              <a:spcAft>
                <a:spcPct val="0"/>
              </a:spcAft>
              <a:defRPr sz="4400" b="1">
                <a:solidFill>
                  <a:srgbClr val="FEC81F"/>
                </a:solidFill>
                <a:latin typeface="Arial" charset="0"/>
                <a:cs typeface="Arial" charset="0"/>
              </a:defRPr>
            </a:lvl9pPr>
          </a:lstStyle>
          <a:p>
            <a:pPr eaLnBrk="1" hangingPunct="1">
              <a:lnSpc>
                <a:spcPct val="90000"/>
              </a:lnSpc>
            </a:pPr>
            <a:br>
              <a:rPr lang="en-GB" sz="2400" kern="0" dirty="0"/>
            </a:br>
            <a:r>
              <a:rPr lang="ru-RU" b="0" dirty="0">
                <a:solidFill>
                  <a:srgbClr val="002060"/>
                </a:solidFill>
              </a:rPr>
              <a:t>Типы договоров</a:t>
            </a:r>
            <a:br>
              <a:rPr lang="en-GB" b="0" dirty="0">
                <a:solidFill>
                  <a:srgbClr val="002060"/>
                </a:solidFill>
              </a:rPr>
            </a:br>
            <a:endParaRPr lang="en-GB" b="0" dirty="0">
              <a:solidFill>
                <a:srgbClr val="002060"/>
              </a:solidFill>
            </a:endParaRPr>
          </a:p>
        </p:txBody>
      </p:sp>
      <p:sp>
        <p:nvSpPr>
          <p:cNvPr id="8" name="Content Placeholder 2"/>
          <p:cNvSpPr txBox="1">
            <a:spLocks/>
          </p:cNvSpPr>
          <p:nvPr/>
        </p:nvSpPr>
        <p:spPr>
          <a:xfrm>
            <a:off x="1921154" y="1773657"/>
            <a:ext cx="2670511" cy="634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400" b="1" dirty="0">
                <a:solidFill>
                  <a:schemeClr val="accent6"/>
                </a:solidFill>
                <a:latin typeface="Calibri" panose="020F0502020204030204" pitchFamily="34" charset="0"/>
              </a:rPr>
              <a:t>Требования</a:t>
            </a:r>
            <a:endParaRPr lang="en-GB" sz="2400" b="1" dirty="0">
              <a:solidFill>
                <a:schemeClr val="accent6"/>
              </a:solidFill>
              <a:latin typeface="Calibri" panose="020F0502020204030204" pitchFamily="34" charset="0"/>
            </a:endParaRPr>
          </a:p>
          <a:p>
            <a:pPr marL="0" indent="0" algn="just">
              <a:buNone/>
            </a:pPr>
            <a:endParaRPr lang="it-IT" sz="2400" dirty="0">
              <a:latin typeface="Calibri" panose="020F0502020204030204" pitchFamily="34" charset="0"/>
            </a:endParaRPr>
          </a:p>
        </p:txBody>
      </p:sp>
      <p:sp>
        <p:nvSpPr>
          <p:cNvPr id="4" name="Flowchart: Connector 3"/>
          <p:cNvSpPr/>
          <p:nvPr/>
        </p:nvSpPr>
        <p:spPr>
          <a:xfrm>
            <a:off x="1130710" y="2487561"/>
            <a:ext cx="3529781" cy="3224979"/>
          </a:xfrm>
          <a:prstGeom prst="flowChartConnec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Calibri" panose="020F0502020204030204" pitchFamily="34" charset="0"/>
              </a:rPr>
              <a:t>При закупках определение типов договоров и порядка закупок должно основываться на оценке соотношения цены и качества и анализа соответствия назначению.</a:t>
            </a:r>
            <a:endParaRPr lang="en-GB" dirty="0">
              <a:latin typeface="Calibri" panose="020F0502020204030204" pitchFamily="34" charset="0"/>
            </a:endParaRPr>
          </a:p>
          <a:p>
            <a:pPr algn="ctr"/>
            <a:endParaRPr lang="en-GB" dirty="0"/>
          </a:p>
        </p:txBody>
      </p:sp>
      <p:sp>
        <p:nvSpPr>
          <p:cNvPr id="5" name="Flowchart: Connector 4"/>
          <p:cNvSpPr/>
          <p:nvPr/>
        </p:nvSpPr>
        <p:spPr>
          <a:xfrm>
            <a:off x="6695767" y="2536271"/>
            <a:ext cx="3549446" cy="329380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Calibri" panose="020F0502020204030204" pitchFamily="34" charset="0"/>
              </a:rPr>
              <a:t>Вышеуказанный список включает в себя, но не ограничивается общими типами договоров на основе условий оплаты.</a:t>
            </a:r>
            <a:endParaRPr lang="en-GB" dirty="0"/>
          </a:p>
        </p:txBody>
      </p:sp>
      <p:sp>
        <p:nvSpPr>
          <p:cNvPr id="6" name="TextBox 5"/>
          <p:cNvSpPr txBox="1"/>
          <p:nvPr/>
        </p:nvSpPr>
        <p:spPr>
          <a:xfrm>
            <a:off x="7291067" y="1629389"/>
            <a:ext cx="2358851" cy="461665"/>
          </a:xfrm>
          <a:prstGeom prst="rect">
            <a:avLst/>
          </a:prstGeom>
          <a:noFill/>
        </p:spPr>
        <p:txBody>
          <a:bodyPr wrap="none" rtlCol="0">
            <a:spAutoFit/>
          </a:bodyPr>
          <a:lstStyle/>
          <a:p>
            <a:pPr lvl="0" algn="just"/>
            <a:r>
              <a:rPr lang="ru-RU" sz="2400" b="1" dirty="0">
                <a:solidFill>
                  <a:schemeClr val="accent2"/>
                </a:solidFill>
                <a:latin typeface="Calibri" panose="020F0502020204030204" pitchFamily="34" charset="0"/>
              </a:rPr>
              <a:t>Типы договоров</a:t>
            </a:r>
            <a:endParaRPr lang="en-GB" sz="2400" b="1" dirty="0">
              <a:solidFill>
                <a:schemeClr val="accent2"/>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2414215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70280" y="521239"/>
            <a:ext cx="8761196" cy="514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Оценочный отчет</a:t>
            </a:r>
            <a:endParaRPr lang="en-GB" altLang="en-US" dirty="0"/>
          </a:p>
        </p:txBody>
      </p:sp>
      <p:sp>
        <p:nvSpPr>
          <p:cNvPr id="4" name="Folded Corner 3"/>
          <p:cNvSpPr/>
          <p:nvPr/>
        </p:nvSpPr>
        <p:spPr>
          <a:xfrm>
            <a:off x="3941380" y="1414422"/>
            <a:ext cx="4309242" cy="5059950"/>
          </a:xfrm>
          <a:prstGeom prst="foldedCorne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707" name="Text Box 3"/>
          <p:cNvSpPr txBox="1">
            <a:spLocks noChangeArrowheads="1"/>
          </p:cNvSpPr>
          <p:nvPr/>
        </p:nvSpPr>
        <p:spPr bwMode="auto">
          <a:xfrm>
            <a:off x="3537952" y="1509015"/>
            <a:ext cx="5364956" cy="5434319"/>
          </a:xfrm>
          <a:prstGeom prst="foldedCorne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lr>
                <a:srgbClr val="FF9933"/>
              </a:buClr>
              <a:buSzPct val="80000"/>
              <a:buFont typeface="Wingdings" pitchFamily="2" charset="2"/>
              <a:buChar char="l"/>
              <a:tabLst>
                <a:tab pos="476250" algn="l"/>
                <a:tab pos="765175" algn="l"/>
                <a:tab pos="1054100" algn="l"/>
              </a:tabLst>
              <a:defRPr sz="3600">
                <a:solidFill>
                  <a:schemeClr val="tx1"/>
                </a:solidFill>
                <a:latin typeface="Arial" pitchFamily="34" charset="0"/>
                <a:cs typeface="Arial" pitchFamily="34" charset="0"/>
              </a:defRPr>
            </a:lvl1pPr>
            <a:lvl2pPr eaLnBrk="0" hangingPunct="0">
              <a:spcBef>
                <a:spcPct val="20000"/>
              </a:spcBef>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2pPr>
            <a:lvl3pPr marL="765175" eaLnBrk="0" hangingPunct="0">
              <a:spcBef>
                <a:spcPct val="20000"/>
              </a:spcBef>
              <a:buClr>
                <a:srgbClr val="FF9933"/>
              </a:buClr>
              <a:buSzPct val="70000"/>
              <a:buFont typeface="Wingdings" pitchFamily="2" charset="2"/>
              <a:buChar char="u"/>
              <a:tabLst>
                <a:tab pos="476250" algn="l"/>
                <a:tab pos="765175" algn="l"/>
                <a:tab pos="105410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476250" algn="l"/>
                <a:tab pos="765175" algn="l"/>
                <a:tab pos="105410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476250" algn="l"/>
                <a:tab pos="765175" algn="l"/>
                <a:tab pos="1054100" algn="l"/>
              </a:tabLst>
              <a:defRPr sz="3600">
                <a:solidFill>
                  <a:schemeClr val="tx1"/>
                </a:solidFill>
                <a:latin typeface="Arial" pitchFamily="34" charset="0"/>
                <a:cs typeface="Arial" pitchFamily="34" charset="0"/>
              </a:defRPr>
            </a:lvl9pPr>
          </a:lstStyle>
          <a:p>
            <a:pPr lvl="1" eaLnBrk="1" hangingPunct="1">
              <a:spcBef>
                <a:spcPct val="35000"/>
              </a:spcBef>
              <a:spcAft>
                <a:spcPct val="20000"/>
              </a:spcAft>
              <a:buSzTx/>
              <a:buFont typeface="Wingdings" pitchFamily="2" charset="2"/>
              <a:buChar char="§"/>
            </a:pPr>
            <a:r>
              <a:rPr lang="en-GB" altLang="en-US" sz="2000" dirty="0">
                <a:solidFill>
                  <a:prstClr val="black"/>
                </a:solidFill>
                <a:latin typeface="+mn-lt"/>
              </a:rPr>
              <a:t> 	</a:t>
            </a:r>
            <a:r>
              <a:rPr lang="ru-RU" altLang="en-US" sz="2000" b="1" dirty="0">
                <a:solidFill>
                  <a:prstClr val="black"/>
                </a:solidFill>
                <a:latin typeface="+mn-lt"/>
              </a:rPr>
              <a:t>Содержание</a:t>
            </a:r>
            <a:endParaRPr lang="en-GB" altLang="en-US" sz="2000" b="1" dirty="0">
              <a:solidFill>
                <a:prstClr val="black"/>
              </a:solidFill>
              <a:latin typeface="+mn-lt"/>
            </a:endParaRPr>
          </a:p>
          <a:p>
            <a:pPr lvl="2" eaLnBrk="1" hangingPunct="1">
              <a:spcBef>
                <a:spcPts val="600"/>
              </a:spcBef>
              <a:spcAft>
                <a:spcPct val="20000"/>
              </a:spcAft>
              <a:buSzTx/>
              <a:buFontTx/>
              <a:buChar char="•"/>
            </a:pPr>
            <a:r>
              <a:rPr lang="en-GB" altLang="en-US" sz="2000" dirty="0">
                <a:solidFill>
                  <a:prstClr val="black"/>
                </a:solidFill>
                <a:latin typeface="+mn-lt"/>
              </a:rPr>
              <a:t> 	</a:t>
            </a:r>
            <a:r>
              <a:rPr lang="ru-RU" altLang="en-US" sz="1800" dirty="0">
                <a:solidFill>
                  <a:prstClr val="black"/>
                </a:solidFill>
                <a:latin typeface="+mn-lt"/>
              </a:rPr>
              <a:t>Краткий обзор</a:t>
            </a:r>
            <a:endParaRPr lang="en-GB" altLang="en-US" sz="1800" dirty="0">
              <a:solidFill>
                <a:prstClr val="black"/>
              </a:solidFill>
              <a:latin typeface="+mn-lt"/>
            </a:endParaRPr>
          </a:p>
          <a:p>
            <a:pPr lvl="2" eaLnBrk="1" hangingPunct="1">
              <a:spcBef>
                <a:spcPts val="600"/>
              </a:spcBef>
              <a:spcAft>
                <a:spcPct val="5000"/>
              </a:spcAft>
              <a:buSzTx/>
              <a:buFontTx/>
              <a:buChar char="•"/>
            </a:pPr>
            <a:r>
              <a:rPr lang="en-GB" altLang="en-US" sz="1800" dirty="0">
                <a:solidFill>
                  <a:prstClr val="black"/>
                </a:solidFill>
                <a:latin typeface="+mn-lt"/>
              </a:rPr>
              <a:t> 	</a:t>
            </a:r>
            <a:r>
              <a:rPr lang="ru-RU" altLang="en-US" sz="1800" dirty="0">
                <a:solidFill>
                  <a:prstClr val="black"/>
                </a:solidFill>
                <a:latin typeface="+mn-lt"/>
              </a:rPr>
              <a:t>Причина отклонения каждой заявки</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Получена после вскрытия конвертов</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Неполная заявка</a:t>
            </a:r>
            <a:endParaRPr lang="en-GB" altLang="en-US" sz="1800" dirty="0">
              <a:solidFill>
                <a:prstClr val="black"/>
              </a:solidFill>
              <a:latin typeface="+mn-lt"/>
            </a:endParaRPr>
          </a:p>
          <a:p>
            <a:pPr lvl="3" eaLnBrk="1" hangingPunct="1">
              <a:spcBef>
                <a:spcPts val="600"/>
              </a:spcBef>
              <a:spcAft>
                <a:spcPct val="20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Несоответствующая заявка</a:t>
            </a:r>
            <a:endParaRPr lang="en-GB" altLang="en-US" sz="1800" dirty="0">
              <a:solidFill>
                <a:prstClr val="black"/>
              </a:solidFill>
              <a:latin typeface="+mn-lt"/>
            </a:endParaRPr>
          </a:p>
          <a:p>
            <a:pPr lvl="2" eaLnBrk="1" hangingPunct="1">
              <a:spcBef>
                <a:spcPts val="600"/>
              </a:spcBef>
              <a:spcAft>
                <a:spcPct val="5000"/>
              </a:spcAft>
              <a:buSzTx/>
              <a:buFontTx/>
              <a:buChar char="•"/>
            </a:pPr>
            <a:r>
              <a:rPr lang="en-GB" altLang="en-US" sz="1800" dirty="0">
                <a:solidFill>
                  <a:prstClr val="black"/>
                </a:solidFill>
                <a:latin typeface="+mn-lt"/>
              </a:rPr>
              <a:t>	</a:t>
            </a:r>
            <a:r>
              <a:rPr lang="ru-RU" altLang="en-US" sz="1800" dirty="0">
                <a:solidFill>
                  <a:prstClr val="black"/>
                </a:solidFill>
                <a:latin typeface="+mn-lt"/>
              </a:rPr>
              <a:t>Реагирование</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Поставка</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Дата завершения работ</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Условия оплаты</a:t>
            </a:r>
            <a:endParaRPr lang="en-GB" altLang="en-US" sz="1800" dirty="0">
              <a:solidFill>
                <a:prstClr val="black"/>
              </a:solidFill>
              <a:latin typeface="+mn-lt"/>
            </a:endParaRPr>
          </a:p>
          <a:p>
            <a:pPr lvl="3" eaLnBrk="1" hangingPunct="1">
              <a:spcBef>
                <a:spcPts val="600"/>
              </a:spcBef>
              <a:spcAft>
                <a:spcPct val="5000"/>
              </a:spcAft>
              <a:buSzTx/>
              <a:buFont typeface="TradeGothic" charset="0"/>
              <a:buChar char="-"/>
            </a:pPr>
            <a:r>
              <a:rPr lang="en-GB" altLang="en-US" sz="1800" dirty="0">
                <a:solidFill>
                  <a:prstClr val="black"/>
                </a:solidFill>
                <a:latin typeface="+mn-lt"/>
              </a:rPr>
              <a:t>  </a:t>
            </a:r>
            <a:r>
              <a:rPr lang="ru-RU" altLang="en-US" sz="1800" dirty="0">
                <a:solidFill>
                  <a:prstClr val="black"/>
                </a:solidFill>
                <a:latin typeface="+mn-lt"/>
              </a:rPr>
              <a:t>Гарантия</a:t>
            </a:r>
            <a:r>
              <a:rPr lang="en-GB" altLang="en-US" sz="1800" dirty="0">
                <a:solidFill>
                  <a:prstClr val="black"/>
                </a:solidFill>
                <a:latin typeface="+mn-lt"/>
              </a:rPr>
              <a:t>	</a:t>
            </a:r>
            <a:r>
              <a:rPr lang="en-GB" altLang="en-US" sz="2000" dirty="0">
                <a:solidFill>
                  <a:prstClr val="black"/>
                </a:solidFill>
                <a:latin typeface="+mn-lt"/>
              </a:rPr>
              <a:t>		</a:t>
            </a:r>
          </a:p>
        </p:txBody>
      </p:sp>
    </p:spTree>
    <p:custDataLst>
      <p:tags r:id="rId1"/>
    </p:custDataLst>
    <p:extLst>
      <p:ext uri="{BB962C8B-B14F-4D97-AF65-F5344CB8AC3E}">
        <p14:creationId xmlns:p14="http://schemas.microsoft.com/office/powerpoint/2010/main" val="17116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 fill="hold"/>
                                        <p:tgtEl>
                                          <p:spTgt spid="72707"/>
                                        </p:tgtEl>
                                        <p:attrNameLst>
                                          <p:attrName>ppt_w</p:attrName>
                                        </p:attrNameLst>
                                      </p:cBhvr>
                                      <p:tavLst>
                                        <p:tav tm="0">
                                          <p:val>
                                            <p:fltVal val="0"/>
                                          </p:val>
                                        </p:tav>
                                        <p:tav tm="100000">
                                          <p:val>
                                            <p:strVal val="#ppt_w"/>
                                          </p:val>
                                        </p:tav>
                                      </p:tavLst>
                                    </p:anim>
                                    <p:anim calcmode="lin" valueType="num">
                                      <p:cBhvr>
                                        <p:cTn id="8" dur="500" fill="hold"/>
                                        <p:tgtEl>
                                          <p:spTgt spid="72707"/>
                                        </p:tgtEl>
                                        <p:attrNameLst>
                                          <p:attrName>ppt_h</p:attrName>
                                        </p:attrNameLst>
                                      </p:cBhvr>
                                      <p:tavLst>
                                        <p:tav tm="0">
                                          <p:val>
                                            <p:fltVal val="0"/>
                                          </p:val>
                                        </p:tav>
                                        <p:tav tm="100000">
                                          <p:val>
                                            <p:strVal val="#ppt_h"/>
                                          </p:val>
                                        </p:tav>
                                      </p:tavLst>
                                    </p:anim>
                                    <p:animEffect transition="in" filter="fade">
                                      <p:cBhvr>
                                        <p:cTn id="9"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511" y="429025"/>
            <a:ext cx="9471048" cy="86455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dirty="0"/>
              <a:t>Форма оценки заявок </a:t>
            </a:r>
            <a:r>
              <a:rPr lang="en-GB" dirty="0"/>
              <a:t>(</a:t>
            </a:r>
            <a:r>
              <a:rPr lang="ru-RU" dirty="0"/>
              <a:t>продолжение</a:t>
            </a:r>
            <a:r>
              <a:rPr lang="en-GB" dirty="0"/>
              <a:t>)</a:t>
            </a:r>
          </a:p>
        </p:txBody>
      </p:sp>
      <p:grpSp>
        <p:nvGrpSpPr>
          <p:cNvPr id="6" name="Group 5"/>
          <p:cNvGrpSpPr/>
          <p:nvPr/>
        </p:nvGrpSpPr>
        <p:grpSpPr>
          <a:xfrm>
            <a:off x="380692" y="1697327"/>
            <a:ext cx="8724418" cy="3688645"/>
            <a:chOff x="4322502" y="3086631"/>
            <a:chExt cx="4450600" cy="1948181"/>
          </a:xfrm>
        </p:grpSpPr>
        <p:sp>
          <p:nvSpPr>
            <p:cNvPr id="7" name="Freeform 6"/>
            <p:cNvSpPr/>
            <p:nvPr/>
          </p:nvSpPr>
          <p:spPr>
            <a:xfrm>
              <a:off x="4322629" y="3086632"/>
              <a:ext cx="1356851" cy="1948180"/>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n-US" altLang="en-US" sz="2000" kern="1200" dirty="0"/>
            </a:p>
          </p:txBody>
        </p:sp>
        <p:sp>
          <p:nvSpPr>
            <p:cNvPr id="8" name="Rectangle 7"/>
            <p:cNvSpPr/>
            <p:nvPr/>
          </p:nvSpPr>
          <p:spPr>
            <a:xfrm>
              <a:off x="4322502" y="4029943"/>
              <a:ext cx="1356851" cy="1004868"/>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869440" y="3086632"/>
              <a:ext cx="1356851" cy="932333"/>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n-US" altLang="en-US" sz="2000" kern="1200" dirty="0"/>
            </a:p>
          </p:txBody>
        </p:sp>
        <p:sp>
          <p:nvSpPr>
            <p:cNvPr id="10" name="Rectangle 9"/>
            <p:cNvSpPr/>
            <p:nvPr/>
          </p:nvSpPr>
          <p:spPr>
            <a:xfrm>
              <a:off x="5860577" y="4029943"/>
              <a:ext cx="1365715" cy="987612"/>
            </a:xfrm>
            <a:prstGeom prst="rect">
              <a:avLst/>
            </a:prstGeom>
          </p:spPr>
          <p:style>
            <a:lnRef idx="2">
              <a:schemeClr val="accent5">
                <a:tint val="40000"/>
                <a:alpha val="90000"/>
                <a:hueOff val="-1684941"/>
                <a:satOff val="-5708"/>
                <a:lumOff val="-732"/>
                <a:alphaOff val="0"/>
              </a:schemeClr>
            </a:lnRef>
            <a:fillRef idx="1">
              <a:schemeClr val="accent5">
                <a:tint val="40000"/>
                <a:alpha val="90000"/>
                <a:hueOff val="-1684941"/>
                <a:satOff val="-5708"/>
                <a:lumOff val="-732"/>
                <a:alphaOff val="0"/>
              </a:schemeClr>
            </a:fillRef>
            <a:effectRef idx="0">
              <a:schemeClr val="accent5">
                <a:tint val="40000"/>
                <a:alpha val="90000"/>
                <a:hueOff val="-1684941"/>
                <a:satOff val="-5708"/>
                <a:lumOff val="-732"/>
                <a:alphaOff val="0"/>
              </a:schemeClr>
            </a:effectRef>
            <a:fontRef idx="minor">
              <a:schemeClr val="dk1">
                <a:hueOff val="0"/>
                <a:satOff val="0"/>
                <a:lumOff val="0"/>
                <a:alphaOff val="0"/>
              </a:schemeClr>
            </a:fontRef>
          </p:style>
        </p:sp>
        <p:sp>
          <p:nvSpPr>
            <p:cNvPr id="11" name="Freeform 10"/>
            <p:cNvSpPr/>
            <p:nvPr/>
          </p:nvSpPr>
          <p:spPr>
            <a:xfrm>
              <a:off x="7416251" y="3086631"/>
              <a:ext cx="1356851" cy="932333"/>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n-US" altLang="en-US" sz="2000" kern="1200" dirty="0"/>
            </a:p>
          </p:txBody>
        </p:sp>
        <p:sp>
          <p:nvSpPr>
            <p:cNvPr id="12" name="Rectangle 11"/>
            <p:cNvSpPr/>
            <p:nvPr/>
          </p:nvSpPr>
          <p:spPr>
            <a:xfrm>
              <a:off x="7416123" y="4018964"/>
              <a:ext cx="1356851" cy="1015848"/>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grpSp>
      <p:sp>
        <p:nvSpPr>
          <p:cNvPr id="4" name="Rectangle 3"/>
          <p:cNvSpPr/>
          <p:nvPr/>
        </p:nvSpPr>
        <p:spPr>
          <a:xfrm>
            <a:off x="522386" y="2285984"/>
            <a:ext cx="2216007" cy="1015663"/>
          </a:xfrm>
          <a:prstGeom prst="rect">
            <a:avLst/>
          </a:prstGeom>
        </p:spPr>
        <p:txBody>
          <a:bodyPr wrap="square">
            <a:spAutoFit/>
          </a:bodyPr>
          <a:lstStyle/>
          <a:p>
            <a:pPr algn="ctr"/>
            <a:r>
              <a:rPr lang="ru-RU" sz="2000" dirty="0"/>
              <a:t>Квалификации</a:t>
            </a:r>
            <a:r>
              <a:rPr lang="it-IT" sz="2000" dirty="0"/>
              <a:t> / </a:t>
            </a:r>
            <a:r>
              <a:rPr lang="ru-RU" sz="2000" dirty="0"/>
              <a:t>альтернативные варианты</a:t>
            </a:r>
            <a:endParaRPr lang="it-IT" sz="2000" dirty="0"/>
          </a:p>
        </p:txBody>
      </p:sp>
      <p:sp>
        <p:nvSpPr>
          <p:cNvPr id="17" name="Rectangle 16"/>
          <p:cNvSpPr/>
          <p:nvPr/>
        </p:nvSpPr>
        <p:spPr>
          <a:xfrm>
            <a:off x="300238" y="3995949"/>
            <a:ext cx="2660058" cy="707886"/>
          </a:xfrm>
          <a:prstGeom prst="rect">
            <a:avLst/>
          </a:prstGeom>
        </p:spPr>
        <p:txBody>
          <a:bodyPr wrap="square">
            <a:spAutoFit/>
          </a:bodyPr>
          <a:lstStyle/>
          <a:p>
            <a:pPr algn="ctr"/>
            <a:r>
              <a:rPr lang="ru-RU" sz="2000" dirty="0"/>
              <a:t>Ошибки</a:t>
            </a:r>
            <a:r>
              <a:rPr lang="it-IT" sz="2000" dirty="0"/>
              <a:t> (</a:t>
            </a:r>
            <a:r>
              <a:rPr lang="ru-RU" sz="2000" dirty="0"/>
              <a:t>в вычислениях</a:t>
            </a:r>
            <a:r>
              <a:rPr lang="it-IT" sz="2000" dirty="0"/>
              <a:t>) </a:t>
            </a:r>
          </a:p>
        </p:txBody>
      </p:sp>
      <p:sp>
        <p:nvSpPr>
          <p:cNvPr id="18" name="Rectangle 17"/>
          <p:cNvSpPr/>
          <p:nvPr/>
        </p:nvSpPr>
        <p:spPr>
          <a:xfrm>
            <a:off x="4046360" y="2296597"/>
            <a:ext cx="1703905" cy="707886"/>
          </a:xfrm>
          <a:prstGeom prst="rect">
            <a:avLst/>
          </a:prstGeom>
        </p:spPr>
        <p:txBody>
          <a:bodyPr wrap="square">
            <a:spAutoFit/>
          </a:bodyPr>
          <a:lstStyle/>
          <a:p>
            <a:pPr algn="ctr"/>
            <a:r>
              <a:rPr lang="ru-RU" sz="2000" dirty="0"/>
              <a:t>Конвертация валюты</a:t>
            </a:r>
            <a:endParaRPr lang="it-IT" sz="2000" dirty="0"/>
          </a:p>
        </p:txBody>
      </p:sp>
      <p:sp>
        <p:nvSpPr>
          <p:cNvPr id="19" name="Rectangle 18"/>
          <p:cNvSpPr/>
          <p:nvPr/>
        </p:nvSpPr>
        <p:spPr>
          <a:xfrm>
            <a:off x="3324847" y="3842061"/>
            <a:ext cx="2658074" cy="1015663"/>
          </a:xfrm>
          <a:prstGeom prst="rect">
            <a:avLst/>
          </a:prstGeom>
        </p:spPr>
        <p:txBody>
          <a:bodyPr wrap="square">
            <a:spAutoFit/>
          </a:bodyPr>
          <a:lstStyle/>
          <a:p>
            <a:pPr algn="ctr"/>
            <a:r>
              <a:rPr lang="ru-RU" sz="2000" dirty="0"/>
              <a:t>Включить публикацию официальных обменных курсов</a:t>
            </a:r>
            <a:endParaRPr lang="en-GB" sz="2000" dirty="0"/>
          </a:p>
        </p:txBody>
      </p:sp>
      <p:sp>
        <p:nvSpPr>
          <p:cNvPr id="20" name="Rectangle 19"/>
          <p:cNvSpPr/>
          <p:nvPr/>
        </p:nvSpPr>
        <p:spPr>
          <a:xfrm>
            <a:off x="6595035" y="2039604"/>
            <a:ext cx="1957624" cy="1015663"/>
          </a:xfrm>
          <a:prstGeom prst="rect">
            <a:avLst/>
          </a:prstGeom>
        </p:spPr>
        <p:txBody>
          <a:bodyPr wrap="square">
            <a:spAutoFit/>
          </a:bodyPr>
          <a:lstStyle/>
          <a:p>
            <a:pPr algn="ctr"/>
            <a:r>
              <a:rPr lang="ru-RU" sz="2000" dirty="0"/>
              <a:t>Сравнение технических характеристик</a:t>
            </a:r>
            <a:endParaRPr lang="it-IT" sz="2000" dirty="0"/>
          </a:p>
        </p:txBody>
      </p:sp>
      <p:sp>
        <p:nvSpPr>
          <p:cNvPr id="22" name="Rectangle 21"/>
          <p:cNvSpPr/>
          <p:nvPr/>
        </p:nvSpPr>
        <p:spPr>
          <a:xfrm>
            <a:off x="9370158" y="3524567"/>
            <a:ext cx="2542750" cy="1923385"/>
          </a:xfrm>
          <a:prstGeom prst="rect">
            <a:avLst/>
          </a:prstGeom>
          <a:solidFill>
            <a:schemeClr val="accent6">
              <a:lumMod val="40000"/>
              <a:lumOff val="60000"/>
              <a:alpha val="90000"/>
            </a:schemeClr>
          </a:solidFill>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21" name="Rectangle 20"/>
          <p:cNvSpPr/>
          <p:nvPr/>
        </p:nvSpPr>
        <p:spPr>
          <a:xfrm>
            <a:off x="6364346" y="3842060"/>
            <a:ext cx="2660058" cy="1015663"/>
          </a:xfrm>
          <a:prstGeom prst="rect">
            <a:avLst/>
          </a:prstGeom>
        </p:spPr>
        <p:txBody>
          <a:bodyPr wrap="square">
            <a:spAutoFit/>
          </a:bodyPr>
          <a:lstStyle/>
          <a:p>
            <a:pPr algn="ctr"/>
            <a:r>
              <a:rPr lang="ru-RU" sz="2000" dirty="0"/>
              <a:t>Каждый критерий перечисляется и сравнивается</a:t>
            </a:r>
            <a:endParaRPr lang="en-GB" sz="2000" dirty="0"/>
          </a:p>
        </p:txBody>
      </p:sp>
      <p:sp>
        <p:nvSpPr>
          <p:cNvPr id="16" name="Freeform 15"/>
          <p:cNvSpPr/>
          <p:nvPr/>
        </p:nvSpPr>
        <p:spPr>
          <a:xfrm>
            <a:off x="9348761" y="1759429"/>
            <a:ext cx="2542751" cy="1782221"/>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a:solidFill>
            <a:schemeClr val="accent6">
              <a:lumMod val="75000"/>
            </a:schemeClr>
          </a:solidFill>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pPr>
            <a:r>
              <a:rPr lang="ru-RU" altLang="en-US" sz="2000" dirty="0">
                <a:solidFill>
                  <a:schemeClr val="tx1"/>
                </a:solidFill>
              </a:rPr>
              <a:t>Сравнение соответствующих тендерных заявок</a:t>
            </a:r>
            <a:endParaRPr lang="en-US" altLang="en-US" sz="2000" dirty="0">
              <a:solidFill>
                <a:schemeClr val="tx1"/>
              </a:solidFill>
            </a:endParaRPr>
          </a:p>
        </p:txBody>
      </p:sp>
      <p:sp>
        <p:nvSpPr>
          <p:cNvPr id="3" name="Rounded Rectangle 2"/>
          <p:cNvSpPr/>
          <p:nvPr/>
        </p:nvSpPr>
        <p:spPr>
          <a:xfrm>
            <a:off x="9396528" y="3830628"/>
            <a:ext cx="2516131" cy="17104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rPr>
              <a:t>Выбор заявки с самой низкой оцененной стоимостью</a:t>
            </a:r>
            <a:endParaRPr lang="en-GB" sz="1600" dirty="0">
              <a:solidFill>
                <a:schemeClr val="tx1"/>
              </a:solidFill>
            </a:endParaRPr>
          </a:p>
          <a:p>
            <a:pPr algn="ctr"/>
            <a:r>
              <a:rPr lang="en-GB" sz="1600" dirty="0">
                <a:solidFill>
                  <a:schemeClr val="tx1"/>
                </a:solidFill>
              </a:rPr>
              <a:t> </a:t>
            </a:r>
            <a:r>
              <a:rPr lang="ru-RU" sz="1600" dirty="0">
                <a:solidFill>
                  <a:schemeClr val="tx1"/>
                </a:solidFill>
              </a:rPr>
              <a:t>Рекомендация для присуждения договора</a:t>
            </a:r>
            <a:endParaRPr lang="en-GB" sz="1600" dirty="0">
              <a:solidFill>
                <a:schemeClr val="tx1"/>
              </a:solidFill>
            </a:endParaRPr>
          </a:p>
        </p:txBody>
      </p:sp>
    </p:spTree>
    <p:custDataLst>
      <p:tags r:id="rId1"/>
    </p:custDataLst>
    <p:extLst>
      <p:ext uri="{BB962C8B-B14F-4D97-AF65-F5344CB8AC3E}">
        <p14:creationId xmlns:p14="http://schemas.microsoft.com/office/powerpoint/2010/main" val="8828826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882752" y="336177"/>
            <a:ext cx="9471048" cy="92609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Форма оценки заявок </a:t>
            </a:r>
            <a:endParaRPr lang="en-GB" altLang="en-US" dirty="0"/>
          </a:p>
        </p:txBody>
      </p:sp>
      <p:sp>
        <p:nvSpPr>
          <p:cNvPr id="2" name="Vertical Scroll 1"/>
          <p:cNvSpPr/>
          <p:nvPr/>
        </p:nvSpPr>
        <p:spPr>
          <a:xfrm rot="5400000">
            <a:off x="4010048" y="-1466412"/>
            <a:ext cx="5536880" cy="10078280"/>
          </a:xfrm>
          <a:prstGeom prst="verticalScroll">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31" name="Text Box 3"/>
          <p:cNvSpPr txBox="1">
            <a:spLocks noChangeArrowheads="1"/>
          </p:cNvSpPr>
          <p:nvPr/>
        </p:nvSpPr>
        <p:spPr bwMode="auto">
          <a:xfrm>
            <a:off x="1664425" y="1481971"/>
            <a:ext cx="9377333" cy="276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342900" indent="-342900" eaLnBrk="0" hangingPunct="0">
              <a:spcBef>
                <a:spcPct val="20000"/>
              </a:spcBef>
              <a:buClr>
                <a:srgbClr val="FF9933"/>
              </a:buClr>
              <a:buSzPct val="80000"/>
              <a:buFont typeface="Wingdings" pitchFamily="2" charset="2"/>
              <a:buChar char="l"/>
              <a:tabLst>
                <a:tab pos="171450" algn="l"/>
                <a:tab pos="800100" algn="l"/>
                <a:tab pos="1054100" algn="l"/>
                <a:tab pos="1257300" algn="l"/>
              </a:tabLst>
              <a:defRPr sz="3600">
                <a:solidFill>
                  <a:schemeClr val="tx1"/>
                </a:solidFill>
                <a:latin typeface="Arial" pitchFamily="34" charset="0"/>
                <a:cs typeface="Arial" pitchFamily="34" charset="0"/>
              </a:defRPr>
            </a:lvl1pPr>
            <a:lvl2pPr marL="266700" eaLnBrk="0" hangingPunct="0">
              <a:spcBef>
                <a:spcPct val="20000"/>
              </a:spcBef>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2pPr>
            <a:lvl3pPr marL="765175" eaLnBrk="0" hangingPunct="0">
              <a:spcBef>
                <a:spcPct val="20000"/>
              </a:spcBef>
              <a:buClr>
                <a:srgbClr val="FF9933"/>
              </a:buClr>
              <a:buSzPct val="70000"/>
              <a:buFont typeface="Wingdings" pitchFamily="2" charset="2"/>
              <a:buChar char="u"/>
              <a:tabLst>
                <a:tab pos="171450" algn="l"/>
                <a:tab pos="800100" algn="l"/>
                <a:tab pos="1054100" algn="l"/>
                <a:tab pos="125730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171450" algn="l"/>
                <a:tab pos="800100" algn="l"/>
                <a:tab pos="1054100" algn="l"/>
                <a:tab pos="125730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171450" algn="l"/>
                <a:tab pos="800100" algn="l"/>
                <a:tab pos="1054100" algn="l"/>
                <a:tab pos="1257300" algn="l"/>
              </a:tabLst>
              <a:defRPr sz="3600">
                <a:solidFill>
                  <a:schemeClr val="tx1"/>
                </a:solidFill>
                <a:latin typeface="Arial" pitchFamily="34" charset="0"/>
                <a:cs typeface="Arial" pitchFamily="34" charset="0"/>
              </a:defRPr>
            </a:lvl9pPr>
          </a:lstStyle>
          <a:p>
            <a:pPr marL="414338" lvl="1" indent="-214313" algn="just" eaLnBrk="1" hangingPunct="1">
              <a:spcBef>
                <a:spcPct val="35000"/>
              </a:spcBef>
              <a:spcAft>
                <a:spcPts val="600"/>
              </a:spcAft>
              <a:buSzTx/>
            </a:pPr>
            <a:r>
              <a:rPr lang="ru-RU" altLang="en-US" sz="1400" dirty="0">
                <a:solidFill>
                  <a:prstClr val="black"/>
                </a:solidFill>
                <a:latin typeface="+mn-lt"/>
              </a:rPr>
              <a:t>Стандартная форма оценки заявок была подготовлена Исламским банком развития (ИБР) для использования ее бенефициарами и их организациями-исполнителями при оценке заявок в соответствии с положениями Руководящих принципов по закупкам товаров, работ и сопутствующих услуг в рамках проекта, финансируемого ИБР, сентябрь 2018 г., далее именуемые «Руководящие принципы».</a:t>
            </a:r>
            <a:r>
              <a:rPr lang="en-GB" altLang="en-US" sz="1400" dirty="0">
                <a:solidFill>
                  <a:prstClr val="black"/>
                </a:solidFill>
                <a:latin typeface="+mn-lt"/>
              </a:rPr>
              <a:t> </a:t>
            </a:r>
          </a:p>
          <a:p>
            <a:pPr marL="414338" lvl="1" indent="-214313" algn="just" eaLnBrk="1" hangingPunct="1">
              <a:spcBef>
                <a:spcPct val="35000"/>
              </a:spcBef>
              <a:spcAft>
                <a:spcPts val="600"/>
              </a:spcAft>
              <a:buSzTx/>
            </a:pPr>
            <a:r>
              <a:rPr lang="ru-RU" altLang="en-US" sz="1400" dirty="0">
                <a:solidFill>
                  <a:prstClr val="black"/>
                </a:solidFill>
                <a:latin typeface="+mn-lt"/>
              </a:rPr>
              <a:t>Данный документ предназначен специально для помощи в оценке заявок, полученных посредством «открытых» международных конкурсных торгов (МКТ), международных конкурсных торгов, ограниченных участием стран-членов (МКТ/СЧ), ограниченных международных торгов (ОМТ) и национальных конкурсных торгов (НКТ). </a:t>
            </a:r>
          </a:p>
          <a:p>
            <a:pPr marL="414338" lvl="1" indent="-214313" algn="just" eaLnBrk="1" hangingPunct="1">
              <a:spcBef>
                <a:spcPct val="35000"/>
              </a:spcBef>
              <a:spcAft>
                <a:spcPts val="600"/>
              </a:spcAft>
              <a:buSzTx/>
            </a:pPr>
            <a:r>
              <a:rPr lang="ru-RU" altLang="en-US" sz="1400" dirty="0">
                <a:solidFill>
                  <a:prstClr val="black"/>
                </a:solidFill>
                <a:latin typeface="+mn-lt"/>
              </a:rPr>
              <a:t>После получения уведомления от Бенефициара о присуждении договора победителем торгов и в соответствии с Общими условиями Соглашения о финансировании, ИБР уполномочен опубликовать описание договора, наименование или Ф.И.О. и национальность участника торгов, с которым был заключен договор, а также договорную цену.</a:t>
            </a:r>
            <a:endParaRPr lang="en-GB" altLang="en-US" sz="1400" dirty="0">
              <a:solidFill>
                <a:prstClr val="black"/>
              </a:solidFill>
              <a:latin typeface="+mn-lt"/>
            </a:endParaRPr>
          </a:p>
        </p:txBody>
      </p:sp>
    </p:spTree>
    <p:custDataLst>
      <p:tags r:id="rId1"/>
    </p:custDataLst>
    <p:extLst>
      <p:ext uri="{BB962C8B-B14F-4D97-AF65-F5344CB8AC3E}">
        <p14:creationId xmlns:p14="http://schemas.microsoft.com/office/powerpoint/2010/main" val="46110355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608083" y="465946"/>
            <a:ext cx="10426261" cy="6608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Стандартная форма оценки заявок </a:t>
            </a:r>
            <a:r>
              <a:rPr lang="en-GB" altLang="en-US" dirty="0"/>
              <a:t> </a:t>
            </a:r>
            <a:br>
              <a:rPr lang="ru-RU" altLang="en-US" dirty="0"/>
            </a:br>
            <a:r>
              <a:rPr lang="en-GB" altLang="en-US" dirty="0"/>
              <a:t>(</a:t>
            </a:r>
            <a:r>
              <a:rPr lang="ru-RU" altLang="en-US" dirty="0"/>
              <a:t>январь</a:t>
            </a:r>
            <a:r>
              <a:rPr lang="en-GB" altLang="en-US" dirty="0"/>
              <a:t> 2019)</a:t>
            </a:r>
          </a:p>
        </p:txBody>
      </p:sp>
      <p:sp>
        <p:nvSpPr>
          <p:cNvPr id="3" name="Bevel 2"/>
          <p:cNvSpPr/>
          <p:nvPr/>
        </p:nvSpPr>
        <p:spPr>
          <a:xfrm>
            <a:off x="1608083" y="1488006"/>
            <a:ext cx="9745717" cy="4376765"/>
          </a:xfrm>
          <a:prstGeom prst="beve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55" name="Text Box 3"/>
          <p:cNvSpPr txBox="1">
            <a:spLocks noChangeArrowheads="1"/>
          </p:cNvSpPr>
          <p:nvPr/>
        </p:nvSpPr>
        <p:spPr bwMode="auto">
          <a:xfrm>
            <a:off x="2883213" y="2019692"/>
            <a:ext cx="7195455" cy="30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76250" indent="-476250" eaLnBrk="0" hangingPunct="0">
              <a:spcBef>
                <a:spcPct val="20000"/>
              </a:spcBef>
              <a:buClr>
                <a:srgbClr val="FF9933"/>
              </a:buClr>
              <a:buSzPct val="80000"/>
              <a:buFont typeface="Wingdings" pitchFamily="2" charset="2"/>
              <a:buChar char="l"/>
              <a:tabLst>
                <a:tab pos="476250" algn="l"/>
                <a:tab pos="2095500" algn="l"/>
              </a:tabLst>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tabLst>
                <a:tab pos="476250" algn="l"/>
                <a:tab pos="209550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476250" algn="l"/>
                <a:tab pos="209550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9pPr>
          </a:lstStyle>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1</a:t>
            </a:r>
            <a:r>
              <a:rPr lang="en-GB" altLang="en-US" sz="1600" i="1" dirty="0">
                <a:solidFill>
                  <a:srgbClr val="333399"/>
                </a:solidFill>
                <a:latin typeface="Calibri (body)"/>
              </a:rPr>
              <a:t>	</a:t>
            </a:r>
            <a:r>
              <a:rPr lang="ru-RU" altLang="en-US" sz="1600" dirty="0">
                <a:solidFill>
                  <a:prstClr val="black"/>
                </a:solidFill>
                <a:latin typeface="Calibri (body)"/>
              </a:rPr>
              <a:t>Идентификация</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2</a:t>
            </a:r>
            <a:r>
              <a:rPr lang="en-GB" altLang="en-US" sz="1600" dirty="0">
                <a:solidFill>
                  <a:srgbClr val="333399"/>
                </a:solidFill>
                <a:latin typeface="Calibri (body)"/>
              </a:rPr>
              <a:t>	</a:t>
            </a:r>
            <a:r>
              <a:rPr lang="ru-RU" altLang="en-US" sz="1600" dirty="0">
                <a:solidFill>
                  <a:prstClr val="black"/>
                </a:solidFill>
                <a:latin typeface="Calibri (body)"/>
              </a:rPr>
              <a:t>Процесс участия в торгах</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3</a:t>
            </a:r>
            <a:r>
              <a:rPr lang="en-GB" altLang="en-US" sz="1600" dirty="0">
                <a:solidFill>
                  <a:srgbClr val="333399"/>
                </a:solidFill>
                <a:latin typeface="Calibri (body)"/>
              </a:rPr>
              <a:t>	</a:t>
            </a:r>
            <a:r>
              <a:rPr lang="ru-RU" altLang="en-US" sz="1600" dirty="0">
                <a:solidFill>
                  <a:prstClr val="black"/>
                </a:solidFill>
                <a:latin typeface="Calibri (body)"/>
              </a:rPr>
              <a:t>Подача заявок на участие в торгах и вскрытие конвертов</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4</a:t>
            </a:r>
            <a:r>
              <a:rPr lang="en-GB" altLang="en-US" sz="1600" dirty="0">
                <a:solidFill>
                  <a:srgbClr val="333399"/>
                </a:solidFill>
                <a:latin typeface="Calibri (body)"/>
              </a:rPr>
              <a:t>	</a:t>
            </a:r>
            <a:r>
              <a:rPr lang="ru-RU" altLang="en-US" sz="1600" dirty="0">
                <a:solidFill>
                  <a:prstClr val="black"/>
                </a:solidFill>
                <a:latin typeface="Calibri (body)"/>
              </a:rPr>
              <a:t>Цена, указанная в заявке </a:t>
            </a:r>
            <a:r>
              <a:rPr lang="en-GB" altLang="en-US" sz="1600" dirty="0">
                <a:solidFill>
                  <a:prstClr val="black"/>
                </a:solidFill>
                <a:latin typeface="Calibri (body)"/>
              </a:rPr>
              <a:t>(</a:t>
            </a:r>
            <a:r>
              <a:rPr lang="ru-RU" altLang="en-US" sz="1600" dirty="0">
                <a:solidFill>
                  <a:prstClr val="black"/>
                </a:solidFill>
                <a:latin typeface="Calibri (body)"/>
              </a:rPr>
              <a:t>как зачитано</a:t>
            </a:r>
            <a:r>
              <a:rPr lang="en-GB" altLang="en-US" sz="1600" dirty="0">
                <a:solidFill>
                  <a:prstClr val="black"/>
                </a:solidFill>
                <a:latin typeface="Calibri (body)"/>
              </a:rPr>
              <a:t>)</a:t>
            </a: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5           </a:t>
            </a:r>
            <a:r>
              <a:rPr lang="ru-RU" altLang="en-US" sz="1600" b="1" dirty="0">
                <a:solidFill>
                  <a:srgbClr val="9C0A0D"/>
                </a:solidFill>
                <a:latin typeface="Calibri (body)"/>
              </a:rPr>
              <a:t>      </a:t>
            </a:r>
            <a:r>
              <a:rPr lang="en-GB" altLang="en-US" sz="1600" dirty="0">
                <a:solidFill>
                  <a:prstClr val="black"/>
                </a:solidFill>
                <a:latin typeface="Calibri (body)"/>
              </a:rPr>
              <a:t>A. </a:t>
            </a:r>
            <a:r>
              <a:rPr lang="ru-RU" altLang="en-US" sz="1600" dirty="0">
                <a:solidFill>
                  <a:prstClr val="black"/>
                </a:solidFill>
                <a:latin typeface="Calibri (body)"/>
              </a:rPr>
              <a:t>Предварительная проверка</a:t>
            </a:r>
            <a:endParaRPr lang="en-GB" altLang="en-US" sz="1600" dirty="0">
              <a:solidFill>
                <a:prstClr val="black"/>
              </a:solidFill>
              <a:latin typeface="Calibri (body)"/>
            </a:endParaRPr>
          </a:p>
          <a:p>
            <a:pPr marL="0" indent="0" eaLnBrk="1" hangingPunct="1">
              <a:spcBef>
                <a:spcPct val="35000"/>
              </a:spcBef>
              <a:spcAft>
                <a:spcPct val="20000"/>
              </a:spcAft>
              <a:buClr>
                <a:srgbClr val="9C0A0D"/>
              </a:buClr>
              <a:buSzTx/>
              <a:buNone/>
            </a:pPr>
            <a:r>
              <a:rPr lang="en-GB" altLang="en-US" sz="1600" dirty="0">
                <a:solidFill>
                  <a:prstClr val="black"/>
                </a:solidFill>
                <a:latin typeface="Calibri (body)"/>
              </a:rPr>
              <a:t>                             </a:t>
            </a:r>
            <a:r>
              <a:rPr lang="ru-RU" altLang="en-US" sz="1600" dirty="0">
                <a:solidFill>
                  <a:prstClr val="black"/>
                </a:solidFill>
                <a:latin typeface="Calibri (body)"/>
              </a:rPr>
              <a:t>                 </a:t>
            </a:r>
            <a:r>
              <a:rPr lang="en-GB" altLang="en-US" sz="1600" dirty="0">
                <a:solidFill>
                  <a:prstClr val="black"/>
                </a:solidFill>
                <a:latin typeface="Calibri (body)"/>
              </a:rPr>
              <a:t>B. </a:t>
            </a:r>
            <a:r>
              <a:rPr lang="ru-RU" altLang="en-US" sz="1600" dirty="0">
                <a:solidFill>
                  <a:prstClr val="black"/>
                </a:solidFill>
                <a:latin typeface="Calibri (body)"/>
              </a:rPr>
              <a:t>Соответствие техническим требованиям</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6</a:t>
            </a:r>
            <a:r>
              <a:rPr lang="en-GB" altLang="en-US" sz="1600" dirty="0">
                <a:solidFill>
                  <a:srgbClr val="333399"/>
                </a:solidFill>
                <a:latin typeface="Calibri (body)"/>
              </a:rPr>
              <a:t>	</a:t>
            </a:r>
            <a:r>
              <a:rPr lang="ru-RU" altLang="en-US" sz="1600" dirty="0">
                <a:solidFill>
                  <a:prstClr val="black"/>
                </a:solidFill>
                <a:latin typeface="Calibri (body)"/>
              </a:rPr>
              <a:t>Исправления и</a:t>
            </a:r>
            <a:r>
              <a:rPr lang="en-GB" altLang="en-US" sz="1600" dirty="0">
                <a:solidFill>
                  <a:prstClr val="black"/>
                </a:solidFill>
                <a:latin typeface="Calibri (body)"/>
              </a:rPr>
              <a:t> </a:t>
            </a:r>
            <a:r>
              <a:rPr lang="ru-RU" altLang="en-US" sz="1600" dirty="0">
                <a:solidFill>
                  <a:prstClr val="black"/>
                </a:solidFill>
                <a:latin typeface="Calibri (body)"/>
              </a:rPr>
              <a:t>безусловные скидки</a:t>
            </a:r>
            <a:endParaRPr lang="en-GB" altLang="en-US" sz="1600" dirty="0">
              <a:solidFill>
                <a:prstClr val="black"/>
              </a:solidFill>
              <a:latin typeface="Calibri (body)"/>
            </a:endParaRPr>
          </a:p>
          <a:p>
            <a:pPr marL="2060575" indent="-1524000" eaLnBrk="1" hangingPunct="1">
              <a:spcBef>
                <a:spcPct val="35000"/>
              </a:spcBef>
              <a:spcAft>
                <a:spcPct val="20000"/>
              </a:spcAft>
              <a:buClr>
                <a:srgbClr val="9C0A0D"/>
              </a:buClr>
              <a:buSzTx/>
              <a:buNone/>
            </a:pPr>
            <a:r>
              <a:rPr lang="it-IT" altLang="en-US" sz="1600" dirty="0">
                <a:solidFill>
                  <a:prstClr val="black"/>
                </a:solidFill>
                <a:latin typeface="Calibri (body)"/>
              </a:rPr>
              <a:t>          </a:t>
            </a:r>
            <a:endParaRPr lang="en-GB" altLang="en-US" sz="1600" dirty="0">
              <a:solidFill>
                <a:prstClr val="black"/>
              </a:solidFill>
              <a:latin typeface="Calibri (body)"/>
            </a:endParaRPr>
          </a:p>
        </p:txBody>
      </p:sp>
    </p:spTree>
    <p:custDataLst>
      <p:tags r:id="rId1"/>
    </p:custDataLst>
    <p:extLst>
      <p:ext uri="{BB962C8B-B14F-4D97-AF65-F5344CB8AC3E}">
        <p14:creationId xmlns:p14="http://schemas.microsoft.com/office/powerpoint/2010/main" val="5328359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0" y="465945"/>
            <a:ext cx="10668000" cy="628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Стандартная форма оценки заявок </a:t>
            </a:r>
            <a:r>
              <a:rPr lang="en-GB" altLang="en-US" dirty="0"/>
              <a:t> </a:t>
            </a:r>
            <a:br>
              <a:rPr lang="ru-RU" altLang="en-US" dirty="0"/>
            </a:br>
            <a:r>
              <a:rPr lang="en-GB" altLang="en-US" dirty="0"/>
              <a:t>(</a:t>
            </a:r>
            <a:r>
              <a:rPr lang="ru-RU" altLang="en-US" dirty="0"/>
              <a:t>январь</a:t>
            </a:r>
            <a:r>
              <a:rPr lang="en-GB" altLang="en-US" dirty="0"/>
              <a:t> 2019)</a:t>
            </a:r>
          </a:p>
        </p:txBody>
      </p:sp>
      <p:sp>
        <p:nvSpPr>
          <p:cNvPr id="3" name="Bevel 2"/>
          <p:cNvSpPr/>
          <p:nvPr/>
        </p:nvSpPr>
        <p:spPr>
          <a:xfrm>
            <a:off x="1524000" y="1277800"/>
            <a:ext cx="9997966" cy="4607994"/>
          </a:xfrm>
          <a:prstGeom prst="beve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55" name="Text Box 3"/>
          <p:cNvSpPr txBox="1">
            <a:spLocks noChangeArrowheads="1"/>
          </p:cNvSpPr>
          <p:nvPr/>
        </p:nvSpPr>
        <p:spPr bwMode="auto">
          <a:xfrm>
            <a:off x="2532993" y="2062615"/>
            <a:ext cx="8650013" cy="32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76250" indent="-476250" eaLnBrk="0" hangingPunct="0">
              <a:spcBef>
                <a:spcPct val="20000"/>
              </a:spcBef>
              <a:buClr>
                <a:srgbClr val="FF9933"/>
              </a:buClr>
              <a:buSzPct val="80000"/>
              <a:buFont typeface="Wingdings" pitchFamily="2" charset="2"/>
              <a:buChar char="l"/>
              <a:tabLst>
                <a:tab pos="476250" algn="l"/>
                <a:tab pos="2095500" algn="l"/>
              </a:tabLst>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tabLst>
                <a:tab pos="476250" algn="l"/>
                <a:tab pos="209550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476250" algn="l"/>
                <a:tab pos="209550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9pPr>
          </a:lstStyle>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7</a:t>
            </a:r>
            <a:r>
              <a:rPr lang="ru-RU" altLang="en-US" sz="1600" b="1" dirty="0">
                <a:solidFill>
                  <a:srgbClr val="333399"/>
                </a:solidFill>
                <a:latin typeface="Calibri (body)"/>
              </a:rPr>
              <a:t>            </a:t>
            </a:r>
            <a:r>
              <a:rPr lang="ru-RU" altLang="en-US" sz="1600" dirty="0">
                <a:solidFill>
                  <a:prstClr val="black"/>
                </a:solidFill>
                <a:latin typeface="Calibri (body)"/>
              </a:rPr>
              <a:t>Курс валют</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8</a:t>
            </a:r>
            <a:r>
              <a:rPr lang="ru-RU" altLang="en-US" sz="1600" b="1" dirty="0">
                <a:solidFill>
                  <a:srgbClr val="333399"/>
                </a:solidFill>
                <a:latin typeface="Calibri (body)"/>
              </a:rPr>
              <a:t>            </a:t>
            </a:r>
            <a:r>
              <a:rPr lang="ru-RU" altLang="en-US" sz="1600" dirty="0">
                <a:solidFill>
                  <a:prstClr val="black"/>
                </a:solidFill>
                <a:latin typeface="Calibri (body)"/>
              </a:rPr>
              <a:t>Конвертация валют </a:t>
            </a:r>
            <a:r>
              <a:rPr lang="en-GB" altLang="en-US" sz="1600" dirty="0">
                <a:solidFill>
                  <a:prstClr val="black"/>
                </a:solidFill>
                <a:latin typeface="Calibri (body)"/>
              </a:rPr>
              <a:t>(</a:t>
            </a:r>
            <a:r>
              <a:rPr lang="ru-RU" altLang="en-US" sz="1600" dirty="0">
                <a:solidFill>
                  <a:prstClr val="black"/>
                </a:solidFill>
                <a:latin typeface="Calibri (body)"/>
              </a:rPr>
              <a:t>Параллельные валюты</a:t>
            </a:r>
            <a:r>
              <a:rPr lang="en-GB" altLang="en-US" sz="1600" dirty="0">
                <a:solidFill>
                  <a:prstClr val="black"/>
                </a:solidFill>
                <a:latin typeface="Calibri (body)"/>
              </a:rPr>
              <a:t>)</a:t>
            </a: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9            </a:t>
            </a:r>
            <a:r>
              <a:rPr lang="ru-RU" altLang="en-US" sz="1600" dirty="0">
                <a:solidFill>
                  <a:prstClr val="black"/>
                </a:solidFill>
                <a:latin typeface="Calibri (body)"/>
              </a:rPr>
              <a:t>Конвертация валют </a:t>
            </a:r>
            <a:r>
              <a:rPr lang="en-GB" altLang="en-US" sz="1600" dirty="0">
                <a:solidFill>
                  <a:prstClr val="black"/>
                </a:solidFill>
                <a:latin typeface="Calibri (body)"/>
              </a:rPr>
              <a:t>(</a:t>
            </a:r>
            <a:r>
              <a:rPr lang="ru-RU" altLang="en-US" sz="1600" dirty="0">
                <a:solidFill>
                  <a:prstClr val="black"/>
                </a:solidFill>
                <a:latin typeface="Calibri (body)"/>
              </a:rPr>
              <a:t>Единая валюта</a:t>
            </a:r>
            <a:r>
              <a:rPr lang="en-GB" altLang="en-US" sz="1600" dirty="0">
                <a:solidFill>
                  <a:prstClr val="black"/>
                </a:solidFill>
                <a:latin typeface="Calibri (body)"/>
              </a:rPr>
              <a:t>)</a:t>
            </a:r>
            <a:endParaRPr lang="en-GB" altLang="en-US" sz="1600" dirty="0">
              <a:solidFill>
                <a:srgbClr val="333399"/>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10          </a:t>
            </a:r>
            <a:r>
              <a:rPr lang="ru-RU" altLang="en-US" sz="1600" dirty="0">
                <a:solidFill>
                  <a:prstClr val="black"/>
                </a:solidFill>
                <a:latin typeface="Calibri (body)"/>
              </a:rPr>
              <a:t>Дополнения, корректировки и отклонения цен</a:t>
            </a:r>
            <a:endParaRPr lang="en-GB" altLang="en-US" sz="16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11         </a:t>
            </a:r>
            <a:r>
              <a:rPr lang="ru-RU" altLang="en-US" sz="1600" b="1" dirty="0">
                <a:solidFill>
                  <a:srgbClr val="9C0A0D"/>
                </a:solidFill>
                <a:latin typeface="Calibri (body)"/>
              </a:rPr>
              <a:t> </a:t>
            </a:r>
            <a:r>
              <a:rPr lang="en-GB" altLang="en-US" sz="1600" dirty="0">
                <a:solidFill>
                  <a:prstClr val="black"/>
                </a:solidFill>
                <a:latin typeface="Calibri (body)"/>
              </a:rPr>
              <a:t>A. </a:t>
            </a:r>
            <a:r>
              <a:rPr lang="ru-RU" altLang="en-US" sz="1600" dirty="0">
                <a:solidFill>
                  <a:prstClr val="black"/>
                </a:solidFill>
                <a:latin typeface="Calibri (body)"/>
              </a:rPr>
              <a:t>Предпочтение для стран-членов в рамках торгов на поставку товаров</a:t>
            </a:r>
            <a:endParaRPr lang="en-GB" altLang="en-US" sz="1600" dirty="0">
              <a:solidFill>
                <a:prstClr val="black"/>
              </a:solidFill>
              <a:latin typeface="Calibri (body)"/>
            </a:endParaRPr>
          </a:p>
          <a:p>
            <a:pPr marL="1976438" indent="-1892300" defTabSz="307975" eaLnBrk="1" hangingPunct="1">
              <a:spcBef>
                <a:spcPct val="35000"/>
              </a:spcBef>
              <a:spcAft>
                <a:spcPct val="20000"/>
              </a:spcAft>
              <a:buClr>
                <a:srgbClr val="9C0A0D"/>
              </a:buClr>
              <a:buSzTx/>
              <a:buNone/>
              <a:tabLst>
                <a:tab pos="536575" algn="l"/>
                <a:tab pos="2060575" algn="l"/>
                <a:tab pos="2868613" algn="l"/>
              </a:tabLst>
            </a:pPr>
            <a:r>
              <a:rPr lang="en-GB" altLang="en-US" sz="1600" dirty="0">
                <a:solidFill>
                  <a:prstClr val="black"/>
                </a:solidFill>
                <a:latin typeface="Calibri (body)"/>
              </a:rPr>
              <a:t>                               </a:t>
            </a:r>
            <a:r>
              <a:rPr lang="ru-RU" altLang="en-US" sz="1600" dirty="0">
                <a:solidFill>
                  <a:prstClr val="black"/>
                </a:solidFill>
                <a:latin typeface="Calibri (body)"/>
              </a:rPr>
              <a:t>         </a:t>
            </a:r>
            <a:r>
              <a:rPr lang="en-GB" altLang="en-US" sz="1600" dirty="0">
                <a:solidFill>
                  <a:prstClr val="black"/>
                </a:solidFill>
                <a:latin typeface="Calibri (body)"/>
              </a:rPr>
              <a:t>B. </a:t>
            </a:r>
            <a:r>
              <a:rPr lang="ru-RU" altLang="en-US" sz="1600" dirty="0">
                <a:solidFill>
                  <a:prstClr val="black"/>
                </a:solidFill>
                <a:latin typeface="Calibri (body)"/>
              </a:rPr>
              <a:t>Предпочтения для национальных участников в рамках торгов на выполнение работ</a:t>
            </a:r>
            <a:endParaRPr lang="en-GB" altLang="en-US" sz="1600" b="1" dirty="0">
              <a:solidFill>
                <a:srgbClr val="9C0A0D"/>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1600" b="1" dirty="0">
                <a:solidFill>
                  <a:srgbClr val="9C0A0D"/>
                </a:solidFill>
                <a:latin typeface="Calibri (body)"/>
              </a:rPr>
              <a:t>Таблица</a:t>
            </a:r>
            <a:r>
              <a:rPr lang="en-GB" altLang="en-US" sz="1600" b="1" dirty="0">
                <a:solidFill>
                  <a:srgbClr val="9C0A0D"/>
                </a:solidFill>
                <a:latin typeface="Calibri (body)"/>
              </a:rPr>
              <a:t> 12           </a:t>
            </a:r>
            <a:r>
              <a:rPr lang="ru-RU" altLang="en-US" sz="1600" dirty="0">
                <a:solidFill>
                  <a:prstClr val="black"/>
                </a:solidFill>
                <a:latin typeface="Calibri (body)"/>
              </a:rPr>
              <a:t>Присуждение предложенного договора</a:t>
            </a:r>
            <a:endParaRPr lang="en-GB" altLang="en-US" sz="1600" dirty="0">
              <a:solidFill>
                <a:prstClr val="black"/>
              </a:solidFill>
              <a:latin typeface="Calibri (body)"/>
            </a:endParaRPr>
          </a:p>
          <a:p>
            <a:pPr marL="2060575" indent="-1524000" eaLnBrk="1" hangingPunct="1">
              <a:spcBef>
                <a:spcPct val="35000"/>
              </a:spcBef>
              <a:spcAft>
                <a:spcPct val="20000"/>
              </a:spcAft>
              <a:buClr>
                <a:srgbClr val="9C0A0D"/>
              </a:buClr>
              <a:buSzTx/>
              <a:buNone/>
            </a:pPr>
            <a:r>
              <a:rPr lang="it-IT" altLang="en-US" sz="1800" dirty="0">
                <a:solidFill>
                  <a:prstClr val="black"/>
                </a:solidFill>
                <a:latin typeface="Calibri (body)"/>
              </a:rPr>
              <a:t>          </a:t>
            </a:r>
            <a:endParaRPr lang="en-GB" altLang="en-US" sz="1800" dirty="0">
              <a:solidFill>
                <a:prstClr val="black"/>
              </a:solidFill>
              <a:latin typeface="Calibri (body)"/>
            </a:endParaRPr>
          </a:p>
        </p:txBody>
      </p:sp>
    </p:spTree>
    <p:custDataLst>
      <p:tags r:id="rId1"/>
    </p:custDataLst>
    <p:extLst>
      <p:ext uri="{BB962C8B-B14F-4D97-AF65-F5344CB8AC3E}">
        <p14:creationId xmlns:p14="http://schemas.microsoft.com/office/powerpoint/2010/main" val="72838419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Стандартная форма оценки заявок </a:t>
            </a:r>
            <a:r>
              <a:rPr lang="en-GB" altLang="en-US" dirty="0"/>
              <a:t> </a:t>
            </a:r>
            <a:br>
              <a:rPr lang="ru-RU" altLang="en-US" dirty="0"/>
            </a:br>
            <a:r>
              <a:rPr lang="en-GB" altLang="en-US" dirty="0"/>
              <a:t>(</a:t>
            </a:r>
            <a:r>
              <a:rPr lang="ru-RU" altLang="en-US" dirty="0"/>
              <a:t>продолжение</a:t>
            </a:r>
            <a:r>
              <a:rPr lang="en-GB" altLang="en-US" dirty="0"/>
              <a:t>)</a:t>
            </a:r>
          </a:p>
        </p:txBody>
      </p:sp>
      <p:sp>
        <p:nvSpPr>
          <p:cNvPr id="3" name="Bevel 2"/>
          <p:cNvSpPr/>
          <p:nvPr/>
        </p:nvSpPr>
        <p:spPr>
          <a:xfrm>
            <a:off x="1686240" y="1381539"/>
            <a:ext cx="9864072" cy="4552676"/>
          </a:xfrm>
          <a:prstGeom prst="beve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55" name="Text Box 3"/>
          <p:cNvSpPr txBox="1">
            <a:spLocks noChangeArrowheads="1"/>
          </p:cNvSpPr>
          <p:nvPr/>
        </p:nvSpPr>
        <p:spPr bwMode="auto">
          <a:xfrm>
            <a:off x="2620221" y="2349826"/>
            <a:ext cx="7736696"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76250" indent="-476250" eaLnBrk="0" hangingPunct="0">
              <a:spcBef>
                <a:spcPct val="20000"/>
              </a:spcBef>
              <a:buClr>
                <a:srgbClr val="FF9933"/>
              </a:buClr>
              <a:buSzPct val="80000"/>
              <a:buFont typeface="Wingdings" pitchFamily="2" charset="2"/>
              <a:buChar char="l"/>
              <a:tabLst>
                <a:tab pos="476250" algn="l"/>
                <a:tab pos="2095500" algn="l"/>
              </a:tabLst>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tabLst>
                <a:tab pos="476250" algn="l"/>
                <a:tab pos="2095500" algn="l"/>
              </a:tabLst>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tabLst>
                <a:tab pos="476250" algn="l"/>
                <a:tab pos="2095500" algn="l"/>
              </a:tabLst>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tabLst>
                <a:tab pos="476250" algn="l"/>
                <a:tab pos="2095500" algn="l"/>
              </a:tabLst>
              <a:defRPr sz="3600">
                <a:solidFill>
                  <a:schemeClr val="tx1"/>
                </a:solidFill>
                <a:latin typeface="Arial" pitchFamily="34" charset="0"/>
                <a:cs typeface="Arial" pitchFamily="34" charset="0"/>
              </a:defRPr>
            </a:lvl9pPr>
          </a:lstStyle>
          <a:p>
            <a:pPr eaLnBrk="1" hangingPunct="1">
              <a:spcBef>
                <a:spcPct val="35000"/>
              </a:spcBef>
              <a:spcAft>
                <a:spcPct val="20000"/>
              </a:spcAft>
              <a:buClr>
                <a:srgbClr val="9C0A0D"/>
              </a:buClr>
              <a:buSzTx/>
              <a:buFont typeface="Wingdings" pitchFamily="2" charset="2"/>
              <a:buChar char="©"/>
            </a:pPr>
            <a:r>
              <a:rPr lang="ru-RU" altLang="en-US" sz="2000" b="1" dirty="0">
                <a:solidFill>
                  <a:srgbClr val="9C0A0D"/>
                </a:solidFill>
                <a:latin typeface="Calibri (body)"/>
              </a:rPr>
              <a:t>Приложение</a:t>
            </a:r>
            <a:r>
              <a:rPr lang="en-GB" altLang="en-US" sz="2000" b="1" dirty="0">
                <a:solidFill>
                  <a:srgbClr val="9C0A0D"/>
                </a:solidFill>
                <a:latin typeface="Calibri (body)"/>
              </a:rPr>
              <a:t> I               </a:t>
            </a:r>
            <a:r>
              <a:rPr lang="ru-RU" altLang="en-US" sz="2000" dirty="0">
                <a:solidFill>
                  <a:prstClr val="black"/>
                </a:solidFill>
                <a:latin typeface="Calibri (body)"/>
              </a:rPr>
              <a:t>Руководящие принципы оценки</a:t>
            </a:r>
            <a:endParaRPr lang="en-GB" altLang="en-US" sz="2000" dirty="0">
              <a:solidFill>
                <a:srgbClr val="333399"/>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2000" b="1" dirty="0">
                <a:solidFill>
                  <a:srgbClr val="9C0A0D"/>
                </a:solidFill>
                <a:latin typeface="Calibri (body)"/>
              </a:rPr>
              <a:t>Приложение</a:t>
            </a:r>
            <a:r>
              <a:rPr lang="en-GB" altLang="en-US" sz="2000" b="1" dirty="0">
                <a:solidFill>
                  <a:srgbClr val="9C0A0D"/>
                </a:solidFill>
                <a:latin typeface="Calibri (body)"/>
              </a:rPr>
              <a:t> II              </a:t>
            </a:r>
            <a:r>
              <a:rPr lang="ru-RU" altLang="en-US" sz="2000" dirty="0">
                <a:solidFill>
                  <a:prstClr val="black"/>
                </a:solidFill>
                <a:latin typeface="Calibri (body)"/>
              </a:rPr>
              <a:t>Памятка по вскрытию конвертов</a:t>
            </a:r>
            <a:endParaRPr lang="en-GB" altLang="en-US" sz="2000" dirty="0">
              <a:solidFill>
                <a:prstClr val="black"/>
              </a:solidFill>
              <a:latin typeface="Calibri (body)"/>
            </a:endParaRPr>
          </a:p>
          <a:p>
            <a:pPr marL="452438" lvl="3" indent="-452438" defTabSz="955675" eaLnBrk="1" hangingPunct="1">
              <a:spcBef>
                <a:spcPct val="35000"/>
              </a:spcBef>
              <a:spcAft>
                <a:spcPct val="20000"/>
              </a:spcAft>
              <a:buClr>
                <a:srgbClr val="9C0A0D"/>
              </a:buClr>
              <a:buSzTx/>
              <a:buFont typeface="Wingdings" pitchFamily="2" charset="2"/>
              <a:buChar char="©"/>
              <a:tabLst>
                <a:tab pos="2238375" algn="l"/>
              </a:tabLst>
            </a:pPr>
            <a:r>
              <a:rPr lang="ru-RU" altLang="en-US" sz="2000" b="1" dirty="0">
                <a:solidFill>
                  <a:srgbClr val="9C0A0D"/>
                </a:solidFill>
                <a:latin typeface="Calibri (body)"/>
              </a:rPr>
              <a:t>Приложение</a:t>
            </a:r>
            <a:r>
              <a:rPr lang="en-GB" altLang="en-US" sz="2000" b="1" dirty="0">
                <a:solidFill>
                  <a:srgbClr val="9C0A0D"/>
                </a:solidFill>
                <a:latin typeface="Calibri (body)"/>
              </a:rPr>
              <a:t> III             </a:t>
            </a:r>
            <a:r>
              <a:rPr lang="ru-RU" altLang="en-US" sz="2000" dirty="0">
                <a:solidFill>
                  <a:prstClr val="black"/>
                </a:solidFill>
                <a:latin typeface="Calibri (body)"/>
              </a:rPr>
              <a:t>Право на предоставление товаров, работ, услуг в рамках закупок, финансируемых ИБР</a:t>
            </a:r>
            <a:r>
              <a:rPr lang="en-GB" altLang="en-US" sz="2000" dirty="0">
                <a:solidFill>
                  <a:prstClr val="black"/>
                </a:solidFill>
                <a:latin typeface="Calibri (body)"/>
              </a:rPr>
              <a:t>                          </a:t>
            </a:r>
          </a:p>
          <a:p>
            <a:pPr eaLnBrk="1" hangingPunct="1">
              <a:spcBef>
                <a:spcPct val="35000"/>
              </a:spcBef>
              <a:spcAft>
                <a:spcPct val="20000"/>
              </a:spcAft>
              <a:buClr>
                <a:srgbClr val="9C0A0D"/>
              </a:buClr>
              <a:buSzTx/>
              <a:buFont typeface="Wingdings" pitchFamily="2" charset="2"/>
              <a:buChar char="©"/>
            </a:pPr>
            <a:r>
              <a:rPr lang="ru-RU" altLang="en-US" sz="2000" b="1" dirty="0">
                <a:solidFill>
                  <a:srgbClr val="9C0A0D"/>
                </a:solidFill>
                <a:latin typeface="Calibri (body)"/>
              </a:rPr>
              <a:t>Приложение</a:t>
            </a:r>
            <a:r>
              <a:rPr lang="en-GB" altLang="en-US" sz="2000" b="1" dirty="0">
                <a:solidFill>
                  <a:srgbClr val="9C0A0D"/>
                </a:solidFill>
                <a:latin typeface="Calibri (body)"/>
              </a:rPr>
              <a:t> IV            </a:t>
            </a:r>
            <a:r>
              <a:rPr lang="ru-RU" altLang="en-US" sz="2000" dirty="0">
                <a:solidFill>
                  <a:prstClr val="black"/>
                </a:solidFill>
                <a:latin typeface="Calibri (body)"/>
              </a:rPr>
              <a:t>Предварительная проверка</a:t>
            </a:r>
            <a:endParaRPr lang="en-GB" altLang="en-US" sz="2000" dirty="0">
              <a:solidFill>
                <a:prstClr val="black"/>
              </a:solidFill>
              <a:latin typeface="Calibri (body)"/>
            </a:endParaRPr>
          </a:p>
          <a:p>
            <a:pPr eaLnBrk="1" hangingPunct="1">
              <a:spcBef>
                <a:spcPct val="35000"/>
              </a:spcBef>
              <a:spcAft>
                <a:spcPct val="20000"/>
              </a:spcAft>
              <a:buClr>
                <a:srgbClr val="9C0A0D"/>
              </a:buClr>
              <a:buSzTx/>
              <a:buFont typeface="Wingdings" pitchFamily="2" charset="2"/>
              <a:buChar char="©"/>
            </a:pPr>
            <a:r>
              <a:rPr lang="ru-RU" altLang="en-US" sz="2000" b="1" dirty="0">
                <a:solidFill>
                  <a:srgbClr val="9C0A0D"/>
                </a:solidFill>
                <a:latin typeface="Calibri (body)"/>
              </a:rPr>
              <a:t>Приложение </a:t>
            </a:r>
            <a:r>
              <a:rPr lang="en-GB" altLang="en-US" sz="2000" b="1" dirty="0">
                <a:solidFill>
                  <a:srgbClr val="9C0A0D"/>
                </a:solidFill>
                <a:latin typeface="Calibri (body)"/>
              </a:rPr>
              <a:t>V            </a:t>
            </a:r>
            <a:r>
              <a:rPr lang="en-GB" altLang="en-US" sz="2000" dirty="0">
                <a:solidFill>
                  <a:prstClr val="black"/>
                </a:solidFill>
                <a:latin typeface="Calibri (body)"/>
              </a:rPr>
              <a:t> </a:t>
            </a:r>
            <a:r>
              <a:rPr lang="ru-RU" altLang="en-US" sz="2000" dirty="0">
                <a:solidFill>
                  <a:prstClr val="black"/>
                </a:solidFill>
                <a:latin typeface="Calibri (body)"/>
              </a:rPr>
              <a:t>Памятка по оценке заявок</a:t>
            </a:r>
            <a:endParaRPr lang="en-GB" altLang="en-US" sz="2000" dirty="0">
              <a:solidFill>
                <a:prstClr val="black"/>
              </a:solidFill>
              <a:latin typeface="Calibri (body)"/>
            </a:endParaRPr>
          </a:p>
        </p:txBody>
      </p:sp>
    </p:spTree>
    <p:custDataLst>
      <p:tags r:id="rId1"/>
    </p:custDataLst>
    <p:extLst>
      <p:ext uri="{BB962C8B-B14F-4D97-AF65-F5344CB8AC3E}">
        <p14:creationId xmlns:p14="http://schemas.microsoft.com/office/powerpoint/2010/main" val="1807234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idx="4294967295"/>
          </p:nvPr>
        </p:nvSpPr>
        <p:spPr>
          <a:xfrm>
            <a:off x="2075406" y="782851"/>
            <a:ext cx="8642350" cy="461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dirty="0">
                <a:latin typeface="+mj-lt"/>
              </a:rPr>
              <a:t>Проверка со стороны банка и отсутствие возражений</a:t>
            </a:r>
            <a:br>
              <a:rPr lang="en-US" dirty="0">
                <a:latin typeface="+mj-lt"/>
              </a:rPr>
            </a:br>
            <a:endParaRPr lang="en-US" dirty="0">
              <a:latin typeface="+mj-lt"/>
            </a:endParaRPr>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sz="half" idx="4294967295"/>
            <p:extLst>
              <p:ext uri="{D42A27DB-BD31-4B8C-83A1-F6EECF244321}">
                <p14:modId xmlns:p14="http://schemas.microsoft.com/office/powerpoint/2010/main" val="4290696018"/>
              </p:ext>
            </p:extLst>
          </p:nvPr>
        </p:nvGraphicFramePr>
        <p:xfrm>
          <a:off x="1423117" y="1415077"/>
          <a:ext cx="9775825" cy="4238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802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10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CFA91F05-9FC3-4274-802D-E7567CB8BCA1}"/>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CFA91F05-9FC3-4274-802D-E7567CB8BCA1}"/>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CFA91F05-9FC3-4274-802D-E7567CB8BC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5" dur="10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F9174E01-2620-4301-9BD3-BF4F848FA21A}"/>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F9174E01-2620-4301-9BD3-BF4F848FA21A}"/>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F9174E01-2620-4301-9BD3-BF4F848FA21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graphicEl>
                                              <a:dgm id="{1A2F9FE5-6893-4937-AFB6-3EA1BB9AB021}"/>
                                            </p:graphicEl>
                                          </p:spTgt>
                                        </p:tgtEl>
                                        <p:attrNameLst>
                                          <p:attrName>style.visibility</p:attrName>
                                        </p:attrNameLst>
                                      </p:cBhvr>
                                      <p:to>
                                        <p:strVal val="visible"/>
                                      </p:to>
                                    </p:set>
                                    <p:anim calcmode="lin" valueType="num">
                                      <p:cBhvr>
                                        <p:cTn id="23" dur="1000" fill="hold"/>
                                        <p:tgtEl>
                                          <p:spTgt spid="4">
                                            <p:graphicEl>
                                              <a:dgm id="{1A2F9FE5-6893-4937-AFB6-3EA1BB9AB021}"/>
                                            </p:graphicEl>
                                          </p:spTgt>
                                        </p:tgtEl>
                                        <p:attrNameLst>
                                          <p:attrName>ppt_w</p:attrName>
                                        </p:attrNameLst>
                                      </p:cBhvr>
                                      <p:tavLst>
                                        <p:tav tm="0">
                                          <p:val>
                                            <p:fltVal val="0"/>
                                          </p:val>
                                        </p:tav>
                                        <p:tav tm="100000">
                                          <p:val>
                                            <p:strVal val="#ppt_w"/>
                                          </p:val>
                                        </p:tav>
                                      </p:tavLst>
                                    </p:anim>
                                    <p:anim calcmode="lin" valueType="num">
                                      <p:cBhvr>
                                        <p:cTn id="24" dur="1000" fill="hold"/>
                                        <p:tgtEl>
                                          <p:spTgt spid="4">
                                            <p:graphicEl>
                                              <a:dgm id="{1A2F9FE5-6893-4937-AFB6-3EA1BB9AB021}"/>
                                            </p:graphicEl>
                                          </p:spTgt>
                                        </p:tgtEl>
                                        <p:attrNameLst>
                                          <p:attrName>ppt_h</p:attrName>
                                        </p:attrNameLst>
                                      </p:cBhvr>
                                      <p:tavLst>
                                        <p:tav tm="0">
                                          <p:val>
                                            <p:fltVal val="0"/>
                                          </p:val>
                                        </p:tav>
                                        <p:tav tm="100000">
                                          <p:val>
                                            <p:strVal val="#ppt_h"/>
                                          </p:val>
                                        </p:tav>
                                      </p:tavLst>
                                    </p:anim>
                                    <p:anim calcmode="lin" valueType="num">
                                      <p:cBhvr>
                                        <p:cTn id="25" dur="1000" fill="hold"/>
                                        <p:tgtEl>
                                          <p:spTgt spid="4">
                                            <p:graphicEl>
                                              <a:dgm id="{1A2F9FE5-6893-4937-AFB6-3EA1BB9AB021}"/>
                                            </p:graphicEl>
                                          </p:spTgt>
                                        </p:tgtEl>
                                        <p:attrNameLst>
                                          <p:attrName>style.rotation</p:attrName>
                                        </p:attrNameLst>
                                      </p:cBhvr>
                                      <p:tavLst>
                                        <p:tav tm="0">
                                          <p:val>
                                            <p:fltVal val="90"/>
                                          </p:val>
                                        </p:tav>
                                        <p:tav tm="100000">
                                          <p:val>
                                            <p:fltVal val="0"/>
                                          </p:val>
                                        </p:tav>
                                      </p:tavLst>
                                    </p:anim>
                                    <p:animEffect transition="in" filter="fade">
                                      <p:cBhvr>
                                        <p:cTn id="26" dur="1000"/>
                                        <p:tgtEl>
                                          <p:spTgt spid="4">
                                            <p:graphicEl>
                                              <a:dgm id="{1A2F9FE5-6893-4937-AFB6-3EA1BB9AB02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graphicEl>
                                              <a:dgm id="{4433689F-B444-490B-BE16-BAC57E636C02}"/>
                                            </p:graphicEl>
                                          </p:spTgt>
                                        </p:tgtEl>
                                        <p:attrNameLst>
                                          <p:attrName>style.visibility</p:attrName>
                                        </p:attrNameLst>
                                      </p:cBhvr>
                                      <p:to>
                                        <p:strVal val="visible"/>
                                      </p:to>
                                    </p:set>
                                    <p:anim calcmode="lin" valueType="num">
                                      <p:cBhvr>
                                        <p:cTn id="31" dur="1000" fill="hold"/>
                                        <p:tgtEl>
                                          <p:spTgt spid="4">
                                            <p:graphicEl>
                                              <a:dgm id="{4433689F-B444-490B-BE16-BAC57E636C02}"/>
                                            </p:graphicEl>
                                          </p:spTgt>
                                        </p:tgtEl>
                                        <p:attrNameLst>
                                          <p:attrName>ppt_w</p:attrName>
                                        </p:attrNameLst>
                                      </p:cBhvr>
                                      <p:tavLst>
                                        <p:tav tm="0">
                                          <p:val>
                                            <p:fltVal val="0"/>
                                          </p:val>
                                        </p:tav>
                                        <p:tav tm="100000">
                                          <p:val>
                                            <p:strVal val="#ppt_w"/>
                                          </p:val>
                                        </p:tav>
                                      </p:tavLst>
                                    </p:anim>
                                    <p:anim calcmode="lin" valueType="num">
                                      <p:cBhvr>
                                        <p:cTn id="32" dur="1000" fill="hold"/>
                                        <p:tgtEl>
                                          <p:spTgt spid="4">
                                            <p:graphicEl>
                                              <a:dgm id="{4433689F-B444-490B-BE16-BAC57E636C02}"/>
                                            </p:graphicEl>
                                          </p:spTgt>
                                        </p:tgtEl>
                                        <p:attrNameLst>
                                          <p:attrName>ppt_h</p:attrName>
                                        </p:attrNameLst>
                                      </p:cBhvr>
                                      <p:tavLst>
                                        <p:tav tm="0">
                                          <p:val>
                                            <p:fltVal val="0"/>
                                          </p:val>
                                        </p:tav>
                                        <p:tav tm="100000">
                                          <p:val>
                                            <p:strVal val="#ppt_h"/>
                                          </p:val>
                                        </p:tav>
                                      </p:tavLst>
                                    </p:anim>
                                    <p:anim calcmode="lin" valueType="num">
                                      <p:cBhvr>
                                        <p:cTn id="33" dur="1000" fill="hold"/>
                                        <p:tgtEl>
                                          <p:spTgt spid="4">
                                            <p:graphicEl>
                                              <a:dgm id="{4433689F-B444-490B-BE16-BAC57E636C02}"/>
                                            </p:graphicEl>
                                          </p:spTgt>
                                        </p:tgtEl>
                                        <p:attrNameLst>
                                          <p:attrName>style.rotation</p:attrName>
                                        </p:attrNameLst>
                                      </p:cBhvr>
                                      <p:tavLst>
                                        <p:tav tm="0">
                                          <p:val>
                                            <p:fltVal val="90"/>
                                          </p:val>
                                        </p:tav>
                                        <p:tav tm="100000">
                                          <p:val>
                                            <p:fltVal val="0"/>
                                          </p:val>
                                        </p:tav>
                                      </p:tavLst>
                                    </p:anim>
                                    <p:animEffect transition="in" filter="fade">
                                      <p:cBhvr>
                                        <p:cTn id="34" dur="1000"/>
                                        <p:tgtEl>
                                          <p:spTgt spid="4">
                                            <p:graphicEl>
                                              <a:dgm id="{4433689F-B444-490B-BE16-BAC57E636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64353" y="219074"/>
            <a:ext cx="9254253" cy="11509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altLang="en-US" dirty="0"/>
              <a:t>Разъяснения по подведению итогов</a:t>
            </a:r>
            <a:r>
              <a:rPr lang="en-GB" altLang="en-US" dirty="0"/>
              <a:t> (</a:t>
            </a:r>
            <a:r>
              <a:rPr lang="ru-RU" altLang="en-US" dirty="0"/>
              <a:t>Параграф</a:t>
            </a:r>
            <a:r>
              <a:rPr lang="en-GB" altLang="en-US" dirty="0"/>
              <a:t> 2.65)</a:t>
            </a:r>
          </a:p>
        </p:txBody>
      </p:sp>
      <p:sp>
        <p:nvSpPr>
          <p:cNvPr id="7" name="Rectangle 6"/>
          <p:cNvSpPr/>
          <p:nvPr/>
        </p:nvSpPr>
        <p:spPr>
          <a:xfrm>
            <a:off x="1785255" y="1772755"/>
            <a:ext cx="2700000" cy="3477875"/>
          </a:xfrm>
          <a:prstGeom prst="rect">
            <a:avLst/>
          </a:prstGeom>
          <a:gradFill flip="none" rotWithShape="1">
            <a:gsLst>
              <a:gs pos="2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w="57150">
            <a:solidFill>
              <a:schemeClr val="accent2"/>
            </a:solidFill>
          </a:ln>
        </p:spPr>
        <p:txBody>
          <a:bodyPr wrap="square">
            <a:spAutoFit/>
          </a:bodyPr>
          <a:lstStyle/>
          <a:p>
            <a:pPr lvl="0" algn="ctr"/>
            <a:endParaRPr lang="en-GB" sz="2000" dirty="0"/>
          </a:p>
          <a:p>
            <a:pPr lvl="0" algn="ctr"/>
            <a:endParaRPr lang="en-GB" sz="2000" dirty="0"/>
          </a:p>
          <a:p>
            <a:pPr lvl="0" algn="ctr"/>
            <a:r>
              <a:rPr lang="ru-RU" sz="2000" dirty="0"/>
              <a:t>Любой участник торгов может запросить у бенефициара разъяснение причин, по которым его заявка не была выбрана.</a:t>
            </a:r>
            <a:endParaRPr lang="en-GB" sz="2000" dirty="0"/>
          </a:p>
          <a:p>
            <a:pPr lvl="0" algn="ctr"/>
            <a:endParaRPr lang="en-GB" sz="2000" dirty="0"/>
          </a:p>
          <a:p>
            <a:pPr lvl="0" algn="ctr"/>
            <a:endParaRPr lang="en-GB" sz="2000" dirty="0"/>
          </a:p>
          <a:p>
            <a:pPr lvl="0" algn="ctr"/>
            <a:endParaRPr lang="en-GB" sz="2000" dirty="0"/>
          </a:p>
        </p:txBody>
      </p:sp>
      <p:sp>
        <p:nvSpPr>
          <p:cNvPr id="8" name="Rectangle 7"/>
          <p:cNvSpPr/>
          <p:nvPr/>
        </p:nvSpPr>
        <p:spPr>
          <a:xfrm>
            <a:off x="6890657" y="1772755"/>
            <a:ext cx="2700000" cy="224676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w="57150">
            <a:solidFill>
              <a:schemeClr val="accent2"/>
            </a:solidFill>
          </a:ln>
        </p:spPr>
        <p:txBody>
          <a:bodyPr wrap="square">
            <a:spAutoFit/>
          </a:bodyPr>
          <a:lstStyle/>
          <a:p>
            <a:pPr lvl="0" algn="ctr"/>
            <a:endParaRPr lang="en-GB" sz="2000" dirty="0"/>
          </a:p>
          <a:p>
            <a:pPr lvl="0" algn="ctr"/>
            <a:r>
              <a:rPr lang="ru-RU" sz="2000" dirty="0"/>
              <a:t>Бенефициар должен незамедлительно ответить в письменной форме или на совещании по итогам торгов</a:t>
            </a:r>
            <a:endParaRPr lang="en-GB" sz="2000" dirty="0"/>
          </a:p>
        </p:txBody>
      </p:sp>
      <p:sp>
        <p:nvSpPr>
          <p:cNvPr id="12" name="Rectangle 11"/>
          <p:cNvSpPr/>
          <p:nvPr/>
        </p:nvSpPr>
        <p:spPr>
          <a:xfrm>
            <a:off x="5509421" y="3215484"/>
            <a:ext cx="498856" cy="646331"/>
          </a:xfrm>
          <a:prstGeom prst="rect">
            <a:avLst/>
          </a:prstGeom>
        </p:spPr>
        <p:txBody>
          <a:bodyPr wrap="none">
            <a:spAutoFit/>
          </a:bodyPr>
          <a:lstStyle/>
          <a:p>
            <a:pPr lvl="0" algn="ctr"/>
            <a:r>
              <a:rPr lang="en-GB" sz="3600" dirty="0"/>
              <a:t>&amp;</a:t>
            </a:r>
          </a:p>
        </p:txBody>
      </p:sp>
      <p:sp>
        <p:nvSpPr>
          <p:cNvPr id="10" name="Curved Down Arrow 9"/>
          <p:cNvSpPr/>
          <p:nvPr/>
        </p:nvSpPr>
        <p:spPr>
          <a:xfrm>
            <a:off x="4988900" y="3030226"/>
            <a:ext cx="1602579" cy="655158"/>
          </a:xfrm>
          <a:prstGeom prst="curvedDownArrow">
            <a:avLst>
              <a:gd name="adj1" fmla="val 25000"/>
              <a:gd name="adj2" fmla="val 58824"/>
              <a:gd name="adj3" fmla="val 3541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1"/>
          <p:cNvSpPr txBox="1">
            <a:spLocks noChangeArrowheads="1"/>
          </p:cNvSpPr>
          <p:nvPr/>
        </p:nvSpPr>
        <p:spPr bwMode="auto">
          <a:xfrm>
            <a:off x="4695025" y="5439966"/>
            <a:ext cx="2127647" cy="1015663"/>
          </a:xfrm>
          <a:prstGeom prst="rect">
            <a:avLst/>
          </a:prstGeom>
          <a:solidFill>
            <a:srgbClr val="FFFF99"/>
          </a:solidFill>
          <a:ln w="9525">
            <a:solidFill>
              <a:schemeClr val="accent2"/>
            </a:solidFill>
            <a:miter lim="800000"/>
            <a:headEnd/>
            <a:tailEnd/>
          </a:ln>
        </p:spPr>
        <p:txBody>
          <a:bodyPr>
            <a:spAutoFit/>
          </a:bodyPr>
          <a:lstStyle>
            <a:lvl1pPr eaLnBrk="0" hangingPunct="0">
              <a:spcBef>
                <a:spcPct val="20000"/>
              </a:spcBef>
              <a:buClr>
                <a:srgbClr val="FF9933"/>
              </a:buClr>
              <a:buSzPct val="80000"/>
              <a:buFont typeface="Wingdings" pitchFamily="2" charset="2"/>
              <a:buChar char="l"/>
              <a:defRPr sz="3600">
                <a:solidFill>
                  <a:schemeClr val="tx1"/>
                </a:solidFill>
                <a:latin typeface="Arial" pitchFamily="34" charset="0"/>
                <a:cs typeface="Arial" pitchFamily="34"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pitchFamily="34" charset="0"/>
                <a:cs typeface="Arial" pitchFamily="34"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pitchFamily="34" charset="0"/>
                <a:cs typeface="Arial" pitchFamily="34"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pitchFamily="34" charset="0"/>
                <a:cs typeface="Arial" pitchFamily="34" charset="0"/>
              </a:defRPr>
            </a:lvl9pPr>
          </a:lstStyle>
          <a:p>
            <a:pPr algn="ctr" eaLnBrk="1" hangingPunct="1">
              <a:spcBef>
                <a:spcPct val="0"/>
              </a:spcBef>
              <a:buClrTx/>
              <a:buSzTx/>
              <a:buNone/>
            </a:pPr>
            <a:r>
              <a:rPr lang="ru-RU" altLang="en-US" sz="2000" dirty="0">
                <a:latin typeface="+mn-lt"/>
                <a:cs typeface="+mn-cs"/>
              </a:rPr>
              <a:t>Период ожидания</a:t>
            </a:r>
            <a:r>
              <a:rPr lang="en-US" altLang="en-US" sz="2000" dirty="0">
                <a:latin typeface="+mn-lt"/>
                <a:cs typeface="+mn-cs"/>
              </a:rPr>
              <a:t> 10 </a:t>
            </a:r>
            <a:r>
              <a:rPr lang="ru-RU" altLang="en-US" sz="2000" dirty="0">
                <a:latin typeface="+mn-lt"/>
                <a:cs typeface="+mn-cs"/>
              </a:rPr>
              <a:t>дней</a:t>
            </a:r>
            <a:endParaRPr lang="en-US" altLang="en-US" sz="2000" dirty="0">
              <a:latin typeface="+mn-lt"/>
              <a:cs typeface="+mn-cs"/>
            </a:endParaRPr>
          </a:p>
        </p:txBody>
      </p:sp>
    </p:spTree>
    <p:custDataLst>
      <p:tags r:id="rId1"/>
    </p:custDataLst>
    <p:extLst>
      <p:ext uri="{BB962C8B-B14F-4D97-AF65-F5344CB8AC3E}">
        <p14:creationId xmlns:p14="http://schemas.microsoft.com/office/powerpoint/2010/main" val="157866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931" y="2270125"/>
            <a:ext cx="7772400" cy="1844675"/>
          </a:xfrm>
          <a:solidFill>
            <a:schemeClr val="accent4">
              <a:lumMod val="75000"/>
            </a:schemeClr>
          </a:solidFill>
        </p:spPr>
        <p:txBody>
          <a:bodyPr>
            <a:normAutofit/>
          </a:bodyPr>
          <a:lstStyle/>
          <a:p>
            <a:pPr algn="ctr">
              <a:lnSpc>
                <a:spcPct val="100000"/>
              </a:lnSpc>
              <a:defRPr/>
            </a:pPr>
            <a:r>
              <a:rPr lang="en-US" sz="5000" dirty="0">
                <a:solidFill>
                  <a:schemeClr val="bg1">
                    <a:lumMod val="20000"/>
                    <a:lumOff val="80000"/>
                  </a:schemeClr>
                </a:solidFill>
                <a:latin typeface="Calibri (body)"/>
                <a:sym typeface="Wingdings"/>
              </a:rPr>
              <a:t></a:t>
            </a:r>
            <a:r>
              <a:rPr lang="en-US" dirty="0">
                <a:solidFill>
                  <a:schemeClr val="bg1">
                    <a:lumMod val="20000"/>
                    <a:lumOff val="80000"/>
                  </a:schemeClr>
                </a:solidFill>
                <a:latin typeface="Calibri (body)"/>
                <a:sym typeface="Wingdings"/>
              </a:rPr>
              <a:t> 3</a:t>
            </a:r>
            <a:br>
              <a:rPr lang="en-US" dirty="0">
                <a:solidFill>
                  <a:schemeClr val="bg1">
                    <a:lumMod val="20000"/>
                    <a:lumOff val="80000"/>
                  </a:schemeClr>
                </a:solidFill>
              </a:rPr>
            </a:br>
            <a:r>
              <a:rPr lang="ru-RU" sz="4400" dirty="0">
                <a:solidFill>
                  <a:schemeClr val="bg1">
                    <a:lumMod val="20000"/>
                    <a:lumOff val="80000"/>
                  </a:schemeClr>
                </a:solidFill>
                <a:latin typeface="Calibri (body)"/>
              </a:rPr>
              <a:t>Анализ примеров</a:t>
            </a:r>
            <a:r>
              <a:rPr lang="en-US" sz="4400" dirty="0">
                <a:solidFill>
                  <a:schemeClr val="bg1">
                    <a:lumMod val="20000"/>
                    <a:lumOff val="80000"/>
                  </a:schemeClr>
                </a:solidFill>
                <a:latin typeface="Calibri (body)"/>
              </a:rPr>
              <a:t>: </a:t>
            </a:r>
            <a:r>
              <a:rPr lang="ru-RU" sz="4400" dirty="0">
                <a:solidFill>
                  <a:schemeClr val="bg1">
                    <a:lumMod val="20000"/>
                    <a:lumOff val="80000"/>
                  </a:schemeClr>
                </a:solidFill>
                <a:latin typeface="Calibri (body)"/>
              </a:rPr>
              <a:t>автобусы</a:t>
            </a:r>
            <a:r>
              <a:rPr lang="en-US" sz="4400" dirty="0">
                <a:solidFill>
                  <a:schemeClr val="bg1">
                    <a:lumMod val="20000"/>
                    <a:lumOff val="80000"/>
                  </a:schemeClr>
                </a:solidFill>
                <a:latin typeface="Calibri (body)"/>
              </a:rPr>
              <a:t> </a:t>
            </a:r>
          </a:p>
        </p:txBody>
      </p:sp>
      <p:sp>
        <p:nvSpPr>
          <p:cNvPr id="3" name="Oval 2"/>
          <p:cNvSpPr/>
          <p:nvPr/>
        </p:nvSpPr>
        <p:spPr>
          <a:xfrm>
            <a:off x="9139239" y="4114800"/>
            <a:ext cx="1260475" cy="1246188"/>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3200" kern="1200">
                <a:solidFill>
                  <a:schemeClr val="lt1"/>
                </a:solidFill>
                <a:latin typeface="+mn-lt"/>
                <a:ea typeface="+mn-ea"/>
                <a:cs typeface="+mn-cs"/>
              </a:defRPr>
            </a:lvl1pPr>
            <a:lvl2pPr marL="457200" algn="l" rtl="0" eaLnBrk="0" fontAlgn="base" hangingPunct="0">
              <a:spcBef>
                <a:spcPct val="0"/>
              </a:spcBef>
              <a:spcAft>
                <a:spcPct val="0"/>
              </a:spcAft>
              <a:defRPr sz="3200" kern="1200">
                <a:solidFill>
                  <a:schemeClr val="lt1"/>
                </a:solidFill>
                <a:latin typeface="+mn-lt"/>
                <a:ea typeface="+mn-ea"/>
                <a:cs typeface="+mn-cs"/>
              </a:defRPr>
            </a:lvl2pPr>
            <a:lvl3pPr marL="914400" algn="l" rtl="0" eaLnBrk="0" fontAlgn="base" hangingPunct="0">
              <a:spcBef>
                <a:spcPct val="0"/>
              </a:spcBef>
              <a:spcAft>
                <a:spcPct val="0"/>
              </a:spcAft>
              <a:defRPr sz="3200" kern="1200">
                <a:solidFill>
                  <a:schemeClr val="lt1"/>
                </a:solidFill>
                <a:latin typeface="+mn-lt"/>
                <a:ea typeface="+mn-ea"/>
                <a:cs typeface="+mn-cs"/>
              </a:defRPr>
            </a:lvl3pPr>
            <a:lvl4pPr marL="1371600" algn="l" rtl="0" eaLnBrk="0" fontAlgn="base" hangingPunct="0">
              <a:spcBef>
                <a:spcPct val="0"/>
              </a:spcBef>
              <a:spcAft>
                <a:spcPct val="0"/>
              </a:spcAft>
              <a:defRPr sz="3200" kern="1200">
                <a:solidFill>
                  <a:schemeClr val="lt1"/>
                </a:solidFill>
                <a:latin typeface="+mn-lt"/>
                <a:ea typeface="+mn-ea"/>
                <a:cs typeface="+mn-cs"/>
              </a:defRPr>
            </a:lvl4pPr>
            <a:lvl5pPr marL="1828800" algn="l" rtl="0" eaLnBrk="0" fontAlgn="base" hangingPunct="0">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a:defRPr/>
            </a:pPr>
            <a:r>
              <a:rPr lang="en-US" sz="2600" b="1" dirty="0">
                <a:solidFill>
                  <a:schemeClr val="accent4">
                    <a:lumMod val="10000"/>
                  </a:schemeClr>
                </a:solidFill>
              </a:rPr>
              <a:t>60 </a:t>
            </a:r>
            <a:r>
              <a:rPr lang="ru-RU" sz="2600" b="1" dirty="0">
                <a:solidFill>
                  <a:schemeClr val="accent4">
                    <a:lumMod val="10000"/>
                  </a:schemeClr>
                </a:solidFill>
              </a:rPr>
              <a:t>мин</a:t>
            </a:r>
            <a:endParaRPr lang="en-US" sz="2600" b="1" dirty="0">
              <a:solidFill>
                <a:schemeClr val="accent4">
                  <a:lumMod val="10000"/>
                </a:schemeClr>
              </a:solidFill>
            </a:endParaRPr>
          </a:p>
        </p:txBody>
      </p:sp>
    </p:spTree>
    <p:custDataLst>
      <p:tags r:id="rId1"/>
    </p:custDataLst>
    <p:extLst>
      <p:ext uri="{BB962C8B-B14F-4D97-AF65-F5344CB8AC3E}">
        <p14:creationId xmlns:p14="http://schemas.microsoft.com/office/powerpoint/2010/main" val="354692698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124" y="260648"/>
            <a:ext cx="9758293" cy="10072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sz="3000" u="sng" dirty="0"/>
              <a:t>Анализа примеров </a:t>
            </a:r>
            <a:r>
              <a:rPr lang="en-US" sz="3000" u="sng" dirty="0"/>
              <a:t>3 – </a:t>
            </a:r>
            <a:r>
              <a:rPr lang="ru-RU" sz="3000" u="sng" dirty="0"/>
              <a:t>Приобретение ТОВАРОВ</a:t>
            </a:r>
            <a:r>
              <a:rPr lang="en-US" u="sng" dirty="0"/>
              <a:t>: </a:t>
            </a:r>
            <a:br>
              <a:rPr lang="en-US" dirty="0"/>
            </a:br>
            <a:endParaRPr lang="en-US" dirty="0"/>
          </a:p>
        </p:txBody>
      </p:sp>
      <p:graphicFrame>
        <p:nvGraphicFramePr>
          <p:cNvPr id="4" name="Diagram 3"/>
          <p:cNvGraphicFramePr/>
          <p:nvPr>
            <p:extLst>
              <p:ext uri="{D42A27DB-BD31-4B8C-83A1-F6EECF244321}">
                <p14:modId xmlns:p14="http://schemas.microsoft.com/office/powerpoint/2010/main" val="791347869"/>
              </p:ext>
            </p:extLst>
          </p:nvPr>
        </p:nvGraphicFramePr>
        <p:xfrm>
          <a:off x="617220" y="1416510"/>
          <a:ext cx="11407140" cy="4412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7025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Договор на закупку товаров</a:t>
            </a:r>
            <a:r>
              <a:rPr lang="it-IT" dirty="0"/>
              <a:t> (2.18-2.22)</a:t>
            </a:r>
            <a:endParaRPr lang="en-GB" dirty="0"/>
          </a:p>
        </p:txBody>
      </p:sp>
      <p:sp>
        <p:nvSpPr>
          <p:cNvPr id="7" name="Rectangle 6"/>
          <p:cNvSpPr/>
          <p:nvPr/>
        </p:nvSpPr>
        <p:spPr>
          <a:xfrm>
            <a:off x="1399645" y="1511301"/>
            <a:ext cx="8850843" cy="923330"/>
          </a:xfrm>
          <a:prstGeom prst="rect">
            <a:avLst/>
          </a:prstGeom>
        </p:spPr>
        <p:txBody>
          <a:bodyPr wrap="square">
            <a:spAutoFit/>
          </a:bodyPr>
          <a:lstStyle/>
          <a:p>
            <a:pPr algn="ctr"/>
            <a:r>
              <a:rPr lang="ru-RU" b="1" dirty="0">
                <a:latin typeface="Calibri" panose="020F0502020204030204" pitchFamily="34" charset="0"/>
              </a:rPr>
              <a:t>Требования</a:t>
            </a:r>
            <a:endParaRPr lang="en-GB" b="1" dirty="0">
              <a:latin typeface="Calibri" panose="020F0502020204030204" pitchFamily="34" charset="0"/>
            </a:endParaRPr>
          </a:p>
          <a:p>
            <a:pPr algn="ctr"/>
            <a:r>
              <a:rPr lang="ru-RU" dirty="0">
                <a:latin typeface="Calibri" panose="020F0502020204030204" pitchFamily="34" charset="0"/>
              </a:rPr>
              <a:t>При закупках определение типов договоров и договоренностей должно основываться на оценке соотношения цены и качества и оценке</a:t>
            </a:r>
            <a:r>
              <a:rPr lang="en-US" dirty="0">
                <a:latin typeface="Calibri" panose="020F0502020204030204" pitchFamily="34" charset="0"/>
              </a:rPr>
              <a:t> </a:t>
            </a:r>
            <a:r>
              <a:rPr lang="ru-RU" dirty="0">
                <a:latin typeface="Calibri" panose="020F0502020204030204" pitchFamily="34" charset="0"/>
              </a:rPr>
              <a:t>соответствия назначению.</a:t>
            </a:r>
            <a:endParaRPr lang="en-GB" dirty="0">
              <a:latin typeface="Calibri" panose="020F0502020204030204" pitchFamily="34" charset="0"/>
            </a:endParaRPr>
          </a:p>
        </p:txBody>
      </p:sp>
      <p:sp>
        <p:nvSpPr>
          <p:cNvPr id="9" name="Freeform 8"/>
          <p:cNvSpPr/>
          <p:nvPr/>
        </p:nvSpPr>
        <p:spPr>
          <a:xfrm>
            <a:off x="1399646" y="2578791"/>
            <a:ext cx="4038070" cy="637156"/>
          </a:xfrm>
          <a:custGeom>
            <a:avLst/>
            <a:gdLst>
              <a:gd name="connsiteX0" fmla="*/ 0 w 4038070"/>
              <a:gd name="connsiteY0" fmla="*/ 0 h 576000"/>
              <a:gd name="connsiteX1" fmla="*/ 4038070 w 4038070"/>
              <a:gd name="connsiteY1" fmla="*/ 0 h 576000"/>
              <a:gd name="connsiteX2" fmla="*/ 4038070 w 4038070"/>
              <a:gd name="connsiteY2" fmla="*/ 576000 h 576000"/>
              <a:gd name="connsiteX3" fmla="*/ 0 w 4038070"/>
              <a:gd name="connsiteY3" fmla="*/ 576000 h 576000"/>
              <a:gd name="connsiteX4" fmla="*/ 0 w 403807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576000">
                <a:moveTo>
                  <a:pt x="0" y="0"/>
                </a:moveTo>
                <a:lnTo>
                  <a:pt x="4038070" y="0"/>
                </a:lnTo>
                <a:lnTo>
                  <a:pt x="4038070" y="576000"/>
                </a:lnTo>
                <a:lnTo>
                  <a:pt x="0" y="57600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ru-RU" sz="2000" kern="1200" dirty="0"/>
              <a:t>Тип договора</a:t>
            </a:r>
            <a:endParaRPr lang="en-US" sz="2000" kern="1200" dirty="0"/>
          </a:p>
        </p:txBody>
      </p:sp>
      <p:sp>
        <p:nvSpPr>
          <p:cNvPr id="10" name="Freeform 9"/>
          <p:cNvSpPr/>
          <p:nvPr/>
        </p:nvSpPr>
        <p:spPr>
          <a:xfrm>
            <a:off x="1399646" y="3215481"/>
            <a:ext cx="4038070" cy="2218498"/>
          </a:xfrm>
          <a:custGeom>
            <a:avLst/>
            <a:gdLst>
              <a:gd name="connsiteX0" fmla="*/ 0 w 4038070"/>
              <a:gd name="connsiteY0" fmla="*/ 0 h 3348899"/>
              <a:gd name="connsiteX1" fmla="*/ 4038070 w 4038070"/>
              <a:gd name="connsiteY1" fmla="*/ 0 h 3348899"/>
              <a:gd name="connsiteX2" fmla="*/ 4038070 w 4038070"/>
              <a:gd name="connsiteY2" fmla="*/ 3348899 h 3348899"/>
              <a:gd name="connsiteX3" fmla="*/ 0 w 4038070"/>
              <a:gd name="connsiteY3" fmla="*/ 3348899 h 3348899"/>
              <a:gd name="connsiteX4" fmla="*/ 0 w 4038070"/>
              <a:gd name="connsiteY4" fmla="*/ 0 h 334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3348899">
                <a:moveTo>
                  <a:pt x="0" y="0"/>
                </a:moveTo>
                <a:lnTo>
                  <a:pt x="4038070" y="0"/>
                </a:lnTo>
                <a:lnTo>
                  <a:pt x="4038070" y="3348899"/>
                </a:lnTo>
                <a:lnTo>
                  <a:pt x="0" y="3348899"/>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ru-RU" sz="2000" i="1" kern="1200" dirty="0"/>
              <a:t>Традиционные договора</a:t>
            </a:r>
            <a:endParaRPr lang="en-US" sz="2000" i="1" kern="1200" dirty="0"/>
          </a:p>
          <a:p>
            <a:pPr marL="342900" lvl="1" indent="-342900" algn="l" defTabSz="889000">
              <a:lnSpc>
                <a:spcPct val="90000"/>
              </a:lnSpc>
              <a:spcBef>
                <a:spcPct val="0"/>
              </a:spcBef>
              <a:spcAft>
                <a:spcPct val="15000"/>
              </a:spcAft>
              <a:buFont typeface="Arial" panose="020B0604020202020204" pitchFamily="34" charset="0"/>
              <a:buChar char="•"/>
            </a:pPr>
            <a:r>
              <a:rPr lang="ru-RU" sz="2000" i="1" dirty="0"/>
              <a:t>Договора с высокой степенью риска</a:t>
            </a:r>
            <a:endParaRPr lang="en-US" sz="2000" i="1" kern="1200" dirty="0"/>
          </a:p>
        </p:txBody>
      </p:sp>
      <p:sp>
        <p:nvSpPr>
          <p:cNvPr id="11" name="Freeform 10"/>
          <p:cNvSpPr/>
          <p:nvPr/>
        </p:nvSpPr>
        <p:spPr>
          <a:xfrm>
            <a:off x="6212419" y="2578791"/>
            <a:ext cx="4038070" cy="576000"/>
          </a:xfrm>
          <a:custGeom>
            <a:avLst/>
            <a:gdLst>
              <a:gd name="connsiteX0" fmla="*/ 0 w 4038070"/>
              <a:gd name="connsiteY0" fmla="*/ 0 h 576000"/>
              <a:gd name="connsiteX1" fmla="*/ 4038070 w 4038070"/>
              <a:gd name="connsiteY1" fmla="*/ 0 h 576000"/>
              <a:gd name="connsiteX2" fmla="*/ 4038070 w 4038070"/>
              <a:gd name="connsiteY2" fmla="*/ 576000 h 576000"/>
              <a:gd name="connsiteX3" fmla="*/ 0 w 4038070"/>
              <a:gd name="connsiteY3" fmla="*/ 576000 h 576000"/>
              <a:gd name="connsiteX4" fmla="*/ 0 w 403807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576000">
                <a:moveTo>
                  <a:pt x="0" y="0"/>
                </a:moveTo>
                <a:lnTo>
                  <a:pt x="4038070" y="0"/>
                </a:lnTo>
                <a:lnTo>
                  <a:pt x="4038070" y="576000"/>
                </a:lnTo>
                <a:lnTo>
                  <a:pt x="0" y="576000"/>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ru-RU" sz="2000" kern="1200" dirty="0"/>
              <a:t>Расчет стоимости</a:t>
            </a:r>
            <a:endParaRPr lang="en-US" sz="2000" kern="1200" dirty="0"/>
          </a:p>
        </p:txBody>
      </p:sp>
      <p:sp>
        <p:nvSpPr>
          <p:cNvPr id="12" name="Freeform 11"/>
          <p:cNvSpPr/>
          <p:nvPr/>
        </p:nvSpPr>
        <p:spPr>
          <a:xfrm>
            <a:off x="6212418" y="3154791"/>
            <a:ext cx="4038070" cy="2218497"/>
          </a:xfrm>
          <a:custGeom>
            <a:avLst/>
            <a:gdLst>
              <a:gd name="connsiteX0" fmla="*/ 0 w 4038070"/>
              <a:gd name="connsiteY0" fmla="*/ 0 h 3348899"/>
              <a:gd name="connsiteX1" fmla="*/ 4038070 w 4038070"/>
              <a:gd name="connsiteY1" fmla="*/ 0 h 3348899"/>
              <a:gd name="connsiteX2" fmla="*/ 4038070 w 4038070"/>
              <a:gd name="connsiteY2" fmla="*/ 3348899 h 3348899"/>
              <a:gd name="connsiteX3" fmla="*/ 0 w 4038070"/>
              <a:gd name="connsiteY3" fmla="*/ 3348899 h 3348899"/>
              <a:gd name="connsiteX4" fmla="*/ 0 w 4038070"/>
              <a:gd name="connsiteY4" fmla="*/ 0 h 334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070" h="3348899">
                <a:moveTo>
                  <a:pt x="0" y="0"/>
                </a:moveTo>
                <a:lnTo>
                  <a:pt x="4038070" y="0"/>
                </a:lnTo>
                <a:lnTo>
                  <a:pt x="4038070" y="3348899"/>
                </a:lnTo>
                <a:lnTo>
                  <a:pt x="0" y="3348899"/>
                </a:lnTo>
                <a:lnTo>
                  <a:pt x="0" y="0"/>
                </a:lnTo>
                <a:close/>
              </a:path>
            </a:pathLst>
          </a:cu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ru-RU" sz="2000" i="1" kern="1200" dirty="0"/>
              <a:t>Паушальная цена</a:t>
            </a:r>
            <a:endParaRPr lang="en-US" sz="2000" i="1" kern="1200" dirty="0"/>
          </a:p>
          <a:p>
            <a:pPr marL="342900" lvl="1" indent="-342900" algn="l" defTabSz="889000">
              <a:lnSpc>
                <a:spcPct val="90000"/>
              </a:lnSpc>
              <a:spcBef>
                <a:spcPct val="0"/>
              </a:spcBef>
              <a:spcAft>
                <a:spcPct val="15000"/>
              </a:spcAft>
              <a:buFont typeface="Arial" panose="020B0604020202020204" pitchFamily="34" charset="0"/>
              <a:buChar char="•"/>
            </a:pPr>
            <a:r>
              <a:rPr lang="ru-RU" sz="2000" i="1" dirty="0"/>
              <a:t>Цена за единицу</a:t>
            </a:r>
            <a:r>
              <a:rPr lang="en-US" sz="2000" i="1" dirty="0"/>
              <a:t>/</a:t>
            </a:r>
            <a:r>
              <a:rPr lang="ru-RU" sz="2000" i="1"/>
              <a:t>дополнительные измерения</a:t>
            </a:r>
            <a:endParaRPr lang="en-US" sz="2000" i="1" dirty="0"/>
          </a:p>
          <a:p>
            <a:pPr marL="342900" lvl="1" indent="-342900" algn="l" defTabSz="889000">
              <a:lnSpc>
                <a:spcPct val="90000"/>
              </a:lnSpc>
              <a:spcBef>
                <a:spcPct val="0"/>
              </a:spcBef>
              <a:spcAft>
                <a:spcPct val="15000"/>
              </a:spcAft>
              <a:buFont typeface="Arial" panose="020B0604020202020204" pitchFamily="34" charset="0"/>
              <a:buChar char="•"/>
            </a:pPr>
            <a:r>
              <a:rPr lang="ru-RU" sz="2000" i="1" kern="1200" dirty="0"/>
              <a:t>Строительство «под ключ»</a:t>
            </a:r>
            <a:endParaRPr lang="en-US" sz="2000" i="1" kern="1200" dirty="0"/>
          </a:p>
          <a:p>
            <a:pPr marL="342900" lvl="1" indent="-342900" algn="l" defTabSz="889000">
              <a:lnSpc>
                <a:spcPct val="90000"/>
              </a:lnSpc>
              <a:spcBef>
                <a:spcPct val="0"/>
              </a:spcBef>
              <a:spcAft>
                <a:spcPct val="15000"/>
              </a:spcAft>
              <a:buFont typeface="Arial" panose="020B0604020202020204" pitchFamily="34" charset="0"/>
              <a:buChar char="•"/>
            </a:pPr>
            <a:r>
              <a:rPr lang="ru-RU" sz="2000" i="1" dirty="0"/>
              <a:t>Издержки плюс фиксированная прибыль</a:t>
            </a:r>
            <a:endParaRPr lang="en-US" sz="2000" i="1" kern="1200" dirty="0"/>
          </a:p>
        </p:txBody>
      </p:sp>
    </p:spTree>
    <p:custDataLst>
      <p:tags r:id="rId1"/>
    </p:custDataLst>
    <p:extLst>
      <p:ext uri="{BB962C8B-B14F-4D97-AF65-F5344CB8AC3E}">
        <p14:creationId xmlns:p14="http://schemas.microsoft.com/office/powerpoint/2010/main" val="428381433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264" y="489248"/>
            <a:ext cx="9758293" cy="10072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u="sng" dirty="0"/>
              <a:t>Анализ примеров </a:t>
            </a:r>
            <a:r>
              <a:rPr lang="en-US" u="sng" dirty="0"/>
              <a:t>3 - </a:t>
            </a:r>
            <a:r>
              <a:rPr lang="ru-RU" sz="4400" u="sng" dirty="0"/>
              <a:t>Приобретение ТОВАРОВ</a:t>
            </a:r>
            <a:r>
              <a:rPr lang="en-US" u="sng" dirty="0"/>
              <a:t>: </a:t>
            </a:r>
            <a:br>
              <a:rPr lang="en-US" dirty="0"/>
            </a:br>
            <a:endParaRPr lang="en-US" dirty="0"/>
          </a:p>
        </p:txBody>
      </p:sp>
      <p:graphicFrame>
        <p:nvGraphicFramePr>
          <p:cNvPr id="3" name="Diagram 2"/>
          <p:cNvGraphicFramePr/>
          <p:nvPr>
            <p:extLst>
              <p:ext uri="{D42A27DB-BD31-4B8C-83A1-F6EECF244321}">
                <p14:modId xmlns:p14="http://schemas.microsoft.com/office/powerpoint/2010/main" val="1582836426"/>
              </p:ext>
            </p:extLst>
          </p:nvPr>
        </p:nvGraphicFramePr>
        <p:xfrm>
          <a:off x="731520" y="1680210"/>
          <a:ext cx="11327130" cy="4206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638686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799" y="437433"/>
            <a:ext cx="9758293" cy="11881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nSpc>
                <a:spcPct val="100000"/>
              </a:lnSpc>
            </a:pPr>
            <a:r>
              <a:rPr lang="ru-RU" sz="4000" u="sng" dirty="0"/>
              <a:t>Анализ примеров </a:t>
            </a:r>
            <a:r>
              <a:rPr lang="en-US" sz="4000" u="sng" dirty="0"/>
              <a:t>3 - </a:t>
            </a:r>
            <a:r>
              <a:rPr lang="ru-RU" sz="4000" u="sng" dirty="0"/>
              <a:t>Приобретение ТОВАРОВ</a:t>
            </a:r>
            <a:r>
              <a:rPr lang="en-US" sz="4000" u="sng" dirty="0"/>
              <a:t>: </a:t>
            </a:r>
            <a:br>
              <a:rPr lang="en-US" u="sng" dirty="0"/>
            </a:br>
            <a:r>
              <a:rPr lang="ru-RU" sz="4400" dirty="0"/>
              <a:t>Приобретение </a:t>
            </a:r>
            <a:r>
              <a:rPr lang="en-US" sz="4400" dirty="0"/>
              <a:t>100 </a:t>
            </a:r>
            <a:r>
              <a:rPr lang="ru-RU" sz="4400" dirty="0"/>
              <a:t>городских автобусов</a:t>
            </a:r>
            <a:endParaRPr lang="en-US" dirty="0"/>
          </a:p>
        </p:txBody>
      </p:sp>
      <p:sp>
        <p:nvSpPr>
          <p:cNvPr id="6" name="CustomShape 2"/>
          <p:cNvSpPr/>
          <p:nvPr/>
        </p:nvSpPr>
        <p:spPr>
          <a:xfrm>
            <a:off x="2107793" y="4251960"/>
            <a:ext cx="8612068" cy="181737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r>
              <a:rPr lang="ru-RU" sz="2000" b="1" dirty="0">
                <a:latin typeface="Calibri" panose="020F0502020204030204" pitchFamily="34" charset="0"/>
                <a:cs typeface="Calibri" panose="020F0502020204030204" pitchFamily="34" charset="0"/>
              </a:rPr>
              <a:t>ЗАДАНИЕ</a:t>
            </a:r>
            <a:endParaRPr lang="en-US" sz="2000" spc="-1" dirty="0">
              <a:solidFill>
                <a:srgbClr val="0B146A"/>
              </a:solidFill>
              <a:uFill>
                <a:solidFill>
                  <a:srgbClr val="FFFFFF"/>
                </a:solidFill>
              </a:uFill>
              <a:latin typeface="Calibri" panose="020F0502020204030204" pitchFamily="34" charset="0"/>
              <a:cs typeface="Calibri" panose="020F0502020204030204" pitchFamily="34" charset="0"/>
            </a:endParaRPr>
          </a:p>
          <a:p>
            <a:r>
              <a:rPr lang="ru-RU" sz="2000" b="1" dirty="0">
                <a:latin typeface="Calibri" panose="020F0502020204030204" pitchFamily="34" charset="0"/>
                <a:cs typeface="Calibri" panose="020F0502020204030204" pitchFamily="34" charset="0"/>
              </a:rPr>
              <a:t>Было получено четыре заявки, в которых были указаны следующие цены и другие детали. Цены указаны в долларах США. Оцените эти заявки, предполагая, что они полностью соответствуют всем аспектам, не упомянутым выше.</a:t>
            </a:r>
            <a:endParaRPr lang="en-US" sz="2000" spc="-1" dirty="0">
              <a:solidFill>
                <a:srgbClr val="0B146A"/>
              </a:solidFill>
              <a:uFill>
                <a:solidFill>
                  <a:srgbClr val="FFFFFF"/>
                </a:solidFill>
              </a:uFill>
              <a:latin typeface="Calibri" panose="020F0502020204030204" pitchFamily="34" charset="0"/>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787042950"/>
              </p:ext>
            </p:extLst>
          </p:nvPr>
        </p:nvGraphicFramePr>
        <p:xfrm>
          <a:off x="1947034" y="1959608"/>
          <a:ext cx="8933586" cy="2292352"/>
        </p:xfrm>
        <a:graphic>
          <a:graphicData uri="http://schemas.openxmlformats.org/drawingml/2006/table">
            <a:tbl>
              <a:tblPr>
                <a:tableStyleId>{5C22544A-7EE6-4342-B048-85BDC9FD1C3A}</a:tableStyleId>
              </a:tblPr>
              <a:tblGrid>
                <a:gridCol w="3625037">
                  <a:extLst>
                    <a:ext uri="{9D8B030D-6E8A-4147-A177-3AD203B41FA5}">
                      <a16:colId xmlns:a16="http://schemas.microsoft.com/office/drawing/2014/main" val="2292809720"/>
                    </a:ext>
                  </a:extLst>
                </a:gridCol>
                <a:gridCol w="1234056">
                  <a:extLst>
                    <a:ext uri="{9D8B030D-6E8A-4147-A177-3AD203B41FA5}">
                      <a16:colId xmlns:a16="http://schemas.microsoft.com/office/drawing/2014/main" val="163280636"/>
                    </a:ext>
                  </a:extLst>
                </a:gridCol>
                <a:gridCol w="1156927">
                  <a:extLst>
                    <a:ext uri="{9D8B030D-6E8A-4147-A177-3AD203B41FA5}">
                      <a16:colId xmlns:a16="http://schemas.microsoft.com/office/drawing/2014/main" val="25982592"/>
                    </a:ext>
                  </a:extLst>
                </a:gridCol>
                <a:gridCol w="1755517">
                  <a:extLst>
                    <a:ext uri="{9D8B030D-6E8A-4147-A177-3AD203B41FA5}">
                      <a16:colId xmlns:a16="http://schemas.microsoft.com/office/drawing/2014/main" val="2684990297"/>
                    </a:ext>
                  </a:extLst>
                </a:gridCol>
                <a:gridCol w="1162049">
                  <a:extLst>
                    <a:ext uri="{9D8B030D-6E8A-4147-A177-3AD203B41FA5}">
                      <a16:colId xmlns:a16="http://schemas.microsoft.com/office/drawing/2014/main" val="3525476108"/>
                    </a:ext>
                  </a:extLst>
                </a:gridCol>
              </a:tblGrid>
              <a:tr h="326149">
                <a:tc>
                  <a:txBody>
                    <a:bodyPr/>
                    <a:lstStyle/>
                    <a:p>
                      <a:pPr algn="l" fontAlgn="b"/>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b="1" u="none" strike="noStrike" dirty="0">
                          <a:solidFill>
                            <a:schemeClr val="bg1"/>
                          </a:solidFill>
                          <a:effectLst/>
                          <a:latin typeface="Calibri" panose="020F0502020204030204" pitchFamily="34" charset="0"/>
                          <a:cs typeface="Calibri" panose="020F0502020204030204" pitchFamily="34" charset="0"/>
                        </a:rPr>
                        <a:t>A</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solidFill>
                      <a:srgbClr val="F9A807"/>
                    </a:solidFill>
                  </a:tcPr>
                </a:tc>
                <a:tc>
                  <a:txBody>
                    <a:bodyPr/>
                    <a:lstStyle/>
                    <a:p>
                      <a:pPr algn="ctr" fontAlgn="t"/>
                      <a:r>
                        <a:rPr lang="en-GB" sz="1400" b="1" u="none" strike="noStrike" dirty="0">
                          <a:solidFill>
                            <a:schemeClr val="bg1"/>
                          </a:solidFill>
                          <a:effectLst/>
                          <a:latin typeface="Calibri" panose="020F0502020204030204" pitchFamily="34" charset="0"/>
                          <a:cs typeface="Calibri" panose="020F0502020204030204" pitchFamily="34" charset="0"/>
                        </a:rPr>
                        <a:t>B</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solidFill>
                      <a:srgbClr val="F9A807"/>
                    </a:solidFill>
                  </a:tcPr>
                </a:tc>
                <a:tc>
                  <a:txBody>
                    <a:bodyPr/>
                    <a:lstStyle/>
                    <a:p>
                      <a:pPr algn="ctr" fontAlgn="t"/>
                      <a:r>
                        <a:rPr lang="en-GB" sz="1400" b="1" u="none" strike="noStrike" dirty="0">
                          <a:solidFill>
                            <a:schemeClr val="bg1"/>
                          </a:solidFill>
                          <a:effectLst/>
                          <a:latin typeface="Calibri" panose="020F0502020204030204" pitchFamily="34" charset="0"/>
                          <a:cs typeface="Calibri" panose="020F0502020204030204" pitchFamily="34" charset="0"/>
                        </a:rPr>
                        <a:t>C</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solidFill>
                      <a:srgbClr val="F9A807"/>
                    </a:solidFill>
                  </a:tcPr>
                </a:tc>
                <a:tc>
                  <a:txBody>
                    <a:bodyPr/>
                    <a:lstStyle/>
                    <a:p>
                      <a:pPr algn="ctr" fontAlgn="t"/>
                      <a:r>
                        <a:rPr lang="en-GB" sz="1400" b="1" u="none" strike="noStrike" dirty="0">
                          <a:solidFill>
                            <a:schemeClr val="bg1"/>
                          </a:solidFill>
                          <a:effectLst/>
                          <a:latin typeface="Calibri" panose="020F0502020204030204" pitchFamily="34" charset="0"/>
                          <a:cs typeface="Calibri" panose="020F0502020204030204" pitchFamily="34" charset="0"/>
                        </a:rPr>
                        <a:t>D</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solidFill>
                      <a:srgbClr val="F9A807"/>
                    </a:solidFill>
                  </a:tcPr>
                </a:tc>
                <a:extLst>
                  <a:ext uri="{0D108BD9-81ED-4DB2-BD59-A6C34878D82A}">
                    <a16:rowId xmlns:a16="http://schemas.microsoft.com/office/drawing/2014/main" val="1535334001"/>
                  </a:ext>
                </a:extLst>
              </a:tr>
              <a:tr h="333165">
                <a:tc>
                  <a:txBody>
                    <a:bodyPr/>
                    <a:lstStyle/>
                    <a:p>
                      <a:pPr algn="l" fontAlgn="b"/>
                      <a:r>
                        <a:rPr lang="ru-RU" sz="1400" b="1" i="0" u="none" strike="noStrike" dirty="0">
                          <a:solidFill>
                            <a:schemeClr val="bg1"/>
                          </a:solidFill>
                          <a:effectLst/>
                          <a:latin typeface="Calibri" panose="020F0502020204030204" pitchFamily="34" charset="0"/>
                          <a:cs typeface="Calibri" panose="020F0502020204030204" pitchFamily="34" charset="0"/>
                        </a:rPr>
                        <a:t>Стоимость, страхование, фрахт в долл. США</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41</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500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44</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42</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43</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3600831272"/>
                  </a:ext>
                </a:extLst>
              </a:tr>
              <a:tr h="308640">
                <a:tc>
                  <a:txBody>
                    <a:bodyPr/>
                    <a:lstStyle/>
                    <a:p>
                      <a:pPr algn="l" fontAlgn="b"/>
                      <a:r>
                        <a:rPr lang="ru-RU" sz="1400" b="1" u="none" strike="noStrike" dirty="0">
                          <a:solidFill>
                            <a:schemeClr val="bg1"/>
                          </a:solidFill>
                          <a:effectLst/>
                          <a:latin typeface="Calibri" panose="020F0502020204030204" pitchFamily="34" charset="0"/>
                          <a:cs typeface="Calibri" panose="020F0502020204030204" pitchFamily="34" charset="0"/>
                        </a:rPr>
                        <a:t>Поставка через месяц после аккредитива</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9</a:t>
                      </a:r>
                      <a:r>
                        <a:rPr lang="ru-RU" sz="1400" u="none" strike="noStrike" dirty="0">
                          <a:effectLst/>
                          <a:latin typeface="Calibri" panose="020F0502020204030204" pitchFamily="34" charset="0"/>
                          <a:cs typeface="Calibri" panose="020F0502020204030204" pitchFamily="34" charset="0"/>
                        </a:rPr>
                        <a:t> м</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5</a:t>
                      </a:r>
                      <a:r>
                        <a:rPr lang="ru-RU" sz="1400" u="none" strike="noStrike" dirty="0">
                          <a:effectLst/>
                          <a:latin typeface="Calibri" panose="020F0502020204030204" pitchFamily="34" charset="0"/>
                          <a:cs typeface="Calibri" panose="020F0502020204030204" pitchFamily="34" charset="0"/>
                        </a:rPr>
                        <a:t> м</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50 </a:t>
                      </a:r>
                      <a:r>
                        <a:rPr lang="ru-RU" sz="1400" u="none" strike="noStrike" dirty="0">
                          <a:effectLst/>
                          <a:latin typeface="Calibri" panose="020F0502020204030204" pitchFamily="34" charset="0"/>
                          <a:cs typeface="Calibri" panose="020F0502020204030204" pitchFamily="34" charset="0"/>
                        </a:rPr>
                        <a:t>в</a:t>
                      </a:r>
                      <a:r>
                        <a:rPr lang="en-GB" sz="1400" u="none" strike="noStrike" dirty="0">
                          <a:effectLst/>
                          <a:latin typeface="Calibri" panose="020F0502020204030204" pitchFamily="34" charset="0"/>
                          <a:cs typeface="Calibri" panose="020F0502020204030204" pitchFamily="34" charset="0"/>
                        </a:rPr>
                        <a:t> 6</a:t>
                      </a:r>
                      <a:r>
                        <a:rPr lang="ru-RU" sz="1400" u="none" strike="noStrike" dirty="0">
                          <a:effectLst/>
                          <a:latin typeface="Calibri" panose="020F0502020204030204" pitchFamily="34" charset="0"/>
                          <a:cs typeface="Calibri" panose="020F0502020204030204" pitchFamily="34" charset="0"/>
                        </a:rPr>
                        <a:t> м</a:t>
                      </a:r>
                      <a:r>
                        <a:rPr lang="en-GB" sz="1400" u="none" strike="noStrike" baseline="0" dirty="0">
                          <a:effectLst/>
                          <a:latin typeface="Calibri" panose="020F0502020204030204" pitchFamily="34" charset="0"/>
                          <a:cs typeface="Calibri" panose="020F0502020204030204" pitchFamily="34" charset="0"/>
                        </a:rPr>
                        <a:t> </a:t>
                      </a:r>
                      <a:r>
                        <a:rPr lang="ru-RU" sz="1400" u="none" strike="noStrike" baseline="0" dirty="0">
                          <a:effectLst/>
                          <a:latin typeface="Calibri" panose="020F0502020204030204" pitchFamily="34" charset="0"/>
                          <a:cs typeface="Calibri" panose="020F0502020204030204" pitchFamily="34" charset="0"/>
                        </a:rPr>
                        <a:t>и</a:t>
                      </a:r>
                      <a:r>
                        <a:rPr lang="en-GB" sz="1400" u="none" strike="noStrike" baseline="0" dirty="0">
                          <a:effectLst/>
                          <a:latin typeface="Calibri" panose="020F0502020204030204" pitchFamily="34" charset="0"/>
                          <a:cs typeface="Calibri" panose="020F0502020204030204" pitchFamily="34" charset="0"/>
                        </a:rPr>
                        <a:t> 50 </a:t>
                      </a:r>
                      <a:r>
                        <a:rPr lang="ru-RU" sz="1400" u="none" strike="noStrike" baseline="0" dirty="0">
                          <a:effectLst/>
                          <a:latin typeface="Calibri" panose="020F0502020204030204" pitchFamily="34" charset="0"/>
                          <a:cs typeface="Calibri" panose="020F0502020204030204" pitchFamily="34" charset="0"/>
                        </a:rPr>
                        <a:t>в</a:t>
                      </a:r>
                      <a:r>
                        <a:rPr lang="en-GB" sz="1400" u="none" strike="noStrike" baseline="0" dirty="0">
                          <a:effectLst/>
                          <a:latin typeface="Calibri" panose="020F0502020204030204" pitchFamily="34" charset="0"/>
                          <a:cs typeface="Calibri" panose="020F0502020204030204" pitchFamily="34" charset="0"/>
                        </a:rPr>
                        <a:t> 9</a:t>
                      </a:r>
                      <a:r>
                        <a:rPr lang="ru-RU" sz="1400" u="none" strike="noStrike" baseline="0" dirty="0">
                          <a:effectLst/>
                          <a:latin typeface="Calibri" panose="020F0502020204030204" pitchFamily="34" charset="0"/>
                          <a:cs typeface="Calibri" panose="020F0502020204030204" pitchFamily="34" charset="0"/>
                        </a:rPr>
                        <a:t> м</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20</a:t>
                      </a:r>
                      <a:r>
                        <a:rPr lang="ru-RU" sz="1400" u="none" strike="noStrike" dirty="0">
                          <a:effectLst/>
                          <a:latin typeface="Calibri" panose="020F0502020204030204" pitchFamily="34" charset="0"/>
                          <a:cs typeface="Calibri" panose="020F0502020204030204" pitchFamily="34" charset="0"/>
                        </a:rPr>
                        <a:t> об</a:t>
                      </a:r>
                      <a:r>
                        <a:rPr lang="en-GB" sz="1400" u="none" strike="noStrike" dirty="0">
                          <a:effectLst/>
                          <a:latin typeface="Calibri" panose="020F0502020204030204" pitchFamily="34" charset="0"/>
                          <a:cs typeface="Calibri" panose="020F0502020204030204" pitchFamily="34" charset="0"/>
                        </a:rPr>
                        <a:t>/</a:t>
                      </a:r>
                      <a:r>
                        <a:rPr lang="ru-RU" sz="1400" u="none" strike="noStrike" dirty="0">
                          <a:effectLst/>
                          <a:latin typeface="Calibri" panose="020F0502020204030204" pitchFamily="34" charset="0"/>
                          <a:cs typeface="Calibri" panose="020F0502020204030204" pitchFamily="34" charset="0"/>
                        </a:rPr>
                        <a:t>м</a:t>
                      </a:r>
                      <a:r>
                        <a:rPr lang="en-GB" sz="1400" u="none" strike="noStrike" dirty="0">
                          <a:effectLst/>
                          <a:latin typeface="Calibri" panose="020F0502020204030204" pitchFamily="34" charset="0"/>
                          <a:cs typeface="Calibri" panose="020F0502020204030204" pitchFamily="34" charset="0"/>
                        </a:rPr>
                        <a:t> </a:t>
                      </a:r>
                      <a:r>
                        <a:rPr lang="ru-RU" sz="1400" u="none" strike="noStrike" dirty="0">
                          <a:effectLst/>
                          <a:latin typeface="Calibri" panose="020F0502020204030204" pitchFamily="34" charset="0"/>
                          <a:cs typeface="Calibri" panose="020F0502020204030204" pitchFamily="34" charset="0"/>
                        </a:rPr>
                        <a:t>от</a:t>
                      </a:r>
                      <a:r>
                        <a:rPr lang="en-GB" sz="1400" u="none" strike="noStrike" dirty="0">
                          <a:effectLst/>
                          <a:latin typeface="Calibri" panose="020F0502020204030204" pitchFamily="34" charset="0"/>
                          <a:cs typeface="Calibri" panose="020F0502020204030204" pitchFamily="34" charset="0"/>
                        </a:rPr>
                        <a:t> 6</a:t>
                      </a:r>
                      <a:r>
                        <a:rPr lang="ru-RU" sz="1400" u="none" strike="noStrike" dirty="0">
                          <a:effectLst/>
                          <a:latin typeface="Calibri" panose="020F0502020204030204" pitchFamily="34" charset="0"/>
                          <a:cs typeface="Calibri" panose="020F0502020204030204" pitchFamily="34" charset="0"/>
                        </a:rPr>
                        <a:t> м</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229930049"/>
                  </a:ext>
                </a:extLst>
              </a:tr>
              <a:tr h="349526">
                <a:tc>
                  <a:txBody>
                    <a:bodyPr/>
                    <a:lstStyle/>
                    <a:p>
                      <a:pPr algn="l" fontAlgn="b"/>
                      <a:r>
                        <a:rPr lang="ru-RU" sz="1400" b="1" u="none" strike="noStrike" dirty="0">
                          <a:solidFill>
                            <a:schemeClr val="bg1"/>
                          </a:solidFill>
                          <a:effectLst/>
                          <a:latin typeface="Calibri" panose="020F0502020204030204" pitchFamily="34" charset="0"/>
                          <a:cs typeface="Calibri" panose="020F0502020204030204" pitchFamily="34" charset="0"/>
                        </a:rPr>
                        <a:t>Гарантированный расход топлива л/100км</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36</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34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38</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3565617983"/>
                  </a:ext>
                </a:extLst>
              </a:tr>
              <a:tr h="331190">
                <a:tc>
                  <a:txBody>
                    <a:bodyPr/>
                    <a:lstStyle/>
                    <a:p>
                      <a:pPr algn="l" fontAlgn="b"/>
                      <a:r>
                        <a:rPr lang="ru-RU" sz="1400" b="1" u="none" strike="noStrike" dirty="0">
                          <a:solidFill>
                            <a:schemeClr val="bg1"/>
                          </a:solidFill>
                          <a:effectLst/>
                          <a:latin typeface="Calibri" panose="020F0502020204030204" pitchFamily="34" charset="0"/>
                          <a:cs typeface="Calibri" panose="020F0502020204030204" pitchFamily="34" charset="0"/>
                        </a:rPr>
                        <a:t>Запасные части на 4 года в долларах США</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9</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8</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4</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10</a:t>
                      </a:r>
                      <a:r>
                        <a:rPr lang="ru-RU" sz="1400" u="none" strike="noStrike" dirty="0">
                          <a:effectLst/>
                          <a:latin typeface="Calibri" panose="020F0502020204030204" pitchFamily="34" charset="0"/>
                          <a:cs typeface="Calibri" panose="020F0502020204030204" pitchFamily="34" charset="0"/>
                        </a:rPr>
                        <a:t> </a:t>
                      </a:r>
                      <a:r>
                        <a:rPr lang="en-GB" sz="1400" u="none" strike="noStrike" dirty="0">
                          <a:effectLst/>
                          <a:latin typeface="Calibri" panose="020F0502020204030204" pitchFamily="34" charset="0"/>
                          <a:cs typeface="Calibri" panose="020F0502020204030204" pitchFamily="34" charset="0"/>
                        </a:rPr>
                        <a:t>000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1294555850"/>
                  </a:ext>
                </a:extLst>
              </a:tr>
              <a:tr h="409946">
                <a:tc>
                  <a:txBody>
                    <a:bodyPr/>
                    <a:lstStyle/>
                    <a:p>
                      <a:pPr algn="l" fontAlgn="b"/>
                      <a:r>
                        <a:rPr lang="ru-RU" sz="1400" b="1" u="none" strike="noStrike" dirty="0">
                          <a:solidFill>
                            <a:schemeClr val="bg1"/>
                          </a:solidFill>
                          <a:effectLst/>
                          <a:latin typeface="Calibri" panose="020F0502020204030204" pitchFamily="34" charset="0"/>
                          <a:cs typeface="Calibri" panose="020F0502020204030204" pitchFamily="34" charset="0"/>
                        </a:rPr>
                        <a:t>Макс. кол-во пассажиров</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60</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62</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64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effectLst/>
                          <a:latin typeface="Calibri" panose="020F0502020204030204" pitchFamily="34" charset="0"/>
                          <a:cs typeface="Calibri" panose="020F0502020204030204" pitchFamily="34" charset="0"/>
                        </a:rPr>
                        <a:t>62</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4216466510"/>
                  </a:ext>
                </a:extLst>
              </a:tr>
              <a:tr h="233736">
                <a:tc>
                  <a:txBody>
                    <a:bodyPr/>
                    <a:lstStyle/>
                    <a:p>
                      <a:pPr algn="l" fontAlgn="b"/>
                      <a:r>
                        <a:rPr lang="ru-RU" sz="1400" b="1" i="0" u="none" strike="noStrike" dirty="0">
                          <a:solidFill>
                            <a:schemeClr val="bg1"/>
                          </a:solidFill>
                          <a:effectLst/>
                          <a:latin typeface="Calibri" panose="020F0502020204030204" pitchFamily="34" charset="0"/>
                          <a:cs typeface="Calibri" panose="020F0502020204030204" pitchFamily="34" charset="0"/>
                        </a:rPr>
                        <a:t>Выбросы </a:t>
                      </a:r>
                      <a:r>
                        <a:rPr lang="it-IT" sz="1400" b="1" i="0" u="none" strike="noStrike" dirty="0">
                          <a:solidFill>
                            <a:schemeClr val="bg1"/>
                          </a:solidFill>
                          <a:effectLst/>
                          <a:latin typeface="Calibri" panose="020F0502020204030204" pitchFamily="34" charset="0"/>
                          <a:cs typeface="Calibri" panose="020F0502020204030204" pitchFamily="34" charset="0"/>
                        </a:rPr>
                        <a:t>CO2</a:t>
                      </a:r>
                      <a:endParaRPr lang="en-US" sz="1400" b="1" i="0" u="none" strike="noStrike" noProof="0" dirty="0">
                        <a:solidFill>
                          <a:schemeClr val="bg1"/>
                        </a:solidFill>
                        <a:effectLst/>
                        <a:latin typeface="Calibri" panose="020F0502020204030204" pitchFamily="34" charset="0"/>
                        <a:cs typeface="Calibri" panose="020F0502020204030204" pitchFamily="34" charset="0"/>
                      </a:endParaRPr>
                    </a:p>
                  </a:txBody>
                  <a:tcPr marL="9525" marR="9525" marT="9525" marB="0" anchor="b">
                    <a:solidFill>
                      <a:srgbClr val="F9A807"/>
                    </a:solidFill>
                  </a:tcPr>
                </a:tc>
                <a:tc>
                  <a:txBody>
                    <a:bodyPr/>
                    <a:lstStyle/>
                    <a:p>
                      <a:pPr algn="ctr" fontAlgn="t"/>
                      <a:r>
                        <a:rPr lang="it-IT" sz="1400" b="0" i="0" u="none" strike="noStrike" dirty="0">
                          <a:solidFill>
                            <a:schemeClr val="tx1"/>
                          </a:solidFill>
                          <a:effectLst/>
                          <a:latin typeface="Calibri" panose="020F0502020204030204" pitchFamily="34" charset="0"/>
                          <a:cs typeface="Calibri" panose="020F0502020204030204" pitchFamily="34" charset="0"/>
                        </a:rPr>
                        <a:t>800</a:t>
                      </a:r>
                      <a:endParaRPr lang="en-GB"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it-IT" sz="1400" b="0" i="0" u="none" strike="noStrike" dirty="0">
                          <a:solidFill>
                            <a:schemeClr val="tx1"/>
                          </a:solidFill>
                          <a:effectLst/>
                          <a:latin typeface="Calibri" panose="020F0502020204030204" pitchFamily="34" charset="0"/>
                          <a:cs typeface="Calibri" panose="020F0502020204030204" pitchFamily="34" charset="0"/>
                        </a:rPr>
                        <a:t>700</a:t>
                      </a:r>
                      <a:endParaRPr lang="en-GB"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en-GB" sz="1400" u="none" strike="noStrike" dirty="0">
                          <a:solidFill>
                            <a:schemeClr val="tx1"/>
                          </a:solidFill>
                          <a:effectLst/>
                          <a:latin typeface="Calibri" panose="020F0502020204030204" pitchFamily="34" charset="0"/>
                          <a:cs typeface="Calibri" panose="020F0502020204030204" pitchFamily="34" charset="0"/>
                        </a:rPr>
                        <a:t>650 </a:t>
                      </a:r>
                      <a:endParaRPr lang="en-GB"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tc>
                  <a:txBody>
                    <a:bodyPr/>
                    <a:lstStyle/>
                    <a:p>
                      <a:pPr algn="ctr" fontAlgn="t"/>
                      <a:r>
                        <a:rPr lang="it-IT" sz="1400" b="0" i="0" u="none" strike="noStrike" dirty="0">
                          <a:solidFill>
                            <a:schemeClr val="tx1"/>
                          </a:solidFill>
                          <a:effectLst/>
                          <a:latin typeface="Calibri" panose="020F0502020204030204" pitchFamily="34" charset="0"/>
                          <a:cs typeface="Calibri" panose="020F0502020204030204" pitchFamily="34" charset="0"/>
                        </a:rPr>
                        <a:t>750</a:t>
                      </a:r>
                      <a:endParaRPr lang="en-GB"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2979658323"/>
                  </a:ext>
                </a:extLst>
              </a:tr>
            </a:tbl>
          </a:graphicData>
        </a:graphic>
      </p:graphicFrame>
    </p:spTree>
    <p:custDataLst>
      <p:tags r:id="rId1"/>
    </p:custDataLst>
    <p:extLst>
      <p:ext uri="{BB962C8B-B14F-4D97-AF65-F5344CB8AC3E}">
        <p14:creationId xmlns:p14="http://schemas.microsoft.com/office/powerpoint/2010/main" val="4556162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671" y="213565"/>
            <a:ext cx="9440147"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ru-RU" sz="3600" u="sng" dirty="0"/>
              <a:t>Анализ примеров </a:t>
            </a:r>
            <a:r>
              <a:rPr lang="en-US" sz="3600" u="sng" dirty="0"/>
              <a:t>3 - </a:t>
            </a:r>
            <a:r>
              <a:rPr lang="ru-RU" sz="3600" u="sng" dirty="0"/>
              <a:t>Приобретение ТОВАРОВ</a:t>
            </a:r>
            <a:r>
              <a:rPr lang="en-US" sz="3600" u="sng" dirty="0"/>
              <a:t>: </a:t>
            </a:r>
            <a:br>
              <a:rPr lang="en-US" u="sng" dirty="0"/>
            </a:br>
            <a:r>
              <a:rPr lang="ru-RU" sz="3400" dirty="0"/>
              <a:t>Приобретение </a:t>
            </a:r>
            <a:r>
              <a:rPr lang="en-US" sz="3400" dirty="0"/>
              <a:t>100 </a:t>
            </a:r>
            <a:r>
              <a:rPr lang="ru-RU" sz="3400" dirty="0"/>
              <a:t>городских автобусов</a:t>
            </a:r>
            <a:endParaRPr lang="en-US" sz="3400" dirty="0"/>
          </a:p>
        </p:txBody>
      </p:sp>
      <p:sp>
        <p:nvSpPr>
          <p:cNvPr id="6" name="CustomShape 2"/>
          <p:cNvSpPr/>
          <p:nvPr/>
        </p:nvSpPr>
        <p:spPr>
          <a:xfrm>
            <a:off x="1597572" y="1356565"/>
            <a:ext cx="8675257" cy="4896544"/>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r>
              <a:rPr lang="ru-RU" sz="2400" b="1" u="sng" dirty="0">
                <a:solidFill>
                  <a:srgbClr val="C00000"/>
                </a:solidFill>
                <a:cs typeface="Calibri" panose="020F0502020204030204" pitchFamily="34" charset="0"/>
              </a:rPr>
              <a:t>Решение</a:t>
            </a:r>
            <a:r>
              <a:rPr lang="en-GB" sz="2400" b="1" dirty="0">
                <a:solidFill>
                  <a:srgbClr val="C00000"/>
                </a:solidFill>
                <a:latin typeface="Calibri" panose="020F0502020204030204" pitchFamily="34" charset="0"/>
                <a:cs typeface="Calibri" panose="020F0502020204030204" pitchFamily="34" charset="0"/>
              </a:rPr>
              <a:t> </a:t>
            </a:r>
            <a:endParaRPr lang="en-US" sz="2400" b="1"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95013190"/>
              </p:ext>
            </p:extLst>
          </p:nvPr>
        </p:nvGraphicFramePr>
        <p:xfrm>
          <a:off x="1597572" y="1797266"/>
          <a:ext cx="9639246" cy="3947023"/>
        </p:xfrm>
        <a:graphic>
          <a:graphicData uri="http://schemas.openxmlformats.org/drawingml/2006/table">
            <a:tbl>
              <a:tblPr>
                <a:tableStyleId>{5C22544A-7EE6-4342-B048-85BDC9FD1C3A}</a:tableStyleId>
              </a:tblPr>
              <a:tblGrid>
                <a:gridCol w="2640394">
                  <a:extLst>
                    <a:ext uri="{9D8B030D-6E8A-4147-A177-3AD203B41FA5}">
                      <a16:colId xmlns:a16="http://schemas.microsoft.com/office/drawing/2014/main" val="2292809720"/>
                    </a:ext>
                  </a:extLst>
                </a:gridCol>
                <a:gridCol w="1609556">
                  <a:extLst>
                    <a:ext uri="{9D8B030D-6E8A-4147-A177-3AD203B41FA5}">
                      <a16:colId xmlns:a16="http://schemas.microsoft.com/office/drawing/2014/main" val="163280636"/>
                    </a:ext>
                  </a:extLst>
                </a:gridCol>
                <a:gridCol w="1844658">
                  <a:extLst>
                    <a:ext uri="{9D8B030D-6E8A-4147-A177-3AD203B41FA5}">
                      <a16:colId xmlns:a16="http://schemas.microsoft.com/office/drawing/2014/main" val="25982592"/>
                    </a:ext>
                  </a:extLst>
                </a:gridCol>
                <a:gridCol w="1808489">
                  <a:extLst>
                    <a:ext uri="{9D8B030D-6E8A-4147-A177-3AD203B41FA5}">
                      <a16:colId xmlns:a16="http://schemas.microsoft.com/office/drawing/2014/main" val="2684990297"/>
                    </a:ext>
                  </a:extLst>
                </a:gridCol>
                <a:gridCol w="1736149">
                  <a:extLst>
                    <a:ext uri="{9D8B030D-6E8A-4147-A177-3AD203B41FA5}">
                      <a16:colId xmlns:a16="http://schemas.microsoft.com/office/drawing/2014/main" val="3525476108"/>
                    </a:ext>
                  </a:extLst>
                </a:gridCol>
              </a:tblGrid>
              <a:tr h="466810">
                <a:tc>
                  <a:txBody>
                    <a:bodyPr/>
                    <a:lstStyle/>
                    <a:p>
                      <a:pPr algn="l" fontAlgn="b"/>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ctr" fontAlgn="t"/>
                      <a:r>
                        <a:rPr lang="en-GB" sz="2000" b="1" u="none" strike="noStrike" dirty="0">
                          <a:solidFill>
                            <a:schemeClr val="bg1"/>
                          </a:solidFill>
                          <a:effectLst/>
                          <a:latin typeface="+mn-lt"/>
                          <a:cs typeface="Calibri" panose="020F0502020204030204" pitchFamily="34" charset="0"/>
                        </a:rPr>
                        <a:t>A</a:t>
                      </a:r>
                      <a:endParaRPr lang="en-GB" sz="2000" b="1" i="0" u="none" strike="noStrike" dirty="0">
                        <a:solidFill>
                          <a:schemeClr val="bg1"/>
                        </a:solidFill>
                        <a:effectLst/>
                        <a:latin typeface="+mn-lt"/>
                        <a:cs typeface="Calibri" panose="020F0502020204030204" pitchFamily="34" charset="0"/>
                      </a:endParaRPr>
                    </a:p>
                  </a:txBody>
                  <a:tcPr marL="9525" marR="9525" marT="9525" marB="0">
                    <a:solidFill>
                      <a:srgbClr val="F9A807"/>
                    </a:solidFill>
                  </a:tcPr>
                </a:tc>
                <a:tc>
                  <a:txBody>
                    <a:bodyPr/>
                    <a:lstStyle/>
                    <a:p>
                      <a:pPr algn="ctr" fontAlgn="t"/>
                      <a:r>
                        <a:rPr lang="en-GB" sz="2000" b="1" u="none" strike="noStrike" dirty="0">
                          <a:solidFill>
                            <a:schemeClr val="bg1"/>
                          </a:solidFill>
                          <a:effectLst/>
                          <a:latin typeface="+mn-lt"/>
                          <a:cs typeface="Calibri" panose="020F0502020204030204" pitchFamily="34" charset="0"/>
                        </a:rPr>
                        <a:t>B</a:t>
                      </a:r>
                      <a:endParaRPr lang="en-GB" sz="2000" b="1" i="0" u="none" strike="noStrike" dirty="0">
                        <a:solidFill>
                          <a:schemeClr val="bg1"/>
                        </a:solidFill>
                        <a:effectLst/>
                        <a:latin typeface="+mn-lt"/>
                        <a:cs typeface="Calibri" panose="020F0502020204030204" pitchFamily="34" charset="0"/>
                      </a:endParaRPr>
                    </a:p>
                  </a:txBody>
                  <a:tcPr marL="9525" marR="9525" marT="9525" marB="0">
                    <a:solidFill>
                      <a:srgbClr val="F9A807"/>
                    </a:solidFill>
                  </a:tcPr>
                </a:tc>
                <a:tc>
                  <a:txBody>
                    <a:bodyPr/>
                    <a:lstStyle/>
                    <a:p>
                      <a:pPr algn="ctr" fontAlgn="t"/>
                      <a:r>
                        <a:rPr lang="en-GB" sz="2000" b="1" u="none" strike="noStrike" dirty="0">
                          <a:solidFill>
                            <a:schemeClr val="bg1"/>
                          </a:solidFill>
                          <a:effectLst/>
                          <a:latin typeface="+mn-lt"/>
                          <a:cs typeface="Calibri" panose="020F0502020204030204" pitchFamily="34" charset="0"/>
                        </a:rPr>
                        <a:t>C</a:t>
                      </a:r>
                      <a:endParaRPr lang="en-GB" sz="2000" b="1" i="0" u="none" strike="noStrike" dirty="0">
                        <a:solidFill>
                          <a:schemeClr val="bg1"/>
                        </a:solidFill>
                        <a:effectLst/>
                        <a:latin typeface="+mn-lt"/>
                        <a:cs typeface="Calibri" panose="020F0502020204030204" pitchFamily="34" charset="0"/>
                      </a:endParaRPr>
                    </a:p>
                  </a:txBody>
                  <a:tcPr marL="9525" marR="9525" marT="9525" marB="0">
                    <a:solidFill>
                      <a:srgbClr val="F9A807"/>
                    </a:solidFill>
                  </a:tcPr>
                </a:tc>
                <a:tc>
                  <a:txBody>
                    <a:bodyPr/>
                    <a:lstStyle/>
                    <a:p>
                      <a:pPr algn="ctr" fontAlgn="t"/>
                      <a:r>
                        <a:rPr lang="en-GB" sz="2000" b="1" u="none" strike="noStrike" dirty="0">
                          <a:solidFill>
                            <a:schemeClr val="bg1"/>
                          </a:solidFill>
                          <a:effectLst/>
                          <a:latin typeface="+mn-lt"/>
                          <a:cs typeface="Calibri" panose="020F0502020204030204" pitchFamily="34" charset="0"/>
                        </a:rPr>
                        <a:t>D</a:t>
                      </a:r>
                      <a:endParaRPr lang="en-GB" sz="2000" b="1" i="0" u="none" strike="noStrike" dirty="0">
                        <a:solidFill>
                          <a:schemeClr val="bg1"/>
                        </a:solidFill>
                        <a:effectLst/>
                        <a:latin typeface="+mn-lt"/>
                        <a:cs typeface="Calibri" panose="020F0502020204030204" pitchFamily="34" charset="0"/>
                      </a:endParaRPr>
                    </a:p>
                  </a:txBody>
                  <a:tcPr marL="9525" marR="9525" marT="9525" marB="0">
                    <a:solidFill>
                      <a:srgbClr val="F9A807"/>
                    </a:solidFill>
                  </a:tcPr>
                </a:tc>
                <a:extLst>
                  <a:ext uri="{0D108BD9-81ED-4DB2-BD59-A6C34878D82A}">
                    <a16:rowId xmlns:a16="http://schemas.microsoft.com/office/drawing/2014/main" val="1535334001"/>
                  </a:ext>
                </a:extLst>
              </a:tr>
              <a:tr h="476848">
                <a:tc>
                  <a:txBody>
                    <a:bodyPr/>
                    <a:lstStyle/>
                    <a:p>
                      <a:pPr algn="l" fontAlgn="b"/>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4</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150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4</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400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4</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200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4</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300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3600831272"/>
                  </a:ext>
                </a:extLst>
              </a:tr>
              <a:tr h="476848">
                <a:tc>
                  <a:txBody>
                    <a:bodyPr/>
                    <a:lstStyle/>
                    <a:p>
                      <a:pPr algn="l" fontAlgn="b"/>
                      <a:r>
                        <a:rPr lang="ru-RU" sz="2000" b="1" u="none" strike="noStrike" dirty="0">
                          <a:solidFill>
                            <a:schemeClr val="bg1"/>
                          </a:solidFill>
                          <a:effectLst/>
                          <a:latin typeface="+mn-lt"/>
                          <a:cs typeface="Calibri" panose="020F0502020204030204" pitchFamily="34" charset="0"/>
                        </a:rPr>
                        <a:t>Изменение времени/количества</a:t>
                      </a:r>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900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450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600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229930049"/>
                  </a:ext>
                </a:extLst>
              </a:tr>
              <a:tr h="476848">
                <a:tc>
                  <a:txBody>
                    <a:bodyPr/>
                    <a:lstStyle/>
                    <a:p>
                      <a:pPr algn="l" fontAlgn="b"/>
                      <a:r>
                        <a:rPr lang="ru-RU" sz="2000" b="1" u="none" strike="noStrike" dirty="0">
                          <a:solidFill>
                            <a:schemeClr val="bg1"/>
                          </a:solidFill>
                          <a:effectLst/>
                          <a:latin typeface="+mn-lt"/>
                          <a:cs typeface="Calibri" panose="020F0502020204030204" pitchFamily="34" charset="0"/>
                        </a:rPr>
                        <a:t>ЧДД</a:t>
                      </a:r>
                      <a:r>
                        <a:rPr lang="en-GB" sz="2000" b="1" u="none" strike="noStrike" dirty="0">
                          <a:solidFill>
                            <a:schemeClr val="bg1"/>
                          </a:solidFill>
                          <a:effectLst/>
                          <a:latin typeface="+mn-lt"/>
                          <a:cs typeface="Calibri" panose="020F0502020204030204" pitchFamily="34" charset="0"/>
                        </a:rPr>
                        <a:t> (</a:t>
                      </a:r>
                      <a:r>
                        <a:rPr lang="ru-RU" sz="2000" b="1" u="none" strike="noStrike" dirty="0">
                          <a:solidFill>
                            <a:schemeClr val="bg1"/>
                          </a:solidFill>
                          <a:effectLst/>
                          <a:latin typeface="+mn-lt"/>
                          <a:cs typeface="Calibri" panose="020F0502020204030204" pitchFamily="34" charset="0"/>
                        </a:rPr>
                        <a:t>Топливо</a:t>
                      </a:r>
                      <a:r>
                        <a:rPr lang="en-GB" sz="2000" b="1" u="none" strike="noStrike" dirty="0">
                          <a:solidFill>
                            <a:schemeClr val="bg1"/>
                          </a:solidFill>
                          <a:effectLst/>
                          <a:latin typeface="+mn-lt"/>
                          <a:cs typeface="Calibri" panose="020F0502020204030204" pitchFamily="34" charset="0"/>
                        </a:rPr>
                        <a:t>)</a:t>
                      </a:r>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535</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892</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36</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282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303</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12</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155</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508</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50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409</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097</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74</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3565617983"/>
                  </a:ext>
                </a:extLst>
              </a:tr>
              <a:tr h="476848">
                <a:tc>
                  <a:txBody>
                    <a:bodyPr/>
                    <a:lstStyle/>
                    <a:p>
                      <a:pPr algn="l" fontAlgn="b"/>
                      <a:r>
                        <a:rPr lang="ru-RU" sz="2000" b="1" u="none" strike="noStrike" dirty="0">
                          <a:solidFill>
                            <a:schemeClr val="bg1"/>
                          </a:solidFill>
                          <a:effectLst/>
                          <a:latin typeface="+mn-lt"/>
                          <a:cs typeface="Calibri" panose="020F0502020204030204" pitchFamily="34" charset="0"/>
                        </a:rPr>
                        <a:t>Запасные шины</a:t>
                      </a:r>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900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800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400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1</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1294555850"/>
                  </a:ext>
                </a:extLst>
              </a:tr>
              <a:tr h="476848">
                <a:tc>
                  <a:txBody>
                    <a:bodyPr/>
                    <a:lstStyle/>
                    <a:p>
                      <a:pPr algn="l" fontAlgn="b"/>
                      <a:r>
                        <a:rPr lang="ru-RU" sz="2000" b="1" u="none" strike="noStrike" dirty="0">
                          <a:solidFill>
                            <a:schemeClr val="bg1"/>
                          </a:solidFill>
                          <a:effectLst/>
                          <a:latin typeface="+mn-lt"/>
                          <a:cs typeface="Calibri" panose="020F0502020204030204" pitchFamily="34" charset="0"/>
                        </a:rPr>
                        <a:t>Пассажиры</a:t>
                      </a:r>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-100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-200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-100</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000</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00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4216466510"/>
                  </a:ext>
                </a:extLst>
              </a:tr>
              <a:tr h="476848">
                <a:tc>
                  <a:txBody>
                    <a:bodyPr/>
                    <a:lstStyle/>
                    <a:p>
                      <a:pPr algn="l" fontAlgn="b"/>
                      <a:endParaRPr lang="en-GB" sz="2000" b="1" i="0" u="none" strike="noStrike">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endParaRPr lang="en-GB" sz="2000" b="0" i="0" u="none" strike="noStrike">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endParaRPr lang="en-GB" sz="2000" b="0" i="0" u="none" strike="noStrike">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 </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2979658323"/>
                  </a:ext>
                </a:extLst>
              </a:tr>
              <a:tr h="476848">
                <a:tc>
                  <a:txBody>
                    <a:bodyPr/>
                    <a:lstStyle/>
                    <a:p>
                      <a:pPr algn="l" fontAlgn="b"/>
                      <a:r>
                        <a:rPr lang="en-GB" sz="2000" b="1" u="none" strike="noStrike" dirty="0">
                          <a:solidFill>
                            <a:schemeClr val="bg1"/>
                          </a:solidFill>
                          <a:effectLst/>
                          <a:latin typeface="+mn-lt"/>
                          <a:cs typeface="Calibri" panose="020F0502020204030204" pitchFamily="34" charset="0"/>
                        </a:rPr>
                        <a:t> </a:t>
                      </a:r>
                      <a:r>
                        <a:rPr lang="ru-RU" sz="2000" b="1" u="none" strike="noStrike" dirty="0">
                          <a:solidFill>
                            <a:schemeClr val="bg1"/>
                          </a:solidFill>
                          <a:effectLst/>
                          <a:latin typeface="+mn-lt"/>
                          <a:cs typeface="Calibri" panose="020F0502020204030204" pitchFamily="34" charset="0"/>
                        </a:rPr>
                        <a:t>ССВ</a:t>
                      </a:r>
                      <a:endParaRPr lang="en-GB" sz="2000" b="1" i="0" u="none" strike="noStrike" dirty="0">
                        <a:solidFill>
                          <a:schemeClr val="bg1"/>
                        </a:solidFill>
                        <a:effectLst/>
                        <a:latin typeface="+mn-lt"/>
                        <a:cs typeface="Calibri" panose="020F0502020204030204" pitchFamily="34" charset="0"/>
                      </a:endParaRPr>
                    </a:p>
                  </a:txBody>
                  <a:tcPr marL="9525" marR="9525" marT="9525" marB="0" anchor="b">
                    <a:solidFill>
                      <a:srgbClr val="F9A807"/>
                    </a:solidFill>
                  </a:tcPr>
                </a:tc>
                <a:tc>
                  <a:txBody>
                    <a:bodyPr/>
                    <a:lstStyle/>
                    <a:p>
                      <a:pPr algn="r" fontAlgn="t"/>
                      <a:r>
                        <a:rPr lang="en-GB" sz="2000" u="none" strike="noStrike" dirty="0">
                          <a:effectLst/>
                          <a:latin typeface="+mn-lt"/>
                          <a:cs typeface="Calibri" panose="020F0502020204030204" pitchFamily="34" charset="0"/>
                        </a:rPr>
                        <a:t>8</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485</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892</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36</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7</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382</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303</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12</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tc>
                  <a:txBody>
                    <a:bodyPr/>
                    <a:lstStyle/>
                    <a:p>
                      <a:pPr algn="r" fontAlgn="t"/>
                      <a:r>
                        <a:rPr lang="en-GB" sz="2000" u="none" strike="noStrike" dirty="0">
                          <a:effectLst/>
                          <a:latin typeface="+mn-lt"/>
                          <a:cs typeface="Calibri" panose="020F0502020204030204" pitchFamily="34" charset="0"/>
                        </a:rPr>
                        <a:t>7</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005</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508</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50</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00CC66"/>
                    </a:solidFill>
                  </a:tcPr>
                </a:tc>
                <a:tc>
                  <a:txBody>
                    <a:bodyPr/>
                    <a:lstStyle/>
                    <a:p>
                      <a:pPr algn="r" fontAlgn="t"/>
                      <a:r>
                        <a:rPr lang="en-GB" sz="2000" u="none" strike="noStrike" dirty="0">
                          <a:effectLst/>
                          <a:latin typeface="+mn-lt"/>
                          <a:cs typeface="Calibri" panose="020F0502020204030204" pitchFamily="34" charset="0"/>
                        </a:rPr>
                        <a:t>8</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209</a:t>
                      </a:r>
                      <a:r>
                        <a:rPr lang="ru-RU" sz="2000" u="none" strike="noStrike" dirty="0">
                          <a:effectLst/>
                          <a:latin typeface="+mn-lt"/>
                          <a:cs typeface="Calibri" panose="020F0502020204030204" pitchFamily="34" charset="0"/>
                        </a:rPr>
                        <a:t> </a:t>
                      </a:r>
                      <a:r>
                        <a:rPr lang="en-GB" sz="2000" u="none" strike="noStrike" dirty="0">
                          <a:effectLst/>
                          <a:latin typeface="+mn-lt"/>
                          <a:cs typeface="Calibri" panose="020F0502020204030204" pitchFamily="34" charset="0"/>
                        </a:rPr>
                        <a:t>097</a:t>
                      </a:r>
                      <a:r>
                        <a:rPr lang="ru-RU" sz="2000" u="none" strike="noStrike" dirty="0">
                          <a:effectLst/>
                          <a:latin typeface="+mn-lt"/>
                          <a:cs typeface="Calibri" panose="020F0502020204030204" pitchFamily="34" charset="0"/>
                        </a:rPr>
                        <a:t>,</a:t>
                      </a:r>
                      <a:r>
                        <a:rPr lang="en-GB" sz="2000" u="none" strike="noStrike" dirty="0">
                          <a:effectLst/>
                          <a:latin typeface="+mn-lt"/>
                          <a:cs typeface="Calibri" panose="020F0502020204030204" pitchFamily="34" charset="0"/>
                        </a:rPr>
                        <a:t>74</a:t>
                      </a:r>
                      <a:endParaRPr lang="en-GB" sz="2000" b="0" i="0" u="none" strike="noStrike" dirty="0">
                        <a:solidFill>
                          <a:srgbClr val="000000"/>
                        </a:solidFill>
                        <a:effectLst/>
                        <a:latin typeface="+mn-lt"/>
                        <a:cs typeface="Calibri" panose="020F0502020204030204" pitchFamily="34" charset="0"/>
                      </a:endParaRPr>
                    </a:p>
                  </a:txBody>
                  <a:tcPr marL="9525" marR="9525" marT="9525" marB="0">
                    <a:solidFill>
                      <a:srgbClr val="FDE1CC"/>
                    </a:solidFill>
                  </a:tcPr>
                </a:tc>
                <a:extLst>
                  <a:ext uri="{0D108BD9-81ED-4DB2-BD59-A6C34878D82A}">
                    <a16:rowId xmlns:a16="http://schemas.microsoft.com/office/drawing/2014/main" val="247904304"/>
                  </a:ext>
                </a:extLst>
              </a:tr>
            </a:tbl>
          </a:graphicData>
        </a:graphic>
      </p:graphicFrame>
      <p:pic>
        <p:nvPicPr>
          <p:cNvPr id="1030" name="Picture 6" descr="Image result for icon b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699" y="5752183"/>
            <a:ext cx="951802" cy="9518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icon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86" y="5772444"/>
            <a:ext cx="946502" cy="946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icon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4973" y="5769549"/>
            <a:ext cx="946500" cy="94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icon b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1821" y="5762583"/>
            <a:ext cx="960432" cy="9604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40061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654" y="2554013"/>
            <a:ext cx="9343697" cy="1545021"/>
          </a:xfrm>
          <a:solidFill>
            <a:srgbClr val="00B0F0"/>
          </a:solidFill>
        </p:spPr>
        <p:txBody>
          <a:bodyPr anchor="ctr"/>
          <a:lstStyle/>
          <a:p>
            <a:r>
              <a:rPr lang="ru-RU" dirty="0"/>
              <a:t>Управление договорами</a:t>
            </a:r>
            <a:endParaRPr lang="en-US" dirty="0"/>
          </a:p>
        </p:txBody>
      </p:sp>
    </p:spTree>
    <p:custDataLst>
      <p:tags r:id="rId1"/>
    </p:custDataLst>
    <p:extLst>
      <p:ext uri="{BB962C8B-B14F-4D97-AF65-F5344CB8AC3E}">
        <p14:creationId xmlns:p14="http://schemas.microsoft.com/office/powerpoint/2010/main" val="110586027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28339" y="294290"/>
            <a:ext cx="9471048" cy="1031273"/>
          </a:xfrm>
        </p:spPr>
        <p:txBody>
          <a:bodyPr>
            <a:normAutofit/>
          </a:bodyPr>
          <a:lstStyle/>
          <a:p>
            <a:r>
              <a:rPr lang="ru-RU" altLang="en-US" dirty="0"/>
              <a:t>Согласование стратегии</a:t>
            </a:r>
            <a:endParaRPr lang="en-US" altLang="en-US" dirty="0"/>
          </a:p>
        </p:txBody>
      </p:sp>
      <p:sp>
        <p:nvSpPr>
          <p:cNvPr id="6148" name="TextBox 1"/>
          <p:cNvSpPr txBox="1">
            <a:spLocks noChangeArrowheads="1"/>
          </p:cNvSpPr>
          <p:nvPr/>
        </p:nvSpPr>
        <p:spPr bwMode="auto">
          <a:xfrm>
            <a:off x="7687735" y="6225156"/>
            <a:ext cx="1983114" cy="3385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ru-RU" altLang="en-US" sz="1600" dirty="0" err="1">
                <a:solidFill>
                  <a:schemeClr val="bg1"/>
                </a:solidFill>
              </a:rPr>
              <a:t>Исчтоник</a:t>
            </a:r>
            <a:r>
              <a:rPr lang="en-US" altLang="en-US" sz="1600" dirty="0">
                <a:solidFill>
                  <a:schemeClr val="bg1"/>
                </a:solidFill>
              </a:rPr>
              <a:t>: WB Grp</a:t>
            </a:r>
          </a:p>
        </p:txBody>
      </p:sp>
      <p:pic>
        <p:nvPicPr>
          <p:cNvPr id="2" name="Рисунок 1">
            <a:extLst>
              <a:ext uri="{FF2B5EF4-FFF2-40B4-BE49-F238E27FC236}">
                <a16:creationId xmlns:a16="http://schemas.microsoft.com/office/drawing/2014/main" id="{4C926562-06D8-71E5-7A0E-736A7E7669CA}"/>
              </a:ext>
            </a:extLst>
          </p:cNvPr>
          <p:cNvPicPr>
            <a:picLocks noChangeAspect="1"/>
          </p:cNvPicPr>
          <p:nvPr/>
        </p:nvPicPr>
        <p:blipFill>
          <a:blip r:embed="rId3"/>
          <a:stretch>
            <a:fillRect/>
          </a:stretch>
        </p:blipFill>
        <p:spPr>
          <a:xfrm>
            <a:off x="2078981" y="1549686"/>
            <a:ext cx="9120406" cy="4054191"/>
          </a:xfrm>
          <a:prstGeom prst="rect">
            <a:avLst/>
          </a:prstGeom>
        </p:spPr>
      </p:pic>
    </p:spTree>
    <p:custDataLst>
      <p:tags r:id="rId1"/>
    </p:custDataLst>
    <p:extLst>
      <p:ext uri="{BB962C8B-B14F-4D97-AF65-F5344CB8AC3E}">
        <p14:creationId xmlns:p14="http://schemas.microsoft.com/office/powerpoint/2010/main" val="338096236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p:txBody>
          <a:bodyPr>
            <a:normAutofit/>
          </a:bodyPr>
          <a:lstStyle/>
          <a:p>
            <a:r>
              <a:rPr lang="ru-RU" altLang="en-US" dirty="0"/>
              <a:t>От потребности к выгоде</a:t>
            </a:r>
            <a:r>
              <a:rPr lang="en-US" alt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3560164"/>
              </p:ext>
            </p:extLst>
          </p:nvPr>
        </p:nvGraphicFramePr>
        <p:xfrm>
          <a:off x="1981200" y="15700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0135662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vert="horz" lIns="91440" tIns="45720" rIns="91440" bIns="45720" rtlCol="0" anchor="ctr">
            <a:normAutofit/>
          </a:bodyPr>
          <a:lstStyle/>
          <a:p>
            <a:r>
              <a:rPr lang="ru-RU" altLang="en-US" dirty="0"/>
              <a:t>Эффективность</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9128729"/>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7467600" y="1143000"/>
            <a:ext cx="0" cy="5410200"/>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7" name="Left-Right Arrow 6"/>
          <p:cNvSpPr/>
          <p:nvPr/>
        </p:nvSpPr>
        <p:spPr>
          <a:xfrm>
            <a:off x="7543800" y="1295400"/>
            <a:ext cx="2819400" cy="990600"/>
          </a:xfrm>
          <a:prstGeom prst="leftRightArrow">
            <a:avLst/>
          </a:prstGeom>
          <a:solidFill>
            <a:schemeClr val="accent2">
              <a:lumMod val="20000"/>
              <a:lumOff val="80000"/>
            </a:schemeClr>
          </a:solidFill>
          <a:ln>
            <a:noFill/>
          </a:ln>
          <a:effectLst>
            <a:outerShdw blurRad="50800" dist="38100" dir="16200000"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4000" dirty="0">
                <a:solidFill>
                  <a:schemeClr val="tx1"/>
                </a:solidFill>
              </a:rPr>
              <a:t>УС</a:t>
            </a:r>
            <a:endParaRPr lang="en-US" sz="4000" dirty="0">
              <a:solidFill>
                <a:schemeClr val="tx1"/>
              </a:solidFill>
            </a:endParaRPr>
          </a:p>
        </p:txBody>
      </p:sp>
    </p:spTree>
    <p:custDataLst>
      <p:tags r:id="rId1"/>
    </p:custDataLst>
    <p:extLst>
      <p:ext uri="{BB962C8B-B14F-4D97-AF65-F5344CB8AC3E}">
        <p14:creationId xmlns:p14="http://schemas.microsoft.com/office/powerpoint/2010/main" val="167026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734363" y="391040"/>
            <a:ext cx="5786409" cy="864551"/>
          </a:xfrm>
        </p:spPr>
        <p:txBody>
          <a:bodyPr vert="horz" lIns="91440" tIns="45720" rIns="91440" bIns="45720" rtlCol="0" anchor="ctr">
            <a:normAutofit/>
          </a:bodyPr>
          <a:lstStyle/>
          <a:p>
            <a:r>
              <a:rPr lang="ru-RU" altLang="en-US" dirty="0"/>
              <a:t>Руководство</a:t>
            </a:r>
            <a:endParaRPr lang="en-US" alt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980789898"/>
              </p:ext>
            </p:extLst>
          </p:nvPr>
        </p:nvGraphicFramePr>
        <p:xfrm>
          <a:off x="2225173" y="1365319"/>
          <a:ext cx="8804787" cy="4698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6506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882752" y="336176"/>
            <a:ext cx="9471048" cy="1176938"/>
          </a:xfrm>
        </p:spPr>
        <p:txBody>
          <a:bodyPr vert="horz" lIns="91440" tIns="45720" rIns="91440" bIns="45720" rtlCol="0" anchor="ctr">
            <a:normAutofit/>
          </a:bodyPr>
          <a:lstStyle/>
          <a:p>
            <a:r>
              <a:rPr lang="ru-RU" altLang="en-US" dirty="0"/>
              <a:t>Сроки</a:t>
            </a:r>
            <a:r>
              <a:rPr lang="en-US" altLang="en-US" dirty="0"/>
              <a:t>…</a:t>
            </a:r>
          </a:p>
        </p:txBody>
      </p:sp>
      <p:pic>
        <p:nvPicPr>
          <p:cNvPr id="3" name="Рисунок 2">
            <a:extLst>
              <a:ext uri="{FF2B5EF4-FFF2-40B4-BE49-F238E27FC236}">
                <a16:creationId xmlns:a16="http://schemas.microsoft.com/office/drawing/2014/main" id="{2DED0F82-76AB-F01B-C7BA-1ED8024B4BD4}"/>
              </a:ext>
            </a:extLst>
          </p:cNvPr>
          <p:cNvPicPr>
            <a:picLocks noChangeAspect="1"/>
          </p:cNvPicPr>
          <p:nvPr/>
        </p:nvPicPr>
        <p:blipFill>
          <a:blip r:embed="rId3"/>
          <a:stretch>
            <a:fillRect/>
          </a:stretch>
        </p:blipFill>
        <p:spPr>
          <a:xfrm>
            <a:off x="2049339" y="1619478"/>
            <a:ext cx="8683316" cy="3619044"/>
          </a:xfrm>
          <a:prstGeom prst="rect">
            <a:avLst/>
          </a:prstGeom>
        </p:spPr>
      </p:pic>
    </p:spTree>
    <p:custDataLst>
      <p:tags r:id="rId1"/>
    </p:custDataLst>
    <p:extLst>
      <p:ext uri="{BB962C8B-B14F-4D97-AF65-F5344CB8AC3E}">
        <p14:creationId xmlns:p14="http://schemas.microsoft.com/office/powerpoint/2010/main" val="416909930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29682" y="336176"/>
            <a:ext cx="7566290" cy="864551"/>
          </a:xfrm>
        </p:spPr>
        <p:txBody>
          <a:bodyPr vert="horz" lIns="91440" tIns="45720" rIns="91440" bIns="45720" rtlCol="0" anchor="ctr">
            <a:normAutofit/>
          </a:bodyPr>
          <a:lstStyle/>
          <a:p>
            <a:r>
              <a:rPr lang="ru-RU" altLang="en-US" dirty="0"/>
              <a:t>Управление договорами</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492607"/>
              </p:ext>
            </p:extLst>
          </p:nvPr>
        </p:nvGraphicFramePr>
        <p:xfrm>
          <a:off x="2448910" y="2081048"/>
          <a:ext cx="5927835" cy="3786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578447" y="1410055"/>
            <a:ext cx="6174900" cy="461665"/>
          </a:xfrm>
          <a:prstGeom prst="rect">
            <a:avLst/>
          </a:prstGeom>
        </p:spPr>
        <p:txBody>
          <a:bodyPr wrap="square">
            <a:spAutoFit/>
          </a:bodyPr>
          <a:lstStyle/>
          <a:p>
            <a:r>
              <a:rPr lang="ru-RU" sz="2400" dirty="0"/>
              <a:t>Управление договорами – это процесс</a:t>
            </a:r>
            <a:r>
              <a:rPr lang="en-GB" sz="2400" dirty="0"/>
              <a:t>: </a:t>
            </a:r>
          </a:p>
        </p:txBody>
      </p:sp>
      <p:pic>
        <p:nvPicPr>
          <p:cNvPr id="2" name="sa0ac16e9df34746908a97493fe6ff0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8613600" y="862912"/>
            <a:ext cx="1935487" cy="1470852"/>
          </a:xfrm>
          <a:prstGeom prst="rect">
            <a:avLst/>
          </a:prstGeom>
        </p:spPr>
      </p:pic>
    </p:spTree>
    <p:custDataLst>
      <p:tags r:id="rId1"/>
    </p:custDataLst>
    <p:extLst>
      <p:ext uri="{BB962C8B-B14F-4D97-AF65-F5344CB8AC3E}">
        <p14:creationId xmlns:p14="http://schemas.microsoft.com/office/powerpoint/2010/main" val="2032704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3073" y="370246"/>
            <a:ext cx="10245388" cy="701731"/>
          </a:xfrm>
          <a:prstGeom prst="rect">
            <a:avLst/>
          </a:prstGeom>
        </p:spPr>
        <p:txBody>
          <a:bodyPr wrap="square">
            <a:spAutoFit/>
          </a:bodyPr>
          <a:lstStyle/>
          <a:p>
            <a:pPr algn="ctr">
              <a:lnSpc>
                <a:spcPct val="90000"/>
              </a:lnSpc>
              <a:spcBef>
                <a:spcPct val="0"/>
              </a:spcBef>
            </a:pPr>
            <a:r>
              <a:rPr lang="ru-RU" sz="4400" dirty="0">
                <a:solidFill>
                  <a:srgbClr val="002060"/>
                </a:solidFill>
                <a:latin typeface="+mj-lt"/>
                <a:ea typeface="+mj-ea"/>
                <a:cs typeface="+mj-cs"/>
              </a:rPr>
              <a:t>Договор с паушальной ценой </a:t>
            </a:r>
            <a:endParaRPr lang="en-GB" sz="4400" dirty="0">
              <a:solidFill>
                <a:srgbClr val="002060"/>
              </a:solidFill>
              <a:latin typeface="+mj-lt"/>
              <a:ea typeface="+mj-ea"/>
              <a:cs typeface="+mj-cs"/>
            </a:endParaRPr>
          </a:p>
        </p:txBody>
      </p:sp>
      <p:sp>
        <p:nvSpPr>
          <p:cNvPr id="5" name="Rounded Rectangle 4"/>
          <p:cNvSpPr/>
          <p:nvPr/>
        </p:nvSpPr>
        <p:spPr>
          <a:xfrm>
            <a:off x="6695767" y="1823072"/>
            <a:ext cx="5220929" cy="221225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a:latin typeface="Calibri" panose="020F0502020204030204" pitchFamily="34" charset="0"/>
              </a:rPr>
              <a:t>По договору с паушальной ценой подрядчик/консультант соглашается выполнить объем услуг за фиксированную договорную цену. Процент выплат или сумма могут зависеть от завершения этапов договора или определяться в процентах от стоимости выполнения работ.</a:t>
            </a:r>
            <a:endParaRPr lang="en-GB" sz="1400" dirty="0">
              <a:latin typeface="Calibri" panose="020F0502020204030204" pitchFamily="34" charset="0"/>
            </a:endParaRPr>
          </a:p>
          <a:p>
            <a:pPr algn="ctr"/>
            <a:endParaRPr lang="en-GB" dirty="0"/>
          </a:p>
        </p:txBody>
      </p:sp>
      <p:sp>
        <p:nvSpPr>
          <p:cNvPr id="6" name="Rounded Rectangle 5"/>
          <p:cNvSpPr/>
          <p:nvPr/>
        </p:nvSpPr>
        <p:spPr>
          <a:xfrm>
            <a:off x="344128" y="1823072"/>
            <a:ext cx="5304931" cy="2212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latin typeface="Calibri" panose="020F0502020204030204" pitchFamily="34" charset="0"/>
              </a:rPr>
              <a:t>Договора с паушальной ценой могут использоваться, когда объем закупок может быть четко и точно определен и может быть связан с </a:t>
            </a:r>
            <a:r>
              <a:rPr lang="ru-RU" sz="1400" b="1" dirty="0">
                <a:latin typeface="Calibri" panose="020F0502020204030204" pitchFamily="34" charset="0"/>
              </a:rPr>
              <a:t>промежуточными платежами на момент отбора </a:t>
            </a:r>
            <a:r>
              <a:rPr lang="ru-RU" sz="1400" dirty="0">
                <a:latin typeface="Calibri" panose="020F0502020204030204" pitchFamily="34" charset="0"/>
              </a:rPr>
              <a:t>(например, товары, доставленные и доступные для использования); и</a:t>
            </a:r>
            <a:endParaRPr lang="en-GB" sz="1400" dirty="0">
              <a:latin typeface="Calibri" panose="020F0502020204030204" pitchFamily="34" charset="0"/>
            </a:endParaRPr>
          </a:p>
          <a:p>
            <a:pPr algn="ctr"/>
            <a:endParaRPr lang="en-GB" dirty="0"/>
          </a:p>
        </p:txBody>
      </p:sp>
      <p:sp>
        <p:nvSpPr>
          <p:cNvPr id="10" name="Right Arrow 9"/>
          <p:cNvSpPr/>
          <p:nvPr/>
        </p:nvSpPr>
        <p:spPr>
          <a:xfrm>
            <a:off x="5707527" y="268688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39996029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06166" y="241583"/>
            <a:ext cx="9471048" cy="864551"/>
          </a:xfrm>
        </p:spPr>
        <p:txBody>
          <a:bodyPr vert="horz" lIns="91440" tIns="45720" rIns="91440" bIns="45720" rtlCol="0" anchor="ctr">
            <a:normAutofit/>
          </a:bodyPr>
          <a:lstStyle/>
          <a:p>
            <a:r>
              <a:rPr lang="ru-RU" altLang="en-US" dirty="0"/>
              <a:t>Обязанности заказчика по УС</a:t>
            </a:r>
            <a:endParaRPr lang="en-US" alt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582887861"/>
              </p:ext>
            </p:extLst>
          </p:nvPr>
        </p:nvGraphicFramePr>
        <p:xfrm>
          <a:off x="1219199" y="1200727"/>
          <a:ext cx="10844982" cy="5052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67138652"/>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vert="horz" lIns="91440" tIns="45720" rIns="91440" bIns="45720" rtlCol="0" anchor="ctr">
            <a:normAutofit/>
          </a:bodyPr>
          <a:lstStyle/>
          <a:p>
            <a:r>
              <a:rPr lang="ru-RU" altLang="en-US" dirty="0"/>
              <a:t>Обязанности заказчика по УС</a:t>
            </a:r>
            <a:endParaRPr lang="en-US" alt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692556557"/>
              </p:ext>
            </p:extLst>
          </p:nvPr>
        </p:nvGraphicFramePr>
        <p:xfrm>
          <a:off x="403123" y="993059"/>
          <a:ext cx="11788877" cy="577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0110886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vert="horz" lIns="91440" tIns="45720" rIns="91440" bIns="45720" rtlCol="0" anchor="ctr">
            <a:normAutofit/>
          </a:bodyPr>
          <a:lstStyle/>
          <a:p>
            <a:r>
              <a:rPr lang="ru-RU" altLang="en-US" dirty="0"/>
              <a:t>С чем мы столкнемся</a:t>
            </a:r>
            <a:endParaRPr lang="en-US" alt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611081563"/>
              </p:ext>
            </p:extLst>
          </p:nvPr>
        </p:nvGraphicFramePr>
        <p:xfrm>
          <a:off x="304799" y="1553497"/>
          <a:ext cx="11621729" cy="3932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2322951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90" name="Rectangle 2"/>
          <p:cNvSpPr>
            <a:spLocks noGrp="1" noChangeArrowheads="1"/>
          </p:cNvSpPr>
          <p:nvPr>
            <p:ph type="title" sz="quarter"/>
          </p:nvPr>
        </p:nvSpPr>
        <p:spPr>
          <a:xfrm>
            <a:off x="3663723" y="328922"/>
            <a:ext cx="5399315" cy="753324"/>
          </a:xfrm>
        </p:spPr>
        <p:txBody>
          <a:bodyPr vert="horz" lIns="91440" tIns="45720" rIns="91440" bIns="45720" rtlCol="0" anchor="ctr">
            <a:normAutofit/>
          </a:bodyPr>
          <a:lstStyle/>
          <a:p>
            <a:r>
              <a:rPr lang="ru-RU" altLang="en-US" dirty="0"/>
              <a:t>Аккредитив</a:t>
            </a:r>
            <a:endParaRPr lang="en-GB" altLang="en-US" dirty="0"/>
          </a:p>
        </p:txBody>
      </p:sp>
      <p:graphicFrame>
        <p:nvGraphicFramePr>
          <p:cNvPr id="15363" name="Object 42"/>
          <p:cNvGraphicFramePr>
            <a:graphicFrameLocks noGrp="1" noChangeAspect="1"/>
          </p:cNvGraphicFramePr>
          <p:nvPr>
            <p:ph sz="quarter" idx="1"/>
          </p:nvPr>
        </p:nvGraphicFramePr>
        <p:xfrm>
          <a:off x="5591175" y="2212975"/>
          <a:ext cx="2349500" cy="1163638"/>
        </p:xfrm>
        <a:graphic>
          <a:graphicData uri="http://schemas.openxmlformats.org/presentationml/2006/ole">
            <mc:AlternateContent xmlns:mc="http://schemas.openxmlformats.org/markup-compatibility/2006">
              <mc:Choice xmlns:v="urn:schemas-microsoft-com:vml" Requires="v">
                <p:oleObj spid="_x0000_s2050" name="CorelDRAW" r:id="rId4" imgW="2348992" imgH="1163523" progId="CorelDRAW.Graphic.13">
                  <p:embed/>
                </p:oleObj>
              </mc:Choice>
              <mc:Fallback>
                <p:oleObj name="CorelDRAW" r:id="rId4" imgW="2348992" imgH="1163523" progId="CorelDRAW.Graphic.13">
                  <p:embed/>
                  <p:pic>
                    <p:nvPicPr>
                      <p:cNvPr id="15363" name="Object 4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2212975"/>
                        <a:ext cx="234950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4" name="Object 46"/>
          <p:cNvGraphicFramePr>
            <a:graphicFrameLocks noGrp="1" noChangeAspect="1"/>
          </p:cNvGraphicFramePr>
          <p:nvPr>
            <p:ph sz="quarter" idx="2"/>
          </p:nvPr>
        </p:nvGraphicFramePr>
        <p:xfrm>
          <a:off x="3216276" y="4300538"/>
          <a:ext cx="1152525" cy="1022350"/>
        </p:xfrm>
        <a:graphic>
          <a:graphicData uri="http://schemas.openxmlformats.org/presentationml/2006/ole">
            <mc:AlternateContent xmlns:mc="http://schemas.openxmlformats.org/markup-compatibility/2006">
              <mc:Choice xmlns:v="urn:schemas-microsoft-com:vml" Requires="v">
                <p:oleObj spid="_x0000_s2051" name="CorelDRAW" r:id="rId6" imgW="1620317" imgH="1438250" progId="CorelDRAW.Graphic.13">
                  <p:embed/>
                </p:oleObj>
              </mc:Choice>
              <mc:Fallback>
                <p:oleObj name="CorelDRAW" r:id="rId6" imgW="1620317" imgH="1438250" progId="CorelDRAW.Graphic.13">
                  <p:embed/>
                  <p:pic>
                    <p:nvPicPr>
                      <p:cNvPr id="15364" name="Object 4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6" y="4300538"/>
                        <a:ext cx="115252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5" name="Object 48"/>
          <p:cNvGraphicFramePr>
            <a:graphicFrameLocks noGrp="1" noChangeAspect="1"/>
          </p:cNvGraphicFramePr>
          <p:nvPr>
            <p:ph sz="quarter" idx="3"/>
          </p:nvPr>
        </p:nvGraphicFramePr>
        <p:xfrm>
          <a:off x="9644064" y="3871913"/>
          <a:ext cx="1023937" cy="723900"/>
        </p:xfrm>
        <a:graphic>
          <a:graphicData uri="http://schemas.openxmlformats.org/presentationml/2006/ole">
            <mc:AlternateContent xmlns:mc="http://schemas.openxmlformats.org/markup-compatibility/2006">
              <mc:Choice xmlns:v="urn:schemas-microsoft-com:vml" Requires="v">
                <p:oleObj spid="_x0000_s2052" name="CorelDRAW" r:id="rId8" imgW="1024534" imgH="723392" progId="CorelDRAW.Graphic.13">
                  <p:embed/>
                </p:oleObj>
              </mc:Choice>
              <mc:Fallback>
                <p:oleObj name="CorelDRAW" r:id="rId8" imgW="1024534" imgH="723392" progId="CorelDRAW.Graphic.13">
                  <p:embed/>
                  <p:pic>
                    <p:nvPicPr>
                      <p:cNvPr id="15365" name="Object 48"/>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064" y="3871913"/>
                        <a:ext cx="10239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8295" name="Rectangle 7"/>
          <p:cNvSpPr>
            <a:spLocks noChangeArrowheads="1"/>
          </p:cNvSpPr>
          <p:nvPr/>
        </p:nvSpPr>
        <p:spPr bwMode="auto">
          <a:xfrm>
            <a:off x="2667000" y="1212850"/>
            <a:ext cx="1828800" cy="762000"/>
          </a:xfrm>
          <a:prstGeom prst="rect">
            <a:avLst/>
          </a:prstGeom>
          <a:solidFill>
            <a:srgbClr val="E8C753"/>
          </a:solidFill>
          <a:ln w="12700">
            <a:solidFill>
              <a:srgbClr val="E8C753"/>
            </a:solidFill>
            <a:miter lim="800000"/>
            <a:headEnd/>
            <a:tailEnd/>
          </a:ln>
        </p:spPr>
        <p:txBody>
          <a:bodyPr wrap="none" anchor="ct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dirty="0">
                <a:solidFill>
                  <a:srgbClr val="081D58"/>
                </a:solidFill>
                <a:latin typeface="TradeGothic" charset="0"/>
              </a:rPr>
              <a:t>ПОКУПАТЕЛЬ</a:t>
            </a:r>
            <a:endParaRPr lang="en-GB" altLang="en-US" sz="2600" b="1" dirty="0">
              <a:solidFill>
                <a:srgbClr val="081D58"/>
              </a:solidFill>
              <a:latin typeface="TradeGothic" charset="0"/>
            </a:endParaRPr>
          </a:p>
        </p:txBody>
      </p:sp>
      <p:sp>
        <p:nvSpPr>
          <p:cNvPr id="268296" name="Rectangle 8"/>
          <p:cNvSpPr>
            <a:spLocks noChangeArrowheads="1"/>
          </p:cNvSpPr>
          <p:nvPr/>
        </p:nvSpPr>
        <p:spPr bwMode="auto">
          <a:xfrm>
            <a:off x="8763000" y="1212850"/>
            <a:ext cx="1447800" cy="762000"/>
          </a:xfrm>
          <a:prstGeom prst="rect">
            <a:avLst/>
          </a:prstGeom>
          <a:solidFill>
            <a:srgbClr val="E8C753"/>
          </a:solidFill>
          <a:ln w="12700">
            <a:solidFill>
              <a:srgbClr val="E8C753"/>
            </a:solidFill>
            <a:miter lim="800000"/>
            <a:headEnd/>
            <a:tailEnd/>
          </a:ln>
        </p:spPr>
        <p:txBody>
          <a:bodyPr wrap="none" anchor="ct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dirty="0">
                <a:solidFill>
                  <a:srgbClr val="081D58"/>
                </a:solidFill>
                <a:latin typeface="TradeGothic" charset="0"/>
              </a:rPr>
              <a:t>ПРОДАВЕЦ</a:t>
            </a:r>
            <a:endParaRPr lang="en-GB" altLang="en-US" sz="2600" b="1" dirty="0">
              <a:solidFill>
                <a:srgbClr val="081D58"/>
              </a:solidFill>
              <a:latin typeface="TradeGothic" charset="0"/>
            </a:endParaRPr>
          </a:p>
        </p:txBody>
      </p:sp>
      <p:sp>
        <p:nvSpPr>
          <p:cNvPr id="268298" name="Line 10"/>
          <p:cNvSpPr>
            <a:spLocks noChangeShapeType="1"/>
          </p:cNvSpPr>
          <p:nvPr/>
        </p:nvSpPr>
        <p:spPr bwMode="auto">
          <a:xfrm>
            <a:off x="4495800" y="1822450"/>
            <a:ext cx="1447800" cy="0"/>
          </a:xfrm>
          <a:prstGeom prst="line">
            <a:avLst/>
          </a:prstGeom>
          <a:noFill/>
          <a:ln w="19050">
            <a:solidFill>
              <a:srgbClr val="5FB7B9"/>
            </a:solidFill>
            <a:round/>
            <a:headEnd type="stealth" w="lg" len="lg"/>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299" name="Line 11"/>
          <p:cNvSpPr>
            <a:spLocks noChangeShapeType="1"/>
          </p:cNvSpPr>
          <p:nvPr/>
        </p:nvSpPr>
        <p:spPr bwMode="auto">
          <a:xfrm>
            <a:off x="5880100" y="1833564"/>
            <a:ext cx="7938" cy="739775"/>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00" name="Line 12"/>
          <p:cNvSpPr>
            <a:spLocks noChangeShapeType="1"/>
          </p:cNvSpPr>
          <p:nvPr/>
        </p:nvSpPr>
        <p:spPr bwMode="auto">
          <a:xfrm>
            <a:off x="7315200" y="1822450"/>
            <a:ext cx="1447800" cy="0"/>
          </a:xfrm>
          <a:prstGeom prst="line">
            <a:avLst/>
          </a:prstGeom>
          <a:noFill/>
          <a:ln w="19050">
            <a:solidFill>
              <a:srgbClr val="5FB7B9"/>
            </a:solidFill>
            <a:round/>
            <a:headEnd type="none"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01" name="Line 13"/>
          <p:cNvSpPr>
            <a:spLocks noChangeShapeType="1"/>
          </p:cNvSpPr>
          <p:nvPr/>
        </p:nvSpPr>
        <p:spPr bwMode="auto">
          <a:xfrm>
            <a:off x="7315201" y="1822451"/>
            <a:ext cx="4763" cy="739775"/>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5372" name="Line 9"/>
          <p:cNvSpPr>
            <a:spLocks noChangeShapeType="1"/>
          </p:cNvSpPr>
          <p:nvPr/>
        </p:nvSpPr>
        <p:spPr bwMode="auto">
          <a:xfrm>
            <a:off x="4495800" y="1349375"/>
            <a:ext cx="4267200" cy="0"/>
          </a:xfrm>
          <a:prstGeom prst="line">
            <a:avLst/>
          </a:prstGeom>
          <a:noFill/>
          <a:ln w="19050">
            <a:solidFill>
              <a:srgbClr val="5FB7B9"/>
            </a:solidFill>
            <a:round/>
            <a:headEnd type="stealth" w="lg" len="lg"/>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5373" name="Text Box 14"/>
          <p:cNvSpPr txBox="1">
            <a:spLocks noChangeArrowheads="1"/>
          </p:cNvSpPr>
          <p:nvPr/>
        </p:nvSpPr>
        <p:spPr bwMode="auto">
          <a:xfrm>
            <a:off x="4419600" y="1074738"/>
            <a:ext cx="441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1.  </a:t>
            </a:r>
            <a:r>
              <a:rPr lang="ru-RU" altLang="en-US" sz="1600" dirty="0">
                <a:solidFill>
                  <a:srgbClr val="081D58"/>
                </a:solidFill>
                <a:latin typeface="TradeGothic" charset="0"/>
              </a:rPr>
              <a:t>ДОГОВОР</a:t>
            </a:r>
            <a:endParaRPr lang="en-GB" altLang="en-US" sz="1600" dirty="0">
              <a:solidFill>
                <a:srgbClr val="081D58"/>
              </a:solidFill>
              <a:latin typeface="TradeGothic" charset="0"/>
            </a:endParaRPr>
          </a:p>
        </p:txBody>
      </p:sp>
      <p:sp>
        <p:nvSpPr>
          <p:cNvPr id="268303" name="Line 15"/>
          <p:cNvSpPr>
            <a:spLocks noChangeShapeType="1"/>
          </p:cNvSpPr>
          <p:nvPr/>
        </p:nvSpPr>
        <p:spPr bwMode="auto">
          <a:xfrm>
            <a:off x="3276600" y="1974850"/>
            <a:ext cx="0" cy="217805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04" name="Line 16"/>
          <p:cNvSpPr>
            <a:spLocks noChangeShapeType="1"/>
          </p:cNvSpPr>
          <p:nvPr/>
        </p:nvSpPr>
        <p:spPr bwMode="auto">
          <a:xfrm>
            <a:off x="4343400" y="1974850"/>
            <a:ext cx="0" cy="217805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05" name="Line 17"/>
          <p:cNvSpPr>
            <a:spLocks noChangeShapeType="1"/>
          </p:cNvSpPr>
          <p:nvPr/>
        </p:nvSpPr>
        <p:spPr bwMode="auto">
          <a:xfrm>
            <a:off x="3810000" y="1974850"/>
            <a:ext cx="0" cy="2178050"/>
          </a:xfrm>
          <a:prstGeom prst="line">
            <a:avLst/>
          </a:prstGeom>
          <a:noFill/>
          <a:ln w="19050">
            <a:solidFill>
              <a:srgbClr val="5FB7B9"/>
            </a:solidFill>
            <a:round/>
            <a:headEnd type="stealth"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08" name="Text Box 20"/>
          <p:cNvSpPr txBox="1">
            <a:spLocks noChangeArrowheads="1"/>
          </p:cNvSpPr>
          <p:nvPr/>
        </p:nvSpPr>
        <p:spPr bwMode="auto">
          <a:xfrm>
            <a:off x="3016956" y="2606387"/>
            <a:ext cx="911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2.</a:t>
            </a:r>
          </a:p>
          <a:p>
            <a:pPr algn="ctr" eaLnBrk="1" hangingPunct="1">
              <a:spcBef>
                <a:spcPct val="0"/>
              </a:spcBef>
              <a:buClrTx/>
              <a:buSzTx/>
              <a:buFontTx/>
              <a:buNone/>
            </a:pPr>
            <a:r>
              <a:rPr lang="ru-RU" altLang="en-US" sz="1600" dirty="0">
                <a:solidFill>
                  <a:srgbClr val="081D58"/>
                </a:solidFill>
                <a:latin typeface="TradeGothic" charset="0"/>
              </a:rPr>
              <a:t>КРЕДИТ </a:t>
            </a:r>
            <a:endParaRPr lang="en-GB" altLang="en-US" sz="1600" dirty="0">
              <a:solidFill>
                <a:srgbClr val="081D58"/>
              </a:solidFill>
              <a:latin typeface="TradeGothic" charset="0"/>
            </a:endParaRPr>
          </a:p>
        </p:txBody>
      </p:sp>
      <p:sp>
        <p:nvSpPr>
          <p:cNvPr id="268309" name="Text Box 21"/>
          <p:cNvSpPr txBox="1">
            <a:spLocks noChangeArrowheads="1"/>
          </p:cNvSpPr>
          <p:nvPr/>
        </p:nvSpPr>
        <p:spPr bwMode="auto">
          <a:xfrm>
            <a:off x="3744322" y="2715768"/>
            <a:ext cx="7330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10.</a:t>
            </a:r>
          </a:p>
          <a:p>
            <a:pPr algn="ctr" eaLnBrk="1" hangingPunct="1">
              <a:spcBef>
                <a:spcPct val="0"/>
              </a:spcBef>
              <a:buClrTx/>
              <a:buSzTx/>
              <a:buFontTx/>
              <a:buNone/>
            </a:pPr>
            <a:r>
              <a:rPr lang="ru-RU" altLang="en-US" sz="1600" dirty="0">
                <a:solidFill>
                  <a:srgbClr val="081D58"/>
                </a:solidFill>
                <a:latin typeface="TradeGothic" charset="0"/>
              </a:rPr>
              <a:t>ДОКУ-</a:t>
            </a:r>
          </a:p>
          <a:p>
            <a:pPr algn="ctr" eaLnBrk="1" hangingPunct="1">
              <a:spcBef>
                <a:spcPct val="0"/>
              </a:spcBef>
              <a:buClrTx/>
              <a:buSzTx/>
              <a:buFontTx/>
              <a:buNone/>
            </a:pPr>
            <a:r>
              <a:rPr lang="ru-RU" altLang="en-US" sz="1600" dirty="0">
                <a:solidFill>
                  <a:srgbClr val="081D58"/>
                </a:solidFill>
                <a:latin typeface="TradeGothic" charset="0"/>
              </a:rPr>
              <a:t>МЕН-</a:t>
            </a:r>
          </a:p>
          <a:p>
            <a:pPr algn="ctr" eaLnBrk="1" hangingPunct="1">
              <a:spcBef>
                <a:spcPct val="0"/>
              </a:spcBef>
              <a:buClrTx/>
              <a:buSzTx/>
              <a:buFontTx/>
              <a:buNone/>
            </a:pPr>
            <a:r>
              <a:rPr lang="ru-RU" altLang="en-US" sz="1600" dirty="0">
                <a:solidFill>
                  <a:srgbClr val="081D58"/>
                </a:solidFill>
                <a:latin typeface="TradeGothic" charset="0"/>
              </a:rPr>
              <a:t>ТЫ</a:t>
            </a:r>
            <a:endParaRPr lang="en-GB" altLang="en-US" sz="1600" dirty="0">
              <a:solidFill>
                <a:srgbClr val="081D58"/>
              </a:solidFill>
              <a:latin typeface="TradeGothic" charset="0"/>
            </a:endParaRPr>
          </a:p>
        </p:txBody>
      </p:sp>
      <p:sp>
        <p:nvSpPr>
          <p:cNvPr id="268310" name="Text Box 22"/>
          <p:cNvSpPr txBox="1">
            <a:spLocks noChangeArrowheads="1"/>
          </p:cNvSpPr>
          <p:nvPr/>
        </p:nvSpPr>
        <p:spPr bwMode="auto">
          <a:xfrm>
            <a:off x="4250117" y="2484150"/>
            <a:ext cx="8739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11.</a:t>
            </a:r>
          </a:p>
          <a:p>
            <a:pPr algn="ctr" eaLnBrk="1" hangingPunct="1">
              <a:spcBef>
                <a:spcPct val="0"/>
              </a:spcBef>
              <a:buClrTx/>
              <a:buSzTx/>
              <a:buFontTx/>
              <a:buNone/>
            </a:pPr>
            <a:r>
              <a:rPr lang="ru-RU" altLang="en-US" sz="1600" dirty="0">
                <a:solidFill>
                  <a:srgbClr val="081D58"/>
                </a:solidFill>
                <a:latin typeface="TradeGothic" charset="0"/>
              </a:rPr>
              <a:t>ДЕНЬГИ</a:t>
            </a:r>
            <a:endParaRPr lang="en-GB" altLang="en-US" sz="1600" dirty="0">
              <a:solidFill>
                <a:srgbClr val="081D58"/>
              </a:solidFill>
              <a:latin typeface="TradeGothic" charset="0"/>
            </a:endParaRPr>
          </a:p>
        </p:txBody>
      </p:sp>
      <p:sp>
        <p:nvSpPr>
          <p:cNvPr id="268311" name="Text Box 23"/>
          <p:cNvSpPr txBox="1">
            <a:spLocks noChangeArrowheads="1"/>
          </p:cNvSpPr>
          <p:nvPr/>
        </p:nvSpPr>
        <p:spPr bwMode="auto">
          <a:xfrm>
            <a:off x="7661880" y="2566701"/>
            <a:ext cx="22720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4. </a:t>
            </a:r>
            <a:r>
              <a:rPr lang="ru-RU" altLang="en-US" sz="1600" dirty="0">
                <a:solidFill>
                  <a:srgbClr val="081D58"/>
                </a:solidFill>
                <a:latin typeface="TradeGothic" charset="0"/>
              </a:rPr>
              <a:t>КОНС.</a:t>
            </a:r>
            <a:endParaRPr lang="en-GB" altLang="en-US" sz="1600" dirty="0">
              <a:solidFill>
                <a:srgbClr val="081D58"/>
              </a:solidFill>
              <a:latin typeface="TradeGothic" charset="0"/>
            </a:endParaRPr>
          </a:p>
          <a:p>
            <a:pPr algn="ctr" eaLnBrk="1" hangingPunct="1">
              <a:spcBef>
                <a:spcPct val="0"/>
              </a:spcBef>
              <a:buClrTx/>
              <a:buSzTx/>
              <a:buFontTx/>
              <a:buNone/>
            </a:pPr>
            <a:r>
              <a:rPr lang="en-GB" altLang="en-US" sz="1600" dirty="0">
                <a:solidFill>
                  <a:srgbClr val="081D58"/>
                </a:solidFill>
                <a:latin typeface="TradeGothic" charset="0"/>
              </a:rPr>
              <a:t> </a:t>
            </a:r>
            <a:r>
              <a:rPr lang="ru-RU" altLang="en-US" sz="1600" dirty="0">
                <a:solidFill>
                  <a:srgbClr val="081D58"/>
                </a:solidFill>
                <a:latin typeface="TradeGothic" charset="0"/>
              </a:rPr>
              <a:t>ВЫПУСК АККРЕДИТИВА</a:t>
            </a:r>
            <a:endParaRPr lang="en-GB" altLang="en-US" sz="1600" dirty="0">
              <a:solidFill>
                <a:srgbClr val="081D58"/>
              </a:solidFill>
              <a:latin typeface="TradeGothic" charset="0"/>
            </a:endParaRPr>
          </a:p>
        </p:txBody>
      </p:sp>
      <p:sp>
        <p:nvSpPr>
          <p:cNvPr id="268312" name="Text Box 24"/>
          <p:cNvSpPr txBox="1">
            <a:spLocks noChangeArrowheads="1"/>
          </p:cNvSpPr>
          <p:nvPr/>
        </p:nvSpPr>
        <p:spPr bwMode="auto">
          <a:xfrm>
            <a:off x="8939538" y="3246716"/>
            <a:ext cx="10359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6. </a:t>
            </a:r>
            <a:r>
              <a:rPr lang="ru-RU" altLang="en-US" sz="1600" dirty="0">
                <a:solidFill>
                  <a:srgbClr val="081D58"/>
                </a:solidFill>
                <a:latin typeface="TradeGothic" charset="0"/>
              </a:rPr>
              <a:t>ДОК-Ы</a:t>
            </a:r>
            <a:r>
              <a:rPr lang="en-GB" altLang="en-US" sz="1800" b="1" dirty="0">
                <a:solidFill>
                  <a:srgbClr val="081D58"/>
                </a:solidFill>
                <a:latin typeface="TradeGothic" charset="0"/>
              </a:rPr>
              <a:t> </a:t>
            </a:r>
          </a:p>
        </p:txBody>
      </p:sp>
      <p:sp>
        <p:nvSpPr>
          <p:cNvPr id="268313" name="Line 25"/>
          <p:cNvSpPr>
            <a:spLocks noChangeShapeType="1"/>
          </p:cNvSpPr>
          <p:nvPr/>
        </p:nvSpPr>
        <p:spPr bwMode="auto">
          <a:xfrm>
            <a:off x="8915400" y="1974850"/>
            <a:ext cx="0" cy="615950"/>
          </a:xfrm>
          <a:prstGeom prst="line">
            <a:avLst/>
          </a:prstGeom>
          <a:noFill/>
          <a:ln w="19050">
            <a:solidFill>
              <a:srgbClr val="5FB7B9"/>
            </a:solidFill>
            <a:round/>
            <a:headEnd type="stealth" w="lg" len="lg"/>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14" name="Line 26"/>
          <p:cNvSpPr>
            <a:spLocks noChangeShapeType="1"/>
          </p:cNvSpPr>
          <p:nvPr/>
        </p:nvSpPr>
        <p:spPr bwMode="auto">
          <a:xfrm>
            <a:off x="8915400" y="3117851"/>
            <a:ext cx="0" cy="1033463"/>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15" name="Line 27"/>
          <p:cNvSpPr>
            <a:spLocks noChangeShapeType="1"/>
          </p:cNvSpPr>
          <p:nvPr/>
        </p:nvSpPr>
        <p:spPr bwMode="auto">
          <a:xfrm>
            <a:off x="9448800" y="1974850"/>
            <a:ext cx="0" cy="1295400"/>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16" name="Line 28"/>
          <p:cNvSpPr>
            <a:spLocks noChangeShapeType="1"/>
          </p:cNvSpPr>
          <p:nvPr/>
        </p:nvSpPr>
        <p:spPr bwMode="auto">
          <a:xfrm>
            <a:off x="9448800" y="3575051"/>
            <a:ext cx="0" cy="576263"/>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17" name="Text Box 29"/>
          <p:cNvSpPr txBox="1">
            <a:spLocks noChangeArrowheads="1"/>
          </p:cNvSpPr>
          <p:nvPr/>
        </p:nvSpPr>
        <p:spPr bwMode="auto">
          <a:xfrm>
            <a:off x="9420225" y="3738563"/>
            <a:ext cx="369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GB" altLang="en-US" sz="1600">
                <a:solidFill>
                  <a:srgbClr val="081D58"/>
                </a:solidFill>
                <a:latin typeface="TradeGothic" charset="0"/>
              </a:rPr>
              <a:t>7.</a:t>
            </a:r>
          </a:p>
        </p:txBody>
      </p:sp>
      <p:sp>
        <p:nvSpPr>
          <p:cNvPr id="268318" name="Line 30"/>
          <p:cNvSpPr>
            <a:spLocks noChangeShapeType="1"/>
          </p:cNvSpPr>
          <p:nvPr/>
        </p:nvSpPr>
        <p:spPr bwMode="auto">
          <a:xfrm flipV="1">
            <a:off x="9982200" y="1974850"/>
            <a:ext cx="0" cy="198120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20" name="Line 32"/>
          <p:cNvSpPr>
            <a:spLocks noChangeShapeType="1"/>
          </p:cNvSpPr>
          <p:nvPr/>
        </p:nvSpPr>
        <p:spPr bwMode="auto">
          <a:xfrm>
            <a:off x="4572000" y="4465638"/>
            <a:ext cx="4114800" cy="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21" name="Line 33"/>
          <p:cNvSpPr>
            <a:spLocks noChangeShapeType="1"/>
          </p:cNvSpPr>
          <p:nvPr/>
        </p:nvSpPr>
        <p:spPr bwMode="auto">
          <a:xfrm>
            <a:off x="4572000" y="4922838"/>
            <a:ext cx="4114800" cy="0"/>
          </a:xfrm>
          <a:prstGeom prst="line">
            <a:avLst/>
          </a:prstGeom>
          <a:noFill/>
          <a:ln w="19050">
            <a:solidFill>
              <a:srgbClr val="5FB7B9"/>
            </a:solidFill>
            <a:round/>
            <a:headEnd type="stealth"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22" name="Line 34"/>
          <p:cNvSpPr>
            <a:spLocks noChangeShapeType="1"/>
          </p:cNvSpPr>
          <p:nvPr/>
        </p:nvSpPr>
        <p:spPr bwMode="auto">
          <a:xfrm>
            <a:off x="4572000" y="5380038"/>
            <a:ext cx="4114800" cy="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268323" name="Text Box 35"/>
          <p:cNvSpPr txBox="1">
            <a:spLocks noChangeArrowheads="1"/>
          </p:cNvSpPr>
          <p:nvPr/>
        </p:nvSpPr>
        <p:spPr bwMode="auto">
          <a:xfrm>
            <a:off x="5767998" y="4097923"/>
            <a:ext cx="1587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90000"/>
              </a:spcBef>
              <a:buClrTx/>
              <a:buSzTx/>
              <a:buFontTx/>
              <a:buNone/>
            </a:pPr>
            <a:r>
              <a:rPr lang="en-GB" altLang="en-US" sz="1600" dirty="0">
                <a:solidFill>
                  <a:srgbClr val="081D58"/>
                </a:solidFill>
                <a:latin typeface="TradeGothic" charset="0"/>
              </a:rPr>
              <a:t>3.  </a:t>
            </a:r>
            <a:r>
              <a:rPr lang="ru-RU" altLang="en-US" sz="1600" dirty="0">
                <a:solidFill>
                  <a:srgbClr val="081D58"/>
                </a:solidFill>
                <a:latin typeface="TradeGothic" charset="0"/>
              </a:rPr>
              <a:t>АККРЕДИТИВ</a:t>
            </a:r>
            <a:endParaRPr lang="en-GB" altLang="en-US" sz="1600" dirty="0">
              <a:solidFill>
                <a:srgbClr val="081D58"/>
              </a:solidFill>
              <a:latin typeface="TradeGothic" charset="0"/>
            </a:endParaRPr>
          </a:p>
        </p:txBody>
      </p:sp>
      <p:sp>
        <p:nvSpPr>
          <p:cNvPr id="268324" name="Text Box 36"/>
          <p:cNvSpPr txBox="1">
            <a:spLocks noChangeArrowheads="1"/>
          </p:cNvSpPr>
          <p:nvPr/>
        </p:nvSpPr>
        <p:spPr bwMode="auto">
          <a:xfrm>
            <a:off x="3176119" y="5308701"/>
            <a:ext cx="139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ru-RU" altLang="en-US" sz="1400" dirty="0">
                <a:solidFill>
                  <a:srgbClr val="081D58"/>
                </a:solidFill>
                <a:latin typeface="TradeGothic" charset="0"/>
              </a:rPr>
              <a:t>БАНК-ЭМИТЕНТ</a:t>
            </a:r>
            <a:endParaRPr lang="en-GB" altLang="en-US" sz="1400" dirty="0">
              <a:solidFill>
                <a:srgbClr val="081D58"/>
              </a:solidFill>
              <a:latin typeface="TradeGothic" charset="0"/>
            </a:endParaRPr>
          </a:p>
        </p:txBody>
      </p:sp>
      <p:sp>
        <p:nvSpPr>
          <p:cNvPr id="268325" name="Text Box 37"/>
          <p:cNvSpPr txBox="1">
            <a:spLocks noChangeArrowheads="1"/>
          </p:cNvSpPr>
          <p:nvPr/>
        </p:nvSpPr>
        <p:spPr bwMode="auto">
          <a:xfrm>
            <a:off x="8108950" y="5514623"/>
            <a:ext cx="255905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buClrTx/>
              <a:buSzTx/>
              <a:buFontTx/>
              <a:buNone/>
            </a:pPr>
            <a:r>
              <a:rPr lang="ru-RU" altLang="en-US" sz="1400" dirty="0">
                <a:solidFill>
                  <a:srgbClr val="081D58"/>
                </a:solidFill>
                <a:latin typeface="TradeGothic" charset="0"/>
              </a:rPr>
              <a:t>КОНСУЛЬТАЦИИ/банк, подтверждающий аккредитив</a:t>
            </a:r>
            <a:endParaRPr lang="en-GB" altLang="en-US" sz="1400" dirty="0">
              <a:solidFill>
                <a:srgbClr val="081D58"/>
              </a:solidFill>
              <a:latin typeface="TradeGothic" charset="0"/>
            </a:endParaRPr>
          </a:p>
        </p:txBody>
      </p:sp>
      <p:sp>
        <p:nvSpPr>
          <p:cNvPr id="268326" name="Text Box 38"/>
          <p:cNvSpPr txBox="1">
            <a:spLocks noChangeArrowheads="1"/>
          </p:cNvSpPr>
          <p:nvPr/>
        </p:nvSpPr>
        <p:spPr bwMode="auto">
          <a:xfrm>
            <a:off x="5753181" y="4531311"/>
            <a:ext cx="1579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GB" altLang="en-US" sz="1600" dirty="0">
                <a:solidFill>
                  <a:srgbClr val="081D58"/>
                </a:solidFill>
                <a:latin typeface="TradeGothic" charset="0"/>
              </a:rPr>
              <a:t>8.  </a:t>
            </a:r>
            <a:r>
              <a:rPr lang="ru-RU" altLang="en-US" sz="1600" dirty="0">
                <a:solidFill>
                  <a:srgbClr val="081D58"/>
                </a:solidFill>
                <a:latin typeface="TradeGothic" charset="0"/>
              </a:rPr>
              <a:t>ДОКУМЕНТЫ</a:t>
            </a:r>
            <a:endParaRPr lang="fr-FR" altLang="en-US" sz="1600" dirty="0">
              <a:solidFill>
                <a:srgbClr val="081D58"/>
              </a:solidFill>
              <a:latin typeface="TradeGothic" charset="0"/>
            </a:endParaRPr>
          </a:p>
        </p:txBody>
      </p:sp>
      <p:sp>
        <p:nvSpPr>
          <p:cNvPr id="268327" name="Text Box 39"/>
          <p:cNvSpPr txBox="1">
            <a:spLocks noChangeArrowheads="1"/>
          </p:cNvSpPr>
          <p:nvPr/>
        </p:nvSpPr>
        <p:spPr bwMode="auto">
          <a:xfrm>
            <a:off x="6044376" y="5034548"/>
            <a:ext cx="1122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90000"/>
              </a:spcBef>
              <a:buClrTx/>
              <a:buSzTx/>
              <a:buFontTx/>
              <a:buNone/>
            </a:pPr>
            <a:r>
              <a:rPr lang="en-GB" altLang="en-US" sz="1600" dirty="0">
                <a:solidFill>
                  <a:srgbClr val="081D58"/>
                </a:solidFill>
                <a:latin typeface="TradeGothic" charset="0"/>
              </a:rPr>
              <a:t>9.  </a:t>
            </a:r>
            <a:r>
              <a:rPr lang="ru-RU" altLang="en-US" sz="1600" dirty="0">
                <a:solidFill>
                  <a:srgbClr val="081D58"/>
                </a:solidFill>
                <a:latin typeface="TradeGothic" charset="0"/>
              </a:rPr>
              <a:t>ДЕНЬГИ</a:t>
            </a:r>
            <a:endParaRPr lang="fr-FR" altLang="en-US" sz="1600" dirty="0">
              <a:solidFill>
                <a:srgbClr val="081D58"/>
              </a:solidFill>
              <a:latin typeface="TradeGothic" charset="0"/>
            </a:endParaRPr>
          </a:p>
        </p:txBody>
      </p:sp>
      <p:sp>
        <p:nvSpPr>
          <p:cNvPr id="268328" name="Text Box 40"/>
          <p:cNvSpPr txBox="1">
            <a:spLocks noChangeArrowheads="1"/>
          </p:cNvSpPr>
          <p:nvPr/>
        </p:nvSpPr>
        <p:spPr bwMode="auto">
          <a:xfrm>
            <a:off x="4583113" y="1302630"/>
            <a:ext cx="2044700" cy="123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marL="385763" indent="-385763"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ct val="0"/>
              </a:spcBef>
              <a:buClrTx/>
              <a:buSzTx/>
              <a:buFontTx/>
              <a:buNone/>
            </a:pPr>
            <a:r>
              <a:rPr lang="fr-FR" altLang="en-US" sz="1600" dirty="0">
                <a:solidFill>
                  <a:srgbClr val="081D58"/>
                </a:solidFill>
                <a:latin typeface="TradeGothic" charset="0"/>
              </a:rPr>
              <a:t>12. </a:t>
            </a:r>
            <a:r>
              <a:rPr lang="ru-RU" altLang="en-US" sz="1600" dirty="0">
                <a:solidFill>
                  <a:srgbClr val="081D58"/>
                </a:solidFill>
                <a:latin typeface="TradeGothic" charset="0"/>
              </a:rPr>
              <a:t>ПОСТАВЛЯЕМЫЕ ТОВАРЫ</a:t>
            </a:r>
            <a:endParaRPr lang="fr-FR" altLang="en-US" sz="1600" dirty="0">
              <a:solidFill>
                <a:srgbClr val="081D58"/>
              </a:solidFill>
              <a:latin typeface="TradeGothic" charset="0"/>
            </a:endParaRPr>
          </a:p>
          <a:p>
            <a:pPr eaLnBrk="1" hangingPunct="1">
              <a:lnSpc>
                <a:spcPct val="130000"/>
              </a:lnSpc>
              <a:spcBef>
                <a:spcPct val="0"/>
              </a:spcBef>
              <a:buClrTx/>
              <a:buSzTx/>
              <a:buFontTx/>
              <a:buNone/>
            </a:pPr>
            <a:r>
              <a:rPr lang="fr-FR" altLang="en-US" sz="1600" dirty="0">
                <a:solidFill>
                  <a:srgbClr val="081D58"/>
                </a:solidFill>
                <a:latin typeface="TradeGothic" charset="0"/>
              </a:rPr>
              <a:t> 	</a:t>
            </a:r>
            <a:r>
              <a:rPr lang="ru-RU" altLang="en-US" sz="1000" dirty="0">
                <a:solidFill>
                  <a:srgbClr val="081D58"/>
                </a:solidFill>
                <a:latin typeface="TradeGothic" charset="0"/>
              </a:rPr>
              <a:t>стоимость, страхование, фрахт</a:t>
            </a:r>
            <a:endParaRPr lang="fr-FR" altLang="en-US" sz="1000" dirty="0">
              <a:solidFill>
                <a:srgbClr val="081D58"/>
              </a:solidFill>
              <a:latin typeface="TradeGothic" charset="0"/>
            </a:endParaRPr>
          </a:p>
        </p:txBody>
      </p:sp>
      <p:sp>
        <p:nvSpPr>
          <p:cNvPr id="268329" name="Text Box 41"/>
          <p:cNvSpPr txBox="1">
            <a:spLocks noChangeArrowheads="1"/>
          </p:cNvSpPr>
          <p:nvPr/>
        </p:nvSpPr>
        <p:spPr bwMode="auto">
          <a:xfrm>
            <a:off x="7086599" y="1606968"/>
            <a:ext cx="2133601" cy="3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marL="282575" indent="-282575"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ct val="50000"/>
              </a:spcBef>
              <a:buClrTx/>
              <a:buSzTx/>
              <a:buFontTx/>
              <a:buNone/>
            </a:pPr>
            <a:r>
              <a:rPr lang="fr-FR" altLang="en-US" sz="1600" dirty="0">
                <a:solidFill>
                  <a:srgbClr val="081D58"/>
                </a:solidFill>
                <a:latin typeface="TradeGothic" charset="0"/>
              </a:rPr>
              <a:t>5. </a:t>
            </a:r>
            <a:r>
              <a:rPr lang="ru-RU" altLang="en-US" sz="1600" dirty="0">
                <a:solidFill>
                  <a:srgbClr val="081D58"/>
                </a:solidFill>
                <a:latin typeface="TradeGothic" charset="0"/>
              </a:rPr>
              <a:t>ТОВАРЫ НА БОРТУ</a:t>
            </a:r>
            <a:endParaRPr lang="fr-FR" altLang="en-US" sz="1600" dirty="0">
              <a:solidFill>
                <a:srgbClr val="081D58"/>
              </a:solidFill>
              <a:latin typeface="TradeGothic" charset="0"/>
            </a:endParaRPr>
          </a:p>
        </p:txBody>
      </p:sp>
      <p:graphicFrame>
        <p:nvGraphicFramePr>
          <p:cNvPr id="15398" name="Object 53"/>
          <p:cNvGraphicFramePr>
            <a:graphicFrameLocks noChangeAspect="1"/>
          </p:cNvGraphicFramePr>
          <p:nvPr/>
        </p:nvGraphicFramePr>
        <p:xfrm>
          <a:off x="8904289" y="4371975"/>
          <a:ext cx="1152525" cy="1022350"/>
        </p:xfrm>
        <a:graphic>
          <a:graphicData uri="http://schemas.openxmlformats.org/presentationml/2006/ole">
            <mc:AlternateContent xmlns:mc="http://schemas.openxmlformats.org/markup-compatibility/2006">
              <mc:Choice xmlns:v="urn:schemas-microsoft-com:vml" Requires="v">
                <p:oleObj spid="_x0000_s2053" name="CorelDRAW" r:id="rId10" imgW="1620317" imgH="1438250" progId="CorelDRAW.Graphic.13">
                  <p:embed/>
                </p:oleObj>
              </mc:Choice>
              <mc:Fallback>
                <p:oleObj name="CorelDRAW" r:id="rId10" imgW="1620317" imgH="1438250" progId="CorelDRAW.Graphic.13">
                  <p:embed/>
                  <p:pic>
                    <p:nvPicPr>
                      <p:cNvPr id="15398" name="Object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4289" y="4371975"/>
                        <a:ext cx="115252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ounded Rectangle 1"/>
          <p:cNvSpPr/>
          <p:nvPr/>
        </p:nvSpPr>
        <p:spPr>
          <a:xfrm>
            <a:off x="3559629" y="328922"/>
            <a:ext cx="5987142" cy="629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2"/>
    </p:custDataLst>
    <p:extLst>
      <p:ext uri="{BB962C8B-B14F-4D97-AF65-F5344CB8AC3E}">
        <p14:creationId xmlns:p14="http://schemas.microsoft.com/office/powerpoint/2010/main" val="306143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68290"/>
                                        </p:tgtEl>
                                        <p:attrNameLst>
                                          <p:attrName>style.visibility</p:attrName>
                                        </p:attrNameLst>
                                      </p:cBhvr>
                                      <p:to>
                                        <p:strVal val="visible"/>
                                      </p:to>
                                    </p:set>
                                    <p:anim calcmode="lin" valueType="num">
                                      <p:cBhvr additive="base">
                                        <p:cTn id="7" dur="500" fill="hold"/>
                                        <p:tgtEl>
                                          <p:spTgt spid="268290"/>
                                        </p:tgtEl>
                                        <p:attrNameLst>
                                          <p:attrName>ppt_x</p:attrName>
                                        </p:attrNameLst>
                                      </p:cBhvr>
                                      <p:tavLst>
                                        <p:tav tm="0">
                                          <p:val>
                                            <p:strVal val="1+#ppt_w/2"/>
                                          </p:val>
                                        </p:tav>
                                        <p:tav tm="100000">
                                          <p:val>
                                            <p:strVal val="#ppt_x"/>
                                          </p:val>
                                        </p:tav>
                                      </p:tavLst>
                                    </p:anim>
                                    <p:anim calcmode="lin" valueType="num">
                                      <p:cBhvr additive="base">
                                        <p:cTn id="8" dur="500" fill="hold"/>
                                        <p:tgtEl>
                                          <p:spTgt spid="2682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68295"/>
                                        </p:tgtEl>
                                        <p:attrNameLst>
                                          <p:attrName>style.visibility</p:attrName>
                                        </p:attrNameLst>
                                      </p:cBhvr>
                                      <p:to>
                                        <p:strVal val="visible"/>
                                      </p:to>
                                    </p:set>
                                    <p:anim calcmode="lin" valueType="num">
                                      <p:cBhvr additive="base">
                                        <p:cTn id="13" dur="500" fill="hold"/>
                                        <p:tgtEl>
                                          <p:spTgt spid="268295"/>
                                        </p:tgtEl>
                                        <p:attrNameLst>
                                          <p:attrName>ppt_x</p:attrName>
                                        </p:attrNameLst>
                                      </p:cBhvr>
                                      <p:tavLst>
                                        <p:tav tm="0">
                                          <p:val>
                                            <p:strVal val="1+#ppt_w/2"/>
                                          </p:val>
                                        </p:tav>
                                        <p:tav tm="100000">
                                          <p:val>
                                            <p:strVal val="#ppt_x"/>
                                          </p:val>
                                        </p:tav>
                                      </p:tavLst>
                                    </p:anim>
                                    <p:anim calcmode="lin" valueType="num">
                                      <p:cBhvr additive="base">
                                        <p:cTn id="14" dur="500" fill="hold"/>
                                        <p:tgtEl>
                                          <p:spTgt spid="2682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68296"/>
                                        </p:tgtEl>
                                        <p:attrNameLst>
                                          <p:attrName>style.visibility</p:attrName>
                                        </p:attrNameLst>
                                      </p:cBhvr>
                                      <p:to>
                                        <p:strVal val="visible"/>
                                      </p:to>
                                    </p:set>
                                    <p:anim calcmode="lin" valueType="num">
                                      <p:cBhvr additive="base">
                                        <p:cTn id="19" dur="500" fill="hold"/>
                                        <p:tgtEl>
                                          <p:spTgt spid="268296"/>
                                        </p:tgtEl>
                                        <p:attrNameLst>
                                          <p:attrName>ppt_x</p:attrName>
                                        </p:attrNameLst>
                                      </p:cBhvr>
                                      <p:tavLst>
                                        <p:tav tm="0">
                                          <p:val>
                                            <p:strVal val="0-#ppt_w/2"/>
                                          </p:val>
                                        </p:tav>
                                        <p:tav tm="100000">
                                          <p:val>
                                            <p:strVal val="#ppt_x"/>
                                          </p:val>
                                        </p:tav>
                                      </p:tavLst>
                                    </p:anim>
                                    <p:anim calcmode="lin" valueType="num">
                                      <p:cBhvr additive="base">
                                        <p:cTn id="20" dur="500" fill="hold"/>
                                        <p:tgtEl>
                                          <p:spTgt spid="2682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26830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6830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68324"/>
                                        </p:tgtEl>
                                        <p:attrNameLst>
                                          <p:attrName>style.visibility</p:attrName>
                                        </p:attrNameLst>
                                      </p:cBhvr>
                                      <p:to>
                                        <p:strVal val="visible"/>
                                      </p:to>
                                    </p:set>
                                    <p:animEffect transition="in" filter="checkerboard(across)">
                                      <p:cBhvr>
                                        <p:cTn id="33" dur="500"/>
                                        <p:tgtEl>
                                          <p:spTgt spid="26832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26832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6832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268325"/>
                                        </p:tgtEl>
                                        <p:attrNameLst>
                                          <p:attrName>style.visibility</p:attrName>
                                        </p:attrNameLst>
                                      </p:cBhvr>
                                      <p:to>
                                        <p:strVal val="visible"/>
                                      </p:to>
                                    </p:set>
                                    <p:animEffect transition="in" filter="checkerboard(across)">
                                      <p:cBhvr>
                                        <p:cTn id="46" dur="500"/>
                                        <p:tgtEl>
                                          <p:spTgt spid="2683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2683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6831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26831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6830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499"/>
                                          </p:stCondLst>
                                        </p:cTn>
                                        <p:tgtEl>
                                          <p:spTgt spid="26830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26832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499"/>
                                          </p:stCondLst>
                                        </p:cTn>
                                        <p:tgtEl>
                                          <p:spTgt spid="26831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26831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499"/>
                                          </p:stCondLst>
                                        </p:cTn>
                                        <p:tgtEl>
                                          <p:spTgt spid="268316"/>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268317"/>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499"/>
                                          </p:stCondLst>
                                        </p:cTn>
                                        <p:tgtEl>
                                          <p:spTgt spid="268318"/>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499"/>
                                          </p:stCondLst>
                                        </p:cTn>
                                        <p:tgtEl>
                                          <p:spTgt spid="26832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26832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499"/>
                                          </p:stCondLst>
                                        </p:cTn>
                                        <p:tgtEl>
                                          <p:spTgt spid="26832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26832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499"/>
                                          </p:stCondLst>
                                        </p:cTn>
                                        <p:tgtEl>
                                          <p:spTgt spid="268305"/>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499"/>
                                          </p:stCondLst>
                                        </p:cTn>
                                        <p:tgtEl>
                                          <p:spTgt spid="268309"/>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499"/>
                                          </p:stCondLst>
                                        </p:cTn>
                                        <p:tgtEl>
                                          <p:spTgt spid="26830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499"/>
                                          </p:stCondLst>
                                        </p:cTn>
                                        <p:tgtEl>
                                          <p:spTgt spid="268310"/>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499"/>
                                          </p:stCondLst>
                                        </p:cTn>
                                        <p:tgtEl>
                                          <p:spTgt spid="26829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nodeType="clickEffect">
                                  <p:stCondLst>
                                    <p:cond delay="0"/>
                                  </p:stCondLst>
                                  <p:childTnLst>
                                    <p:set>
                                      <p:cBhvr>
                                        <p:cTn id="130" dur="1" fill="hold">
                                          <p:stCondLst>
                                            <p:cond delay="499"/>
                                          </p:stCondLst>
                                        </p:cTn>
                                        <p:tgtEl>
                                          <p:spTgt spid="268298"/>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499"/>
                                          </p:stCondLst>
                                        </p:cTn>
                                        <p:tgtEl>
                                          <p:spTgt spid="268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autoUpdateAnimBg="0"/>
      <p:bldP spid="268295" grpId="0" animBg="1" autoUpdateAnimBg="0"/>
      <p:bldP spid="268296" grpId="0" animBg="1" autoUpdateAnimBg="0"/>
      <p:bldP spid="268308" grpId="0" autoUpdateAnimBg="0"/>
      <p:bldP spid="268309" grpId="0" autoUpdateAnimBg="0"/>
      <p:bldP spid="268310" grpId="0" autoUpdateAnimBg="0"/>
      <p:bldP spid="268311" grpId="0" autoUpdateAnimBg="0"/>
      <p:bldP spid="268312" grpId="0" autoUpdateAnimBg="0"/>
      <p:bldP spid="268317" grpId="0" autoUpdateAnimBg="0"/>
      <p:bldP spid="268323" grpId="0" autoUpdateAnimBg="0"/>
      <p:bldP spid="268324" grpId="0" autoUpdateAnimBg="0"/>
      <p:bldP spid="268325" grpId="0" autoUpdateAnimBg="0"/>
      <p:bldP spid="268326" grpId="0" autoUpdateAnimBg="0"/>
      <p:bldP spid="268327" grpId="0" autoUpdateAnimBg="0"/>
      <p:bldP spid="268328" grpId="0" autoUpdateAnimBg="0"/>
      <p:bldP spid="268329"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
          <p:cNvGrpSpPr>
            <a:grpSpLocks/>
          </p:cNvGrpSpPr>
          <p:nvPr/>
        </p:nvGrpSpPr>
        <p:grpSpPr bwMode="auto">
          <a:xfrm>
            <a:off x="2209800" y="1200151"/>
            <a:ext cx="8001000" cy="4969877"/>
            <a:chOff x="1143000" y="692150"/>
            <a:chExt cx="8001000" cy="4969877"/>
          </a:xfrm>
        </p:grpSpPr>
        <p:graphicFrame>
          <p:nvGraphicFramePr>
            <p:cNvPr id="16391" name="Object 4"/>
            <p:cNvGraphicFramePr>
              <a:graphicFrameLocks noChangeAspect="1"/>
            </p:cNvGraphicFramePr>
            <p:nvPr/>
          </p:nvGraphicFramePr>
          <p:xfrm>
            <a:off x="4140200" y="1628775"/>
            <a:ext cx="2349500" cy="1163638"/>
          </p:xfrm>
          <a:graphic>
            <a:graphicData uri="http://schemas.openxmlformats.org/presentationml/2006/ole">
              <mc:AlternateContent xmlns:mc="http://schemas.openxmlformats.org/markup-compatibility/2006">
                <mc:Choice xmlns:v="urn:schemas-microsoft-com:vml" Requires="v">
                  <p:oleObj spid="_x0000_s3074" name="CorelDRAW" r:id="rId4" imgW="2348992" imgH="1163523" progId="CorelDRAW.Graphic.13">
                    <p:embed/>
                  </p:oleObj>
                </mc:Choice>
                <mc:Fallback>
                  <p:oleObj name="CorelDRAW" r:id="rId4" imgW="2348992" imgH="1163523" progId="CorelDRAW.Graphic.13">
                    <p:embed/>
                    <p:pic>
                      <p:nvPicPr>
                        <p:cNvPr id="1639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628775"/>
                          <a:ext cx="234950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2" name="Object 5"/>
            <p:cNvGraphicFramePr>
              <a:graphicFrameLocks noChangeAspect="1"/>
            </p:cNvGraphicFramePr>
            <p:nvPr/>
          </p:nvGraphicFramePr>
          <p:xfrm>
            <a:off x="1692275" y="3932238"/>
            <a:ext cx="1152525" cy="1022350"/>
          </p:xfrm>
          <a:graphic>
            <a:graphicData uri="http://schemas.openxmlformats.org/presentationml/2006/ole">
              <mc:AlternateContent xmlns:mc="http://schemas.openxmlformats.org/markup-compatibility/2006">
                <mc:Choice xmlns:v="urn:schemas-microsoft-com:vml" Requires="v">
                  <p:oleObj spid="_x0000_s3075" name="CorelDRAW" r:id="rId6" imgW="1620317" imgH="1438250" progId="CorelDRAW.Graphic.13">
                    <p:embed/>
                  </p:oleObj>
                </mc:Choice>
                <mc:Fallback>
                  <p:oleObj name="CorelDRAW" r:id="rId6" imgW="1620317" imgH="1438250" progId="CorelDRAW.Graphic.13">
                    <p:embed/>
                    <p:pic>
                      <p:nvPicPr>
                        <p:cNvPr id="1639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3932238"/>
                          <a:ext cx="115252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Rectangle 6"/>
            <p:cNvSpPr>
              <a:spLocks noChangeArrowheads="1"/>
            </p:cNvSpPr>
            <p:nvPr/>
          </p:nvSpPr>
          <p:spPr bwMode="auto">
            <a:xfrm>
              <a:off x="1143000" y="844550"/>
              <a:ext cx="1828800" cy="762000"/>
            </a:xfrm>
            <a:prstGeom prst="rect">
              <a:avLst/>
            </a:prstGeom>
            <a:solidFill>
              <a:srgbClr val="E8C753"/>
            </a:solidFill>
            <a:ln w="12700">
              <a:solidFill>
                <a:srgbClr val="E8C753"/>
              </a:solidFill>
              <a:miter lim="800000"/>
              <a:headEnd/>
              <a:tailEnd/>
            </a:ln>
          </p:spPr>
          <p:txBody>
            <a:bodyPr wrap="none" anchor="ct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dirty="0">
                  <a:solidFill>
                    <a:srgbClr val="081D58"/>
                  </a:solidFill>
                  <a:latin typeface="TradeGothic" charset="0"/>
                </a:rPr>
                <a:t>ПОКУПАТЕЛЬ</a:t>
              </a:r>
              <a:endParaRPr lang="en-GB" altLang="en-US" sz="2600" b="1" dirty="0">
                <a:solidFill>
                  <a:srgbClr val="081D58"/>
                </a:solidFill>
                <a:latin typeface="TradeGothic" charset="0"/>
              </a:endParaRPr>
            </a:p>
          </p:txBody>
        </p:sp>
        <p:sp>
          <p:nvSpPr>
            <p:cNvPr id="16394" name="Rectangle 7"/>
            <p:cNvSpPr>
              <a:spLocks noChangeArrowheads="1"/>
            </p:cNvSpPr>
            <p:nvPr/>
          </p:nvSpPr>
          <p:spPr bwMode="auto">
            <a:xfrm>
              <a:off x="7239000" y="844550"/>
              <a:ext cx="1447800" cy="762000"/>
            </a:xfrm>
            <a:prstGeom prst="rect">
              <a:avLst/>
            </a:prstGeom>
            <a:solidFill>
              <a:srgbClr val="E8C753"/>
            </a:solidFill>
            <a:ln w="12700">
              <a:solidFill>
                <a:srgbClr val="E8C753"/>
              </a:solidFill>
              <a:miter lim="800000"/>
              <a:headEnd/>
              <a:tailEnd/>
            </a:ln>
          </p:spPr>
          <p:txBody>
            <a:bodyPr wrap="none" anchor="ct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dirty="0">
                  <a:solidFill>
                    <a:srgbClr val="081D58"/>
                  </a:solidFill>
                  <a:latin typeface="TradeGothic" charset="0"/>
                </a:rPr>
                <a:t>ПРОДАВЕЦ</a:t>
              </a:r>
              <a:endParaRPr lang="en-GB" altLang="en-US" sz="2600" b="1" dirty="0">
                <a:solidFill>
                  <a:srgbClr val="081D58"/>
                </a:solidFill>
                <a:latin typeface="TradeGothic" charset="0"/>
              </a:endParaRPr>
            </a:p>
          </p:txBody>
        </p:sp>
        <p:sp>
          <p:nvSpPr>
            <p:cNvPr id="16395" name="Line 8"/>
            <p:cNvSpPr>
              <a:spLocks noChangeShapeType="1"/>
            </p:cNvSpPr>
            <p:nvPr/>
          </p:nvSpPr>
          <p:spPr bwMode="auto">
            <a:xfrm>
              <a:off x="2971800" y="1454150"/>
              <a:ext cx="1447800" cy="0"/>
            </a:xfrm>
            <a:prstGeom prst="line">
              <a:avLst/>
            </a:prstGeom>
            <a:noFill/>
            <a:ln w="19050">
              <a:solidFill>
                <a:srgbClr val="5FB7B9"/>
              </a:solidFill>
              <a:round/>
              <a:headEnd type="stealth" w="lg" len="lg"/>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396" name="Line 9"/>
            <p:cNvSpPr>
              <a:spLocks noChangeShapeType="1"/>
            </p:cNvSpPr>
            <p:nvPr/>
          </p:nvSpPr>
          <p:spPr bwMode="auto">
            <a:xfrm>
              <a:off x="4419600" y="1454150"/>
              <a:ext cx="7938" cy="739775"/>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397" name="Line 10"/>
            <p:cNvSpPr>
              <a:spLocks noChangeShapeType="1"/>
            </p:cNvSpPr>
            <p:nvPr/>
          </p:nvSpPr>
          <p:spPr bwMode="auto">
            <a:xfrm>
              <a:off x="5791200" y="1454150"/>
              <a:ext cx="1447800" cy="0"/>
            </a:xfrm>
            <a:prstGeom prst="line">
              <a:avLst/>
            </a:prstGeom>
            <a:noFill/>
            <a:ln w="19050">
              <a:solidFill>
                <a:srgbClr val="5FB7B9"/>
              </a:solidFill>
              <a:round/>
              <a:headEnd type="none"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398" name="Line 11"/>
            <p:cNvSpPr>
              <a:spLocks noChangeShapeType="1"/>
            </p:cNvSpPr>
            <p:nvPr/>
          </p:nvSpPr>
          <p:spPr bwMode="auto">
            <a:xfrm>
              <a:off x="5791200" y="1454150"/>
              <a:ext cx="4763" cy="739775"/>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399" name="Line 12"/>
            <p:cNvSpPr>
              <a:spLocks noChangeShapeType="1"/>
            </p:cNvSpPr>
            <p:nvPr/>
          </p:nvSpPr>
          <p:spPr bwMode="auto">
            <a:xfrm>
              <a:off x="2971800" y="1073150"/>
              <a:ext cx="4267200" cy="0"/>
            </a:xfrm>
            <a:prstGeom prst="line">
              <a:avLst/>
            </a:prstGeom>
            <a:noFill/>
            <a:ln w="19050">
              <a:solidFill>
                <a:srgbClr val="5FB7B9"/>
              </a:solidFill>
              <a:round/>
              <a:headEnd type="stealth" w="lg" len="lg"/>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00" name="Text Box 13"/>
            <p:cNvSpPr txBox="1">
              <a:spLocks noChangeArrowheads="1"/>
            </p:cNvSpPr>
            <p:nvPr/>
          </p:nvSpPr>
          <p:spPr bwMode="auto">
            <a:xfrm>
              <a:off x="2895600" y="69215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800" dirty="0">
                  <a:solidFill>
                    <a:srgbClr val="081D58"/>
                  </a:solidFill>
                  <a:latin typeface="TradeGothic" charset="0"/>
                </a:rPr>
                <a:t>1.  </a:t>
              </a:r>
              <a:r>
                <a:rPr lang="ru-RU" altLang="en-US" sz="1600" dirty="0">
                  <a:solidFill>
                    <a:srgbClr val="081D58"/>
                  </a:solidFill>
                  <a:latin typeface="TradeGothic" charset="0"/>
                </a:rPr>
                <a:t>ДОГОВОР</a:t>
              </a:r>
              <a:endParaRPr lang="en-GB" altLang="en-US" sz="1600" dirty="0">
                <a:solidFill>
                  <a:srgbClr val="081D58"/>
                </a:solidFill>
                <a:latin typeface="TradeGothic" charset="0"/>
              </a:endParaRPr>
            </a:p>
          </p:txBody>
        </p:sp>
        <p:sp>
          <p:nvSpPr>
            <p:cNvPr id="16401" name="Line 14"/>
            <p:cNvSpPr>
              <a:spLocks noChangeShapeType="1"/>
            </p:cNvSpPr>
            <p:nvPr/>
          </p:nvSpPr>
          <p:spPr bwMode="auto">
            <a:xfrm>
              <a:off x="1403350" y="1606550"/>
              <a:ext cx="0" cy="217805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02" name="Line 16"/>
            <p:cNvSpPr>
              <a:spLocks noChangeShapeType="1"/>
            </p:cNvSpPr>
            <p:nvPr/>
          </p:nvSpPr>
          <p:spPr bwMode="auto">
            <a:xfrm>
              <a:off x="1936750" y="1606550"/>
              <a:ext cx="0" cy="2178050"/>
            </a:xfrm>
            <a:prstGeom prst="line">
              <a:avLst/>
            </a:prstGeom>
            <a:noFill/>
            <a:ln w="19050">
              <a:solidFill>
                <a:srgbClr val="5FB7B9"/>
              </a:solidFill>
              <a:round/>
              <a:headEnd type="stealth"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03" name="Text Box 17"/>
            <p:cNvSpPr txBox="1">
              <a:spLocks noChangeArrowheads="1"/>
            </p:cNvSpPr>
            <p:nvPr/>
          </p:nvSpPr>
          <p:spPr bwMode="auto">
            <a:xfrm>
              <a:off x="1403350" y="1622535"/>
              <a:ext cx="3698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2.</a:t>
              </a:r>
            </a:p>
            <a:p>
              <a:pPr algn="ctr" eaLnBrk="1" hangingPunct="1">
                <a:spcBef>
                  <a:spcPct val="0"/>
                </a:spcBef>
                <a:buClrTx/>
                <a:buSzTx/>
                <a:buFontTx/>
                <a:buNone/>
              </a:pPr>
              <a:r>
                <a:rPr lang="ru-RU" altLang="en-US" sz="1600" dirty="0">
                  <a:solidFill>
                    <a:srgbClr val="081D58"/>
                  </a:solidFill>
                  <a:latin typeface="TradeGothic" charset="0"/>
                </a:rPr>
                <a:t>КРЕДИТ</a:t>
              </a:r>
              <a:endParaRPr lang="en-GB" altLang="en-US" sz="1600" dirty="0">
                <a:solidFill>
                  <a:srgbClr val="081D58"/>
                </a:solidFill>
                <a:latin typeface="TradeGothic" charset="0"/>
              </a:endParaRPr>
            </a:p>
          </p:txBody>
        </p:sp>
        <p:sp>
          <p:nvSpPr>
            <p:cNvPr id="16404" name="Text Box 18"/>
            <p:cNvSpPr txBox="1">
              <a:spLocks noChangeArrowheads="1"/>
            </p:cNvSpPr>
            <p:nvPr/>
          </p:nvSpPr>
          <p:spPr bwMode="auto">
            <a:xfrm>
              <a:off x="1979613" y="2112359"/>
              <a:ext cx="4937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14.</a:t>
              </a:r>
            </a:p>
            <a:p>
              <a:pPr algn="ctr" eaLnBrk="1" hangingPunct="1">
                <a:spcBef>
                  <a:spcPct val="0"/>
                </a:spcBef>
                <a:buClrTx/>
                <a:buSzTx/>
                <a:buFontTx/>
                <a:buNone/>
              </a:pPr>
              <a:r>
                <a:rPr lang="ru-RU" altLang="en-US" sz="1600" dirty="0">
                  <a:solidFill>
                    <a:srgbClr val="081D58"/>
                  </a:solidFill>
                  <a:latin typeface="TradeGothic" charset="0"/>
                </a:rPr>
                <a:t>ДОКУМЕН</a:t>
              </a:r>
            </a:p>
            <a:p>
              <a:pPr algn="ctr" eaLnBrk="1" hangingPunct="1">
                <a:spcBef>
                  <a:spcPct val="0"/>
                </a:spcBef>
                <a:buClrTx/>
                <a:buSzTx/>
                <a:buFontTx/>
                <a:buNone/>
              </a:pPr>
              <a:r>
                <a:rPr lang="ru-RU" altLang="en-US" sz="1600" dirty="0">
                  <a:solidFill>
                    <a:srgbClr val="081D58"/>
                  </a:solidFill>
                  <a:latin typeface="TradeGothic" charset="0"/>
                </a:rPr>
                <a:t>ТЫ</a:t>
              </a:r>
              <a:endParaRPr lang="en-GB" altLang="en-US" sz="1600" dirty="0">
                <a:solidFill>
                  <a:srgbClr val="081D58"/>
                </a:solidFill>
                <a:latin typeface="TradeGothic" charset="0"/>
              </a:endParaRPr>
            </a:p>
          </p:txBody>
        </p:sp>
        <p:sp>
          <p:nvSpPr>
            <p:cNvPr id="16405" name="Text Box 19"/>
            <p:cNvSpPr txBox="1">
              <a:spLocks noChangeArrowheads="1"/>
            </p:cNvSpPr>
            <p:nvPr/>
          </p:nvSpPr>
          <p:spPr bwMode="auto">
            <a:xfrm>
              <a:off x="2286895" y="1746519"/>
              <a:ext cx="8729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4.</a:t>
              </a:r>
            </a:p>
            <a:p>
              <a:pPr algn="ctr" eaLnBrk="1" hangingPunct="1">
                <a:spcBef>
                  <a:spcPct val="0"/>
                </a:spcBef>
                <a:buClrTx/>
                <a:buSzTx/>
                <a:buFontTx/>
                <a:buNone/>
              </a:pPr>
              <a:r>
                <a:rPr lang="ru-RU" altLang="en-US" sz="1600" dirty="0">
                  <a:solidFill>
                    <a:srgbClr val="081D58"/>
                  </a:solidFill>
                  <a:latin typeface="TradeGothic" charset="0"/>
                </a:rPr>
                <a:t>ПРЕДЛ. </a:t>
              </a:r>
            </a:p>
            <a:p>
              <a:pPr algn="ctr" eaLnBrk="1" hangingPunct="1">
                <a:spcBef>
                  <a:spcPct val="0"/>
                </a:spcBef>
                <a:buClrTx/>
                <a:buSzTx/>
                <a:buFontTx/>
                <a:buNone/>
              </a:pPr>
              <a:r>
                <a:rPr lang="ru-RU" altLang="en-US" sz="1600" dirty="0">
                  <a:solidFill>
                    <a:srgbClr val="081D58"/>
                  </a:solidFill>
                  <a:latin typeface="TradeGothic" charset="0"/>
                </a:rPr>
                <a:t>АККРЕ-</a:t>
              </a:r>
            </a:p>
            <a:p>
              <a:pPr algn="ctr" eaLnBrk="1" hangingPunct="1">
                <a:spcBef>
                  <a:spcPct val="0"/>
                </a:spcBef>
                <a:buClrTx/>
                <a:buSzTx/>
                <a:buFontTx/>
                <a:buNone/>
              </a:pPr>
              <a:r>
                <a:rPr lang="ru-RU" altLang="en-US" sz="1600" dirty="0">
                  <a:solidFill>
                    <a:srgbClr val="081D58"/>
                  </a:solidFill>
                  <a:latin typeface="TradeGothic" charset="0"/>
                </a:rPr>
                <a:t>ДИ-</a:t>
              </a:r>
            </a:p>
            <a:p>
              <a:pPr algn="ctr" eaLnBrk="1" hangingPunct="1">
                <a:spcBef>
                  <a:spcPct val="0"/>
                </a:spcBef>
                <a:buClrTx/>
                <a:buSzTx/>
                <a:buFontTx/>
                <a:buNone/>
              </a:pPr>
              <a:r>
                <a:rPr lang="ru-RU" altLang="en-US" sz="1600" dirty="0">
                  <a:solidFill>
                    <a:srgbClr val="081D58"/>
                  </a:solidFill>
                  <a:latin typeface="TradeGothic" charset="0"/>
                </a:rPr>
                <a:t>ТИВА</a:t>
              </a:r>
              <a:endParaRPr lang="en-GB" altLang="en-US" sz="1600" dirty="0">
                <a:solidFill>
                  <a:srgbClr val="081D58"/>
                </a:solidFill>
                <a:latin typeface="TradeGothic" charset="0"/>
              </a:endParaRPr>
            </a:p>
          </p:txBody>
        </p:sp>
        <p:sp>
          <p:nvSpPr>
            <p:cNvPr id="16406" name="Text Box 20"/>
            <p:cNvSpPr txBox="1">
              <a:spLocks noChangeArrowheads="1"/>
            </p:cNvSpPr>
            <p:nvPr/>
          </p:nvSpPr>
          <p:spPr bwMode="auto">
            <a:xfrm>
              <a:off x="6148556" y="2321510"/>
              <a:ext cx="22507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7. </a:t>
              </a:r>
              <a:r>
                <a:rPr lang="ru-RU" altLang="en-US" sz="1600" dirty="0">
                  <a:solidFill>
                    <a:srgbClr val="081D58"/>
                  </a:solidFill>
                  <a:latin typeface="TradeGothic" charset="0"/>
                </a:rPr>
                <a:t>КОНС. ПО ВЫП. АККР.</a:t>
              </a:r>
              <a:endParaRPr lang="en-GB" altLang="en-US" sz="1600" dirty="0">
                <a:solidFill>
                  <a:srgbClr val="081D58"/>
                </a:solidFill>
                <a:latin typeface="TradeGothic" charset="0"/>
              </a:endParaRPr>
            </a:p>
          </p:txBody>
        </p:sp>
        <p:sp>
          <p:nvSpPr>
            <p:cNvPr id="16407" name="Text Box 21"/>
            <p:cNvSpPr txBox="1">
              <a:spLocks noChangeArrowheads="1"/>
            </p:cNvSpPr>
            <p:nvPr/>
          </p:nvSpPr>
          <p:spPr bwMode="auto">
            <a:xfrm>
              <a:off x="7418744" y="2893011"/>
              <a:ext cx="10295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9.  </a:t>
              </a:r>
              <a:r>
                <a:rPr lang="ru-RU" altLang="en-US" sz="1600" dirty="0">
                  <a:solidFill>
                    <a:srgbClr val="081D58"/>
                  </a:solidFill>
                  <a:latin typeface="TradeGothic" charset="0"/>
                </a:rPr>
                <a:t>ДОК-Ы</a:t>
              </a:r>
              <a:endParaRPr lang="en-GB" altLang="en-US" sz="1600" b="1" dirty="0">
                <a:solidFill>
                  <a:srgbClr val="081D58"/>
                </a:solidFill>
                <a:latin typeface="TradeGothic" charset="0"/>
              </a:endParaRPr>
            </a:p>
          </p:txBody>
        </p:sp>
        <p:sp>
          <p:nvSpPr>
            <p:cNvPr id="16408" name="Line 22"/>
            <p:cNvSpPr>
              <a:spLocks noChangeShapeType="1"/>
            </p:cNvSpPr>
            <p:nvPr/>
          </p:nvSpPr>
          <p:spPr bwMode="auto">
            <a:xfrm>
              <a:off x="7391400" y="1606550"/>
              <a:ext cx="0" cy="615950"/>
            </a:xfrm>
            <a:prstGeom prst="line">
              <a:avLst/>
            </a:prstGeom>
            <a:noFill/>
            <a:ln w="19050">
              <a:solidFill>
                <a:srgbClr val="5FB7B9"/>
              </a:solidFill>
              <a:round/>
              <a:headEnd type="stealth" w="lg" len="lg"/>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09" name="Line 23"/>
            <p:cNvSpPr>
              <a:spLocks noChangeShapeType="1"/>
            </p:cNvSpPr>
            <p:nvPr/>
          </p:nvSpPr>
          <p:spPr bwMode="auto">
            <a:xfrm>
              <a:off x="7391400" y="2749550"/>
              <a:ext cx="0" cy="1033463"/>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0" name="Line 24"/>
            <p:cNvSpPr>
              <a:spLocks noChangeShapeType="1"/>
            </p:cNvSpPr>
            <p:nvPr/>
          </p:nvSpPr>
          <p:spPr bwMode="auto">
            <a:xfrm>
              <a:off x="7924800" y="1606550"/>
              <a:ext cx="0" cy="1295400"/>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1" name="Line 25"/>
            <p:cNvSpPr>
              <a:spLocks noChangeShapeType="1"/>
            </p:cNvSpPr>
            <p:nvPr/>
          </p:nvSpPr>
          <p:spPr bwMode="auto">
            <a:xfrm>
              <a:off x="7924800" y="3206750"/>
              <a:ext cx="0" cy="576263"/>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2" name="Text Box 26"/>
            <p:cNvSpPr txBox="1">
              <a:spLocks noChangeArrowheads="1"/>
            </p:cNvSpPr>
            <p:nvPr/>
          </p:nvSpPr>
          <p:spPr bwMode="auto">
            <a:xfrm>
              <a:off x="7906494" y="3378786"/>
              <a:ext cx="47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GB" altLang="en-US" sz="1600">
                  <a:solidFill>
                    <a:srgbClr val="081D58"/>
                  </a:solidFill>
                  <a:latin typeface="TradeGothic" charset="0"/>
                </a:rPr>
                <a:t>10.</a:t>
              </a:r>
            </a:p>
          </p:txBody>
        </p:sp>
        <p:sp>
          <p:nvSpPr>
            <p:cNvPr id="16413" name="Line 27"/>
            <p:cNvSpPr>
              <a:spLocks noChangeShapeType="1"/>
            </p:cNvSpPr>
            <p:nvPr/>
          </p:nvSpPr>
          <p:spPr bwMode="auto">
            <a:xfrm flipV="1">
              <a:off x="8458200" y="1606550"/>
              <a:ext cx="0" cy="198120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4" name="Line 29"/>
            <p:cNvSpPr>
              <a:spLocks noChangeShapeType="1"/>
            </p:cNvSpPr>
            <p:nvPr/>
          </p:nvSpPr>
          <p:spPr bwMode="auto">
            <a:xfrm>
              <a:off x="3048000" y="5203825"/>
              <a:ext cx="4114800" cy="0"/>
            </a:xfrm>
            <a:prstGeom prst="line">
              <a:avLst/>
            </a:prstGeom>
            <a:noFill/>
            <a:ln w="19050">
              <a:solidFill>
                <a:srgbClr val="5FB7B9"/>
              </a:solidFill>
              <a:round/>
              <a:headEnd type="stealth"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5" name="Line 30"/>
            <p:cNvSpPr>
              <a:spLocks noChangeShapeType="1"/>
            </p:cNvSpPr>
            <p:nvPr/>
          </p:nvSpPr>
          <p:spPr bwMode="auto">
            <a:xfrm>
              <a:off x="3048000" y="5661025"/>
              <a:ext cx="4114800" cy="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16" name="Text Box 31"/>
            <p:cNvSpPr txBox="1">
              <a:spLocks noChangeArrowheads="1"/>
            </p:cNvSpPr>
            <p:nvPr/>
          </p:nvSpPr>
          <p:spPr bwMode="auto">
            <a:xfrm>
              <a:off x="3407385" y="5323473"/>
              <a:ext cx="1587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90000"/>
                </a:spcBef>
                <a:buClrTx/>
                <a:buSzTx/>
                <a:buFontTx/>
                <a:buNone/>
              </a:pPr>
              <a:r>
                <a:rPr lang="en-GB" altLang="en-US" sz="1600" dirty="0">
                  <a:solidFill>
                    <a:srgbClr val="081D58"/>
                  </a:solidFill>
                  <a:latin typeface="TradeGothic" charset="0"/>
                </a:rPr>
                <a:t>3.  </a:t>
              </a:r>
              <a:r>
                <a:rPr lang="ru-RU" altLang="en-US" sz="1600" dirty="0">
                  <a:solidFill>
                    <a:srgbClr val="081D58"/>
                  </a:solidFill>
                  <a:latin typeface="TradeGothic" charset="0"/>
                </a:rPr>
                <a:t>АККРЕДИТИВ</a:t>
              </a:r>
              <a:endParaRPr lang="en-GB" altLang="en-US" sz="1600" dirty="0">
                <a:solidFill>
                  <a:srgbClr val="081D58"/>
                </a:solidFill>
                <a:latin typeface="TradeGothic" charset="0"/>
              </a:endParaRPr>
            </a:p>
          </p:txBody>
        </p:sp>
        <p:sp>
          <p:nvSpPr>
            <p:cNvPr id="16417" name="Text Box 32"/>
            <p:cNvSpPr txBox="1">
              <a:spLocks noChangeArrowheads="1"/>
            </p:cNvSpPr>
            <p:nvPr/>
          </p:nvSpPr>
          <p:spPr bwMode="auto">
            <a:xfrm>
              <a:off x="1652114" y="4940400"/>
              <a:ext cx="1391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ru-RU" altLang="en-US" sz="1400" dirty="0">
                  <a:solidFill>
                    <a:srgbClr val="081D58"/>
                  </a:solidFill>
                  <a:latin typeface="TradeGothic" charset="0"/>
                </a:rPr>
                <a:t>БАНК-ЭМИТЕНТ</a:t>
              </a:r>
              <a:endParaRPr lang="en-GB" altLang="en-US" sz="1400" dirty="0">
                <a:solidFill>
                  <a:srgbClr val="081D58"/>
                </a:solidFill>
                <a:latin typeface="TradeGothic" charset="0"/>
              </a:endParaRPr>
            </a:p>
          </p:txBody>
        </p:sp>
        <p:sp>
          <p:nvSpPr>
            <p:cNvPr id="16418" name="Text Box 33"/>
            <p:cNvSpPr txBox="1">
              <a:spLocks noChangeArrowheads="1"/>
            </p:cNvSpPr>
            <p:nvPr/>
          </p:nvSpPr>
          <p:spPr bwMode="auto">
            <a:xfrm>
              <a:off x="6584950" y="5084763"/>
              <a:ext cx="2559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buClrTx/>
                <a:buSzTx/>
                <a:buFontTx/>
                <a:buNone/>
              </a:pPr>
              <a:r>
                <a:rPr lang="ru-RU" altLang="en-US" sz="1400" dirty="0">
                  <a:solidFill>
                    <a:srgbClr val="081D58"/>
                  </a:solidFill>
                  <a:latin typeface="TradeGothic" charset="0"/>
                </a:rPr>
                <a:t>КОНСУЛЬТАЦИИ/банк, подтверждающий аккредитив</a:t>
              </a:r>
              <a:endParaRPr lang="en-GB" altLang="en-US" sz="1400" dirty="0">
                <a:solidFill>
                  <a:srgbClr val="081D58"/>
                </a:solidFill>
                <a:latin typeface="TradeGothic" charset="0"/>
              </a:endParaRPr>
            </a:p>
          </p:txBody>
        </p:sp>
        <p:sp>
          <p:nvSpPr>
            <p:cNvPr id="16419" name="Text Box 34"/>
            <p:cNvSpPr txBox="1">
              <a:spLocks noChangeArrowheads="1"/>
            </p:cNvSpPr>
            <p:nvPr/>
          </p:nvSpPr>
          <p:spPr bwMode="auto">
            <a:xfrm>
              <a:off x="3134096" y="4891673"/>
              <a:ext cx="1683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GB" altLang="en-US" sz="1600" dirty="0">
                  <a:solidFill>
                    <a:srgbClr val="081D58"/>
                  </a:solidFill>
                  <a:latin typeface="TradeGothic" charset="0"/>
                </a:rPr>
                <a:t>13.  </a:t>
              </a:r>
              <a:r>
                <a:rPr lang="ru-RU" altLang="en-US" sz="1600" dirty="0">
                  <a:solidFill>
                    <a:srgbClr val="081D58"/>
                  </a:solidFill>
                  <a:latin typeface="TradeGothic" charset="0"/>
                </a:rPr>
                <a:t>ДОКУМЕНТЫ</a:t>
              </a:r>
              <a:endParaRPr lang="fr-FR" altLang="en-US" sz="1600" dirty="0">
                <a:solidFill>
                  <a:srgbClr val="081D58"/>
                </a:solidFill>
                <a:latin typeface="TradeGothic" charset="0"/>
              </a:endParaRPr>
            </a:p>
          </p:txBody>
        </p:sp>
        <p:sp>
          <p:nvSpPr>
            <p:cNvPr id="16420" name="Text Box 36"/>
            <p:cNvSpPr txBox="1">
              <a:spLocks noChangeArrowheads="1"/>
            </p:cNvSpPr>
            <p:nvPr/>
          </p:nvSpPr>
          <p:spPr bwMode="auto">
            <a:xfrm>
              <a:off x="2987675" y="959142"/>
              <a:ext cx="2044700" cy="59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marL="385763" indent="-385763"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ct val="0"/>
                </a:spcBef>
                <a:buClrTx/>
                <a:buSzTx/>
                <a:buFontTx/>
                <a:buNone/>
              </a:pPr>
              <a:r>
                <a:rPr lang="fr-FR" altLang="en-US" sz="1600" dirty="0">
                  <a:solidFill>
                    <a:srgbClr val="081D58"/>
                  </a:solidFill>
                  <a:latin typeface="TradeGothic" charset="0"/>
                </a:rPr>
                <a:t>15. </a:t>
              </a:r>
              <a:r>
                <a:rPr lang="ru-RU" altLang="en-US" sz="1600" dirty="0">
                  <a:solidFill>
                    <a:srgbClr val="081D58"/>
                  </a:solidFill>
                  <a:latin typeface="TradeGothic" charset="0"/>
                </a:rPr>
                <a:t>ТОВАРЫ </a:t>
              </a:r>
              <a:r>
                <a:rPr lang="ru-RU" altLang="en-US" sz="1000" dirty="0">
                  <a:solidFill>
                    <a:srgbClr val="081D58"/>
                  </a:solidFill>
                  <a:latin typeface="TradeGothic" charset="0"/>
                </a:rPr>
                <a:t>стоимость, страхование, фрахт</a:t>
              </a:r>
              <a:endParaRPr lang="fr-FR" altLang="en-US" sz="1000" dirty="0">
                <a:solidFill>
                  <a:srgbClr val="081D58"/>
                </a:solidFill>
                <a:latin typeface="TradeGothic" charset="0"/>
              </a:endParaRPr>
            </a:p>
          </p:txBody>
        </p:sp>
        <p:sp>
          <p:nvSpPr>
            <p:cNvPr id="16421" name="Text Box 37"/>
            <p:cNvSpPr txBox="1">
              <a:spLocks noChangeArrowheads="1"/>
            </p:cNvSpPr>
            <p:nvPr/>
          </p:nvSpPr>
          <p:spPr bwMode="auto">
            <a:xfrm>
              <a:off x="5724525" y="1052513"/>
              <a:ext cx="19764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marL="282575" indent="-282575"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ct val="50000"/>
                </a:spcBef>
                <a:buClrTx/>
                <a:buSzTx/>
                <a:buFontTx/>
                <a:buNone/>
              </a:pPr>
              <a:r>
                <a:rPr lang="fr-FR" altLang="en-US" sz="1600" dirty="0">
                  <a:solidFill>
                    <a:srgbClr val="081D58"/>
                  </a:solidFill>
                  <a:latin typeface="TradeGothic" charset="0"/>
                </a:rPr>
                <a:t>8. </a:t>
              </a:r>
              <a:r>
                <a:rPr lang="ru-RU" altLang="en-US" sz="1600" dirty="0">
                  <a:solidFill>
                    <a:srgbClr val="081D58"/>
                  </a:solidFill>
                  <a:latin typeface="TradeGothic" charset="0"/>
                </a:rPr>
                <a:t>ТОВАРЫ НА БОРТУ</a:t>
              </a:r>
              <a:endParaRPr lang="fr-FR" altLang="en-US" sz="1600" dirty="0">
                <a:solidFill>
                  <a:srgbClr val="081D58"/>
                </a:solidFill>
                <a:latin typeface="TradeGothic" charset="0"/>
              </a:endParaRPr>
            </a:p>
          </p:txBody>
        </p:sp>
        <p:graphicFrame>
          <p:nvGraphicFramePr>
            <p:cNvPr id="16422" name="Object 38"/>
            <p:cNvGraphicFramePr>
              <a:graphicFrameLocks noChangeAspect="1"/>
            </p:cNvGraphicFramePr>
            <p:nvPr/>
          </p:nvGraphicFramePr>
          <p:xfrm>
            <a:off x="8120063" y="3568700"/>
            <a:ext cx="1023937" cy="723900"/>
          </p:xfrm>
          <a:graphic>
            <a:graphicData uri="http://schemas.openxmlformats.org/presentationml/2006/ole">
              <mc:AlternateContent xmlns:mc="http://schemas.openxmlformats.org/markup-compatibility/2006">
                <mc:Choice xmlns:v="urn:schemas-microsoft-com:vml" Requires="v">
                  <p:oleObj spid="_x0000_s3076" name="CorelDRAW" r:id="rId8" imgW="1024534" imgH="723392" progId="CorelDRAW.Graphic.13">
                    <p:embed/>
                  </p:oleObj>
                </mc:Choice>
                <mc:Fallback>
                  <p:oleObj name="CorelDRAW" r:id="rId8" imgW="1024534" imgH="723392" progId="CorelDRAW.Graphic.13">
                    <p:embed/>
                    <p:pic>
                      <p:nvPicPr>
                        <p:cNvPr id="16422" name="Object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0063" y="3568700"/>
                          <a:ext cx="10239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23" name="Object 39"/>
            <p:cNvGraphicFramePr>
              <a:graphicFrameLocks noChangeAspect="1"/>
            </p:cNvGraphicFramePr>
            <p:nvPr/>
          </p:nvGraphicFramePr>
          <p:xfrm>
            <a:off x="7380288" y="4003675"/>
            <a:ext cx="1152525" cy="1022350"/>
          </p:xfrm>
          <a:graphic>
            <a:graphicData uri="http://schemas.openxmlformats.org/presentationml/2006/ole">
              <mc:AlternateContent xmlns:mc="http://schemas.openxmlformats.org/markup-compatibility/2006">
                <mc:Choice xmlns:v="urn:schemas-microsoft-com:vml" Requires="v">
                  <p:oleObj spid="_x0000_s3077" name="CorelDRAW" r:id="rId10" imgW="1620317" imgH="1438250" progId="CorelDRAW.Graphic.13">
                    <p:embed/>
                  </p:oleObj>
                </mc:Choice>
                <mc:Fallback>
                  <p:oleObj name="CorelDRAW" r:id="rId10" imgW="1620317" imgH="1438250" progId="CorelDRAW.Graphic.13">
                    <p:embed/>
                    <p:pic>
                      <p:nvPicPr>
                        <p:cNvPr id="16423"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4003675"/>
                          <a:ext cx="115252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24" name="Rectangle 63"/>
            <p:cNvSpPr>
              <a:spLocks noChangeArrowheads="1"/>
            </p:cNvSpPr>
            <p:nvPr/>
          </p:nvSpPr>
          <p:spPr bwMode="auto">
            <a:xfrm>
              <a:off x="4343400" y="3213100"/>
              <a:ext cx="1752600" cy="685800"/>
            </a:xfrm>
            <a:prstGeom prst="rect">
              <a:avLst/>
            </a:prstGeom>
            <a:solidFill>
              <a:srgbClr val="5FB7B9"/>
            </a:solidFill>
            <a:ln w="12700">
              <a:solidFill>
                <a:srgbClr val="5FB7B9"/>
              </a:solidFill>
              <a:miter lim="800000"/>
              <a:headEnd/>
              <a:tailEnd/>
            </a:ln>
          </p:spPr>
          <p:txBody>
            <a:bodyPr wrap="none" anchor="ct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ru-RU" altLang="en-US" sz="2000" b="1" dirty="0">
                  <a:solidFill>
                    <a:srgbClr val="FFFFFF"/>
                  </a:solidFill>
                  <a:latin typeface="TradeGothic" charset="0"/>
                </a:rPr>
                <a:t>ИБР</a:t>
              </a:r>
              <a:endParaRPr lang="en-GB" altLang="en-US" sz="2000" b="1" dirty="0">
                <a:solidFill>
                  <a:srgbClr val="FFFFFF"/>
                </a:solidFill>
                <a:latin typeface="TradeGothic" charset="0"/>
              </a:endParaRPr>
            </a:p>
          </p:txBody>
        </p:sp>
        <p:sp>
          <p:nvSpPr>
            <p:cNvPr id="16425" name="Text Box 64"/>
            <p:cNvSpPr txBox="1">
              <a:spLocks noChangeArrowheads="1"/>
            </p:cNvSpPr>
            <p:nvPr/>
          </p:nvSpPr>
          <p:spPr bwMode="auto">
            <a:xfrm>
              <a:off x="4626768" y="2896907"/>
              <a:ext cx="912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GB" altLang="en-US" sz="1600" dirty="0">
                  <a:solidFill>
                    <a:srgbClr val="081D58"/>
                  </a:solidFill>
                  <a:latin typeface="TradeGothic" charset="0"/>
                </a:rPr>
                <a:t>16. </a:t>
              </a:r>
              <a:r>
                <a:rPr lang="ru-RU" altLang="en-US" sz="1600" dirty="0">
                  <a:solidFill>
                    <a:srgbClr val="081D58"/>
                  </a:solidFill>
                  <a:latin typeface="TradeGothic" charset="0"/>
                </a:rPr>
                <a:t>СЧЕТ</a:t>
              </a:r>
              <a:endParaRPr lang="en-GB" altLang="en-US" sz="1600" dirty="0">
                <a:solidFill>
                  <a:srgbClr val="081D58"/>
                </a:solidFill>
                <a:latin typeface="TradeGothic" charset="0"/>
              </a:endParaRPr>
            </a:p>
          </p:txBody>
        </p:sp>
        <p:sp>
          <p:nvSpPr>
            <p:cNvPr id="16426" name="Text Box 65"/>
            <p:cNvSpPr txBox="1">
              <a:spLocks noChangeArrowheads="1"/>
            </p:cNvSpPr>
            <p:nvPr/>
          </p:nvSpPr>
          <p:spPr bwMode="auto">
            <a:xfrm>
              <a:off x="2987675" y="2942788"/>
              <a:ext cx="1371600" cy="88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0"/>
                </a:spcBef>
                <a:buClrTx/>
                <a:buSzTx/>
                <a:buFontTx/>
                <a:buNone/>
              </a:pPr>
              <a:r>
                <a:rPr lang="en-GB" altLang="en-US" sz="1600" dirty="0">
                  <a:solidFill>
                    <a:srgbClr val="081D58"/>
                  </a:solidFill>
                  <a:latin typeface="TradeGothic" charset="0"/>
                </a:rPr>
                <a:t>5. </a:t>
              </a:r>
              <a:r>
                <a:rPr lang="ru-RU" altLang="en-US" sz="1600" dirty="0">
                  <a:solidFill>
                    <a:srgbClr val="081D58"/>
                  </a:solidFill>
                  <a:latin typeface="TradeGothic" charset="0"/>
                </a:rPr>
                <a:t>ПРЕДЛ.</a:t>
              </a:r>
              <a:endParaRPr lang="en-GB" altLang="en-US" sz="1600" dirty="0">
                <a:solidFill>
                  <a:srgbClr val="081D58"/>
                </a:solidFill>
                <a:latin typeface="TradeGothic" charset="0"/>
              </a:endParaRPr>
            </a:p>
            <a:p>
              <a:pPr eaLnBrk="1" hangingPunct="1">
                <a:lnSpc>
                  <a:spcPct val="80000"/>
                </a:lnSpc>
                <a:spcBef>
                  <a:spcPct val="0"/>
                </a:spcBef>
                <a:buClrTx/>
                <a:buSzTx/>
                <a:buFontTx/>
                <a:buNone/>
              </a:pPr>
              <a:r>
                <a:rPr lang="en-GB" altLang="en-US" sz="1600" dirty="0">
                  <a:solidFill>
                    <a:srgbClr val="081D58"/>
                  </a:solidFill>
                  <a:latin typeface="TradeGothic" charset="0"/>
                </a:rPr>
                <a:t>    </a:t>
              </a:r>
              <a:r>
                <a:rPr lang="ru-RU" altLang="en-US" sz="1600" dirty="0">
                  <a:solidFill>
                    <a:srgbClr val="081D58"/>
                  </a:solidFill>
                  <a:latin typeface="TradeGothic" charset="0"/>
                </a:rPr>
                <a:t>СПЕЦ. КОМ. АККРЕД.</a:t>
              </a:r>
              <a:endParaRPr lang="en-GB" altLang="en-US" sz="1600" dirty="0">
                <a:solidFill>
                  <a:srgbClr val="081D58"/>
                </a:solidFill>
                <a:latin typeface="TradeGothic" charset="0"/>
              </a:endParaRPr>
            </a:p>
          </p:txBody>
        </p:sp>
        <p:sp>
          <p:nvSpPr>
            <p:cNvPr id="16427" name="Text Box 66"/>
            <p:cNvSpPr txBox="1">
              <a:spLocks noChangeArrowheads="1"/>
            </p:cNvSpPr>
            <p:nvPr/>
          </p:nvSpPr>
          <p:spPr bwMode="auto">
            <a:xfrm>
              <a:off x="6084888" y="3117563"/>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GB" altLang="en-US" sz="1600" dirty="0">
                  <a:solidFill>
                    <a:srgbClr val="081D58"/>
                  </a:solidFill>
                  <a:latin typeface="TradeGothic" charset="0"/>
                </a:rPr>
                <a:t>6. </a:t>
              </a:r>
              <a:r>
                <a:rPr lang="ru-RU" altLang="en-US" sz="1600" dirty="0">
                  <a:solidFill>
                    <a:srgbClr val="081D58"/>
                  </a:solidFill>
                  <a:latin typeface="TradeGothic" charset="0"/>
                </a:rPr>
                <a:t>ПОДТВ. СПЕЦ. КОМ.</a:t>
              </a:r>
              <a:endParaRPr lang="en-GB" altLang="en-US" sz="1600" dirty="0">
                <a:solidFill>
                  <a:srgbClr val="081D58"/>
                </a:solidFill>
                <a:latin typeface="TradeGothic" charset="0"/>
              </a:endParaRPr>
            </a:p>
          </p:txBody>
        </p:sp>
        <p:sp>
          <p:nvSpPr>
            <p:cNvPr id="16428" name="Line 67"/>
            <p:cNvSpPr>
              <a:spLocks noChangeShapeType="1"/>
            </p:cNvSpPr>
            <p:nvPr/>
          </p:nvSpPr>
          <p:spPr bwMode="auto">
            <a:xfrm flipH="1" flipV="1">
              <a:off x="2987675" y="1628775"/>
              <a:ext cx="1600200" cy="160020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29" name="Line 68"/>
            <p:cNvSpPr>
              <a:spLocks noChangeShapeType="1"/>
            </p:cNvSpPr>
            <p:nvPr/>
          </p:nvSpPr>
          <p:spPr bwMode="auto">
            <a:xfrm>
              <a:off x="5029200" y="3962400"/>
              <a:ext cx="0" cy="971550"/>
            </a:xfrm>
            <a:prstGeom prst="line">
              <a:avLst/>
            </a:prstGeom>
            <a:noFill/>
            <a:ln w="19050">
              <a:solidFill>
                <a:srgbClr val="5FB7B9"/>
              </a:solidFill>
              <a:round/>
              <a:headEnd type="stealth" w="lg" len="lg"/>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30" name="Line 69"/>
            <p:cNvSpPr>
              <a:spLocks noChangeShapeType="1"/>
            </p:cNvSpPr>
            <p:nvPr/>
          </p:nvSpPr>
          <p:spPr bwMode="auto">
            <a:xfrm>
              <a:off x="5029200" y="4941888"/>
              <a:ext cx="2133600" cy="0"/>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31" name="Text Box 70"/>
            <p:cNvSpPr txBox="1">
              <a:spLocks noChangeArrowheads="1"/>
            </p:cNvSpPr>
            <p:nvPr/>
          </p:nvSpPr>
          <p:spPr bwMode="auto">
            <a:xfrm>
              <a:off x="5003800" y="4774198"/>
              <a:ext cx="2746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marL="385763" indent="-385763"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GB" altLang="en-US" sz="1600" dirty="0">
                  <a:solidFill>
                    <a:srgbClr val="081D58"/>
                  </a:solidFill>
                  <a:latin typeface="TradeGothic" charset="0"/>
                </a:rPr>
                <a:t>11. </a:t>
              </a:r>
              <a:r>
                <a:rPr lang="ru-RU" altLang="en-US" sz="1600" dirty="0">
                  <a:solidFill>
                    <a:srgbClr val="081D58"/>
                  </a:solidFill>
                  <a:latin typeface="TradeGothic" charset="0"/>
                </a:rPr>
                <a:t>УВЕД. ОБ ОПЛАТЕ</a:t>
              </a:r>
              <a:endParaRPr lang="en-GB" altLang="en-US" sz="1600" dirty="0">
                <a:solidFill>
                  <a:srgbClr val="081D58"/>
                </a:solidFill>
                <a:latin typeface="TradeGothic" charset="0"/>
              </a:endParaRPr>
            </a:p>
          </p:txBody>
        </p:sp>
        <p:sp>
          <p:nvSpPr>
            <p:cNvPr id="16432" name="Text Box 71"/>
            <p:cNvSpPr txBox="1">
              <a:spLocks noChangeArrowheads="1"/>
            </p:cNvSpPr>
            <p:nvPr/>
          </p:nvSpPr>
          <p:spPr bwMode="auto">
            <a:xfrm>
              <a:off x="6098331" y="3947111"/>
              <a:ext cx="47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Clr>
                  <a:srgbClr val="FF9933"/>
                </a:buClr>
                <a:buSzPct val="8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9933"/>
                </a:buClr>
                <a:buSzPct val="70000"/>
                <a:buFont typeface="Wingdings" panose="05000000000000000000" pitchFamily="2" charset="2"/>
                <a:buChar char="u"/>
                <a:defRPr sz="3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9933"/>
                </a:buClr>
                <a:buSzPct val="70000"/>
                <a:buFont typeface="Wingdings" panose="05000000000000000000" pitchFamily="2" charset="2"/>
                <a:buChar char="l"/>
                <a:defRPr sz="3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9933"/>
                </a:buClr>
                <a:buSzPct val="70000"/>
                <a:buFont typeface="Wingdings" panose="05000000000000000000" pitchFamily="2" charset="2"/>
                <a:buChar char="n"/>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GB" altLang="en-US" sz="1600">
                  <a:solidFill>
                    <a:srgbClr val="081D58"/>
                  </a:solidFill>
                  <a:latin typeface="TradeGothic" charset="0"/>
                </a:rPr>
                <a:t>12.</a:t>
              </a:r>
            </a:p>
          </p:txBody>
        </p:sp>
        <p:graphicFrame>
          <p:nvGraphicFramePr>
            <p:cNvPr id="16433" name="Object 72"/>
            <p:cNvGraphicFramePr>
              <a:graphicFrameLocks noChangeAspect="1"/>
            </p:cNvGraphicFramePr>
            <p:nvPr/>
          </p:nvGraphicFramePr>
          <p:xfrm>
            <a:off x="6516688" y="4005263"/>
            <a:ext cx="1023937" cy="723900"/>
          </p:xfrm>
          <a:graphic>
            <a:graphicData uri="http://schemas.openxmlformats.org/presentationml/2006/ole">
              <mc:AlternateContent xmlns:mc="http://schemas.openxmlformats.org/markup-compatibility/2006">
                <mc:Choice xmlns:v="urn:schemas-microsoft-com:vml" Requires="v">
                  <p:oleObj spid="_x0000_s3078" name="CorelDRAW" r:id="rId11" imgW="1024534" imgH="723392" progId="CorelDRAW.Graphic.13">
                    <p:embed/>
                  </p:oleObj>
                </mc:Choice>
                <mc:Fallback>
                  <p:oleObj name="CorelDRAW" r:id="rId11" imgW="1024534" imgH="723392" progId="CorelDRAW.Graphic.13">
                    <p:embed/>
                    <p:pic>
                      <p:nvPicPr>
                        <p:cNvPr id="16433" name="Object 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4005263"/>
                          <a:ext cx="10239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34" name="Line 73"/>
            <p:cNvSpPr>
              <a:spLocks noChangeShapeType="1"/>
            </p:cNvSpPr>
            <p:nvPr/>
          </p:nvSpPr>
          <p:spPr bwMode="auto">
            <a:xfrm>
              <a:off x="2422525" y="1628775"/>
              <a:ext cx="0" cy="2178050"/>
            </a:xfrm>
            <a:prstGeom prst="line">
              <a:avLst/>
            </a:prstGeom>
            <a:noFill/>
            <a:ln w="19050">
              <a:solidFill>
                <a:srgbClr val="5FB7B9"/>
              </a:solidFill>
              <a:round/>
              <a:headEnd type="stealth" w="lg" len="lg"/>
              <a:tailEnd type="none" w="lg" len="lg"/>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35" name="Line 74"/>
            <p:cNvSpPr>
              <a:spLocks noChangeShapeType="1"/>
            </p:cNvSpPr>
            <p:nvPr/>
          </p:nvSpPr>
          <p:spPr bwMode="auto">
            <a:xfrm>
              <a:off x="2971800" y="1628775"/>
              <a:ext cx="15875" cy="2232025"/>
            </a:xfrm>
            <a:prstGeom prst="line">
              <a:avLst/>
            </a:prstGeom>
            <a:noFill/>
            <a:ln w="19050">
              <a:solidFill>
                <a:srgbClr val="5FB7B9"/>
              </a:solidFill>
              <a:round/>
              <a:headEnd/>
              <a:tailEnd/>
            </a:ln>
            <a:extLst>
              <a:ext uri="{909E8E84-426E-40DD-AFC4-6F175D3DCCD1}">
                <a14:hiddenFill xmlns:a14="http://schemas.microsoft.com/office/drawing/2010/main">
                  <a:noFill/>
                </a14:hiddenFill>
              </a:ext>
            </a:extLst>
          </p:spPr>
          <p:txBody>
            <a:bodyPr rot="10800000" wrap="none" anchor="ctr"/>
            <a:lstStyle/>
            <a:p>
              <a:endParaRPr lang="en-GB"/>
            </a:p>
          </p:txBody>
        </p:sp>
        <p:sp>
          <p:nvSpPr>
            <p:cNvPr id="16436" name="Line 75"/>
            <p:cNvSpPr>
              <a:spLocks noChangeShapeType="1"/>
            </p:cNvSpPr>
            <p:nvPr/>
          </p:nvSpPr>
          <p:spPr bwMode="auto">
            <a:xfrm>
              <a:off x="2987675" y="3860800"/>
              <a:ext cx="1371600" cy="0"/>
            </a:xfrm>
            <a:prstGeom prst="line">
              <a:avLst/>
            </a:prstGeom>
            <a:noFill/>
            <a:ln w="19050">
              <a:solidFill>
                <a:srgbClr val="5FB7B9"/>
              </a:solidFill>
              <a:round/>
              <a:headEnd/>
              <a:tailEnd type="stealth" w="lg" len="lg"/>
            </a:ln>
            <a:extLst>
              <a:ext uri="{909E8E84-426E-40DD-AFC4-6F175D3DCCD1}">
                <a14:hiddenFill xmlns:a14="http://schemas.microsoft.com/office/drawing/2010/main">
                  <a:noFill/>
                </a14:hiddenFill>
              </a:ext>
            </a:extLst>
          </p:spPr>
          <p:txBody>
            <a:bodyPr rot="10800000" wrap="none" anchor="ctr"/>
            <a:lstStyle/>
            <a:p>
              <a:endParaRPr lang="en-GB"/>
            </a:p>
          </p:txBody>
        </p:sp>
      </p:grpSp>
      <p:sp>
        <p:nvSpPr>
          <p:cNvPr id="50" name="Rounded Rectangle 49"/>
          <p:cNvSpPr/>
          <p:nvPr/>
        </p:nvSpPr>
        <p:spPr>
          <a:xfrm>
            <a:off x="3559629" y="328922"/>
            <a:ext cx="5987142" cy="629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655312" y="222704"/>
            <a:ext cx="4770502" cy="769441"/>
          </a:xfrm>
          <a:prstGeom prst="rect">
            <a:avLst/>
          </a:prstGeom>
        </p:spPr>
        <p:txBody>
          <a:bodyPr wrap="square">
            <a:spAutoFit/>
          </a:bodyPr>
          <a:lstStyle/>
          <a:p>
            <a:r>
              <a:rPr lang="ru-RU" altLang="en-US" sz="4400" dirty="0">
                <a:solidFill>
                  <a:srgbClr val="002060"/>
                </a:solidFill>
                <a:latin typeface="+mj-lt"/>
              </a:rPr>
              <a:t>Аккредитив</a:t>
            </a:r>
            <a:endParaRPr lang="en-GB" sz="4400" dirty="0">
              <a:solidFill>
                <a:srgbClr val="002060"/>
              </a:solidFill>
              <a:latin typeface="+mj-lt"/>
            </a:endParaRPr>
          </a:p>
        </p:txBody>
      </p:sp>
    </p:spTree>
    <p:custDataLst>
      <p:tags r:id="rId2"/>
    </p:custDataLst>
    <p:extLst>
      <p:ext uri="{BB962C8B-B14F-4D97-AF65-F5344CB8AC3E}">
        <p14:creationId xmlns:p14="http://schemas.microsoft.com/office/powerpoint/2010/main" val="8670327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idx="4294967295"/>
          </p:nvPr>
        </p:nvSpPr>
        <p:spPr>
          <a:xfrm>
            <a:off x="2703871" y="401023"/>
            <a:ext cx="8642350" cy="754062"/>
          </a:xfrm>
        </p:spPr>
        <p:txBody>
          <a:bodyPr>
            <a:noAutofit/>
          </a:bodyPr>
          <a:lstStyle/>
          <a:p>
            <a:br>
              <a:rPr lang="en-US" dirty="0">
                <a:latin typeface="+mj-lt"/>
              </a:rPr>
            </a:br>
            <a:r>
              <a:rPr lang="ru-RU" dirty="0">
                <a:latin typeface="+mj-lt"/>
              </a:rPr>
              <a:t>Корректировка цен</a:t>
            </a:r>
            <a:br>
              <a:rPr lang="en-US" dirty="0">
                <a:latin typeface="+mj-lt"/>
              </a:rPr>
            </a:br>
            <a:endParaRPr lang="en-US" dirty="0">
              <a:latin typeface="+mj-lt"/>
            </a:endParaRPr>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sz="half" idx="4294967295"/>
            <p:extLst>
              <p:ext uri="{D42A27DB-BD31-4B8C-83A1-F6EECF244321}">
                <p14:modId xmlns:p14="http://schemas.microsoft.com/office/powerpoint/2010/main" val="3910422443"/>
              </p:ext>
            </p:extLst>
          </p:nvPr>
        </p:nvGraphicFramePr>
        <p:xfrm>
          <a:off x="1907459" y="1592058"/>
          <a:ext cx="864235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59822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9C79-4EBC-4AFE-8018-69789BBC9BD1}"/>
              </a:ext>
            </a:extLst>
          </p:cNvPr>
          <p:cNvSpPr>
            <a:spLocks noGrp="1"/>
          </p:cNvSpPr>
          <p:nvPr>
            <p:ph type="title" idx="4294967295"/>
          </p:nvPr>
        </p:nvSpPr>
        <p:spPr>
          <a:xfrm>
            <a:off x="1838633" y="371424"/>
            <a:ext cx="8642350" cy="463550"/>
          </a:xfrm>
        </p:spPr>
        <p:txBody>
          <a:bodyPr vert="horz" lIns="91440" tIns="45720" rIns="91440" bIns="45720" rtlCol="0" anchor="ctr">
            <a:noAutofit/>
          </a:bodyPr>
          <a:lstStyle/>
          <a:p>
            <a:br>
              <a:rPr lang="en-US" dirty="0">
                <a:latin typeface="+mj-lt"/>
              </a:rPr>
            </a:br>
            <a:r>
              <a:rPr lang="ru-RU" dirty="0">
                <a:latin typeface="+mj-lt"/>
              </a:rPr>
              <a:t>Корректировка цен </a:t>
            </a:r>
            <a:r>
              <a:rPr lang="en-US" dirty="0">
                <a:latin typeface="+mj-lt"/>
              </a:rPr>
              <a:t>(</a:t>
            </a:r>
            <a:r>
              <a:rPr lang="ru-RU" dirty="0">
                <a:latin typeface="+mj-lt"/>
              </a:rPr>
              <a:t>продолжение</a:t>
            </a:r>
            <a:r>
              <a:rPr lang="en-US" dirty="0">
                <a:latin typeface="+mj-lt"/>
              </a:rPr>
              <a:t>)</a:t>
            </a:r>
            <a:br>
              <a:rPr lang="en-US" dirty="0">
                <a:latin typeface="+mj-lt"/>
              </a:rPr>
            </a:br>
            <a:endParaRPr lang="en-US" dirty="0">
              <a:latin typeface="+mj-lt"/>
            </a:endParaRPr>
          </a:p>
        </p:txBody>
      </p:sp>
      <p:graphicFrame>
        <p:nvGraphicFramePr>
          <p:cNvPr id="4" name="Content Placeholder 3">
            <a:extLst>
              <a:ext uri="{FF2B5EF4-FFF2-40B4-BE49-F238E27FC236}">
                <a16:creationId xmlns:a16="http://schemas.microsoft.com/office/drawing/2014/main" id="{C7FD36D4-7DEE-4E69-AE70-E8AFFDEE0CF4}"/>
              </a:ext>
            </a:extLst>
          </p:cNvPr>
          <p:cNvGraphicFramePr>
            <a:graphicFrameLocks noGrp="1"/>
          </p:cNvGraphicFramePr>
          <p:nvPr>
            <p:ph sz="half" idx="4294967295"/>
            <p:extLst>
              <p:ext uri="{D42A27DB-BD31-4B8C-83A1-F6EECF244321}">
                <p14:modId xmlns:p14="http://schemas.microsoft.com/office/powerpoint/2010/main" val="2612094583"/>
              </p:ext>
            </p:extLst>
          </p:nvPr>
        </p:nvGraphicFramePr>
        <p:xfrm>
          <a:off x="2130732" y="1346252"/>
          <a:ext cx="8851900" cy="4605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5968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CFA91F05-9FC3-4274-802D-E7567CB8BCA1}"/>
                                            </p:graphicEl>
                                          </p:spTgt>
                                        </p:tgtEl>
                                        <p:attrNameLst>
                                          <p:attrName>style.visibility</p:attrName>
                                        </p:attrNameLst>
                                      </p:cBhvr>
                                      <p:to>
                                        <p:strVal val="visible"/>
                                      </p:to>
                                    </p:set>
                                    <p:anim calcmode="lin" valueType="num">
                                      <p:cBhvr>
                                        <p:cTn id="7" dur="1000" fill="hold"/>
                                        <p:tgtEl>
                                          <p:spTgt spid="4">
                                            <p:graphicEl>
                                              <a:dgm id="{CFA91F05-9FC3-4274-802D-E7567CB8BCA1}"/>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CFA91F05-9FC3-4274-802D-E7567CB8BCA1}"/>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CFA91F05-9FC3-4274-802D-E7567CB8BCA1}"/>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CFA91F05-9FC3-4274-802D-E7567CB8BC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F9174E01-2620-4301-9BD3-BF4F848FA21A}"/>
                                            </p:graphicEl>
                                          </p:spTgt>
                                        </p:tgtEl>
                                        <p:attrNameLst>
                                          <p:attrName>style.visibility</p:attrName>
                                        </p:attrNameLst>
                                      </p:cBhvr>
                                      <p:to>
                                        <p:strVal val="visible"/>
                                      </p:to>
                                    </p:set>
                                    <p:anim calcmode="lin" valueType="num">
                                      <p:cBhvr>
                                        <p:cTn id="15" dur="1000" fill="hold"/>
                                        <p:tgtEl>
                                          <p:spTgt spid="4">
                                            <p:graphicEl>
                                              <a:dgm id="{F9174E01-2620-4301-9BD3-BF4F848FA21A}"/>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F9174E01-2620-4301-9BD3-BF4F848FA21A}"/>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F9174E01-2620-4301-9BD3-BF4F848FA21A}"/>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F9174E01-2620-4301-9BD3-BF4F848FA2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Реальный пример корректировки цен</a:t>
            </a:r>
            <a:br>
              <a:rPr lang="en-GB" dirty="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4159095"/>
              </p:ext>
            </p:extLst>
          </p:nvPr>
        </p:nvGraphicFramePr>
        <p:xfrm>
          <a:off x="631540" y="1661739"/>
          <a:ext cx="11307755" cy="4807302"/>
        </p:xfrm>
        <a:graphic>
          <a:graphicData uri="http://schemas.openxmlformats.org/drawingml/2006/table">
            <a:tbl>
              <a:tblPr>
                <a:tableStyleId>{5C22544A-7EE6-4342-B048-85BDC9FD1C3A}</a:tableStyleId>
              </a:tblPr>
              <a:tblGrid>
                <a:gridCol w="595145">
                  <a:extLst>
                    <a:ext uri="{9D8B030D-6E8A-4147-A177-3AD203B41FA5}">
                      <a16:colId xmlns:a16="http://schemas.microsoft.com/office/drawing/2014/main" val="2615327603"/>
                    </a:ext>
                  </a:extLst>
                </a:gridCol>
                <a:gridCol w="595145">
                  <a:extLst>
                    <a:ext uri="{9D8B030D-6E8A-4147-A177-3AD203B41FA5}">
                      <a16:colId xmlns:a16="http://schemas.microsoft.com/office/drawing/2014/main" val="3140540020"/>
                    </a:ext>
                  </a:extLst>
                </a:gridCol>
                <a:gridCol w="595145">
                  <a:extLst>
                    <a:ext uri="{9D8B030D-6E8A-4147-A177-3AD203B41FA5}">
                      <a16:colId xmlns:a16="http://schemas.microsoft.com/office/drawing/2014/main" val="604389688"/>
                    </a:ext>
                  </a:extLst>
                </a:gridCol>
                <a:gridCol w="595145">
                  <a:extLst>
                    <a:ext uri="{9D8B030D-6E8A-4147-A177-3AD203B41FA5}">
                      <a16:colId xmlns:a16="http://schemas.microsoft.com/office/drawing/2014/main" val="3854792445"/>
                    </a:ext>
                  </a:extLst>
                </a:gridCol>
                <a:gridCol w="595145">
                  <a:extLst>
                    <a:ext uri="{9D8B030D-6E8A-4147-A177-3AD203B41FA5}">
                      <a16:colId xmlns:a16="http://schemas.microsoft.com/office/drawing/2014/main" val="3083532853"/>
                    </a:ext>
                  </a:extLst>
                </a:gridCol>
                <a:gridCol w="595145">
                  <a:extLst>
                    <a:ext uri="{9D8B030D-6E8A-4147-A177-3AD203B41FA5}">
                      <a16:colId xmlns:a16="http://schemas.microsoft.com/office/drawing/2014/main" val="62693486"/>
                    </a:ext>
                  </a:extLst>
                </a:gridCol>
                <a:gridCol w="595145">
                  <a:extLst>
                    <a:ext uri="{9D8B030D-6E8A-4147-A177-3AD203B41FA5}">
                      <a16:colId xmlns:a16="http://schemas.microsoft.com/office/drawing/2014/main" val="2147518707"/>
                    </a:ext>
                  </a:extLst>
                </a:gridCol>
                <a:gridCol w="595145">
                  <a:extLst>
                    <a:ext uri="{9D8B030D-6E8A-4147-A177-3AD203B41FA5}">
                      <a16:colId xmlns:a16="http://schemas.microsoft.com/office/drawing/2014/main" val="3637228385"/>
                    </a:ext>
                  </a:extLst>
                </a:gridCol>
                <a:gridCol w="595145">
                  <a:extLst>
                    <a:ext uri="{9D8B030D-6E8A-4147-A177-3AD203B41FA5}">
                      <a16:colId xmlns:a16="http://schemas.microsoft.com/office/drawing/2014/main" val="2100948817"/>
                    </a:ext>
                  </a:extLst>
                </a:gridCol>
                <a:gridCol w="595145">
                  <a:extLst>
                    <a:ext uri="{9D8B030D-6E8A-4147-A177-3AD203B41FA5}">
                      <a16:colId xmlns:a16="http://schemas.microsoft.com/office/drawing/2014/main" val="4176603672"/>
                    </a:ext>
                  </a:extLst>
                </a:gridCol>
                <a:gridCol w="595145">
                  <a:extLst>
                    <a:ext uri="{9D8B030D-6E8A-4147-A177-3AD203B41FA5}">
                      <a16:colId xmlns:a16="http://schemas.microsoft.com/office/drawing/2014/main" val="68046551"/>
                    </a:ext>
                  </a:extLst>
                </a:gridCol>
                <a:gridCol w="595145">
                  <a:extLst>
                    <a:ext uri="{9D8B030D-6E8A-4147-A177-3AD203B41FA5}">
                      <a16:colId xmlns:a16="http://schemas.microsoft.com/office/drawing/2014/main" val="2972006326"/>
                    </a:ext>
                  </a:extLst>
                </a:gridCol>
                <a:gridCol w="595145">
                  <a:extLst>
                    <a:ext uri="{9D8B030D-6E8A-4147-A177-3AD203B41FA5}">
                      <a16:colId xmlns:a16="http://schemas.microsoft.com/office/drawing/2014/main" val="2858576457"/>
                    </a:ext>
                  </a:extLst>
                </a:gridCol>
                <a:gridCol w="595145">
                  <a:extLst>
                    <a:ext uri="{9D8B030D-6E8A-4147-A177-3AD203B41FA5}">
                      <a16:colId xmlns:a16="http://schemas.microsoft.com/office/drawing/2014/main" val="1696137818"/>
                    </a:ext>
                  </a:extLst>
                </a:gridCol>
                <a:gridCol w="595145">
                  <a:extLst>
                    <a:ext uri="{9D8B030D-6E8A-4147-A177-3AD203B41FA5}">
                      <a16:colId xmlns:a16="http://schemas.microsoft.com/office/drawing/2014/main" val="1313501613"/>
                    </a:ext>
                  </a:extLst>
                </a:gridCol>
                <a:gridCol w="595145">
                  <a:extLst>
                    <a:ext uri="{9D8B030D-6E8A-4147-A177-3AD203B41FA5}">
                      <a16:colId xmlns:a16="http://schemas.microsoft.com/office/drawing/2014/main" val="496736011"/>
                    </a:ext>
                  </a:extLst>
                </a:gridCol>
                <a:gridCol w="595145">
                  <a:extLst>
                    <a:ext uri="{9D8B030D-6E8A-4147-A177-3AD203B41FA5}">
                      <a16:colId xmlns:a16="http://schemas.microsoft.com/office/drawing/2014/main" val="1680772431"/>
                    </a:ext>
                  </a:extLst>
                </a:gridCol>
                <a:gridCol w="595145">
                  <a:extLst>
                    <a:ext uri="{9D8B030D-6E8A-4147-A177-3AD203B41FA5}">
                      <a16:colId xmlns:a16="http://schemas.microsoft.com/office/drawing/2014/main" val="316399326"/>
                    </a:ext>
                  </a:extLst>
                </a:gridCol>
                <a:gridCol w="595145">
                  <a:extLst>
                    <a:ext uri="{9D8B030D-6E8A-4147-A177-3AD203B41FA5}">
                      <a16:colId xmlns:a16="http://schemas.microsoft.com/office/drawing/2014/main" val="500734145"/>
                    </a:ext>
                  </a:extLst>
                </a:gridCol>
              </a:tblGrid>
              <a:tr h="280745">
                <a:tc gridSpan="5">
                  <a:txBody>
                    <a:bodyPr/>
                    <a:lstStyle/>
                    <a:p>
                      <a:pPr algn="l" fontAlgn="b"/>
                      <a:r>
                        <a:rPr lang="ru-RU" sz="1100" u="none" strike="noStrike" dirty="0">
                          <a:effectLst/>
                        </a:rPr>
                        <a:t>Рост расходов </a:t>
                      </a:r>
                      <a:r>
                        <a:rPr lang="en-GB" sz="1100" u="none" strike="noStrike" dirty="0">
                          <a:effectLst/>
                        </a:rPr>
                        <a:t>– </a:t>
                      </a:r>
                      <a:r>
                        <a:rPr lang="ru-RU" sz="1100" u="none" strike="noStrike" dirty="0">
                          <a:effectLst/>
                        </a:rPr>
                        <a:t>долларов США</a:t>
                      </a:r>
                      <a:r>
                        <a:rPr lang="en-GB" sz="1100" u="none" strike="noStrike" dirty="0">
                          <a:effectLst/>
                        </a:rPr>
                        <a:t>, </a:t>
                      </a:r>
                      <a:r>
                        <a:rPr lang="ru-RU" sz="1100" u="none" strike="noStrike" dirty="0">
                          <a:effectLst/>
                        </a:rPr>
                        <a:t>Договор основного канала</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3653416074"/>
                  </a:ext>
                </a:extLst>
              </a:tr>
              <a:tr h="182700">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3667349852"/>
                  </a:ext>
                </a:extLst>
              </a:tr>
              <a:tr h="77446">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1190965596"/>
                  </a:ext>
                </a:extLst>
              </a:tr>
              <a:tr h="159125">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817977729"/>
                  </a:ext>
                </a:extLst>
              </a:tr>
              <a:tr h="280745">
                <a:tc gridSpan="11">
                  <a:txBody>
                    <a:bodyPr/>
                    <a:lstStyle/>
                    <a:p>
                      <a:pPr algn="l" fontAlgn="b"/>
                      <a:r>
                        <a:rPr lang="ru-RU" sz="1100" u="none" strike="noStrike" dirty="0" err="1">
                          <a:effectLst/>
                        </a:rPr>
                        <a:t>Коэф</a:t>
                      </a:r>
                      <a:r>
                        <a:rPr lang="ru-RU" sz="1100" u="none" strike="noStrike" dirty="0">
                          <a:effectLst/>
                        </a:rPr>
                        <a:t>. регулировки </a:t>
                      </a:r>
                      <a:r>
                        <a:rPr lang="en-GB" sz="1100" u="none" strike="noStrike" dirty="0" err="1">
                          <a:effectLst/>
                        </a:rPr>
                        <a:t>Pn</a:t>
                      </a:r>
                      <a:r>
                        <a:rPr lang="en-GB" sz="1100" u="none" strike="noStrike" dirty="0">
                          <a:effectLst/>
                        </a:rPr>
                        <a:t> = 0.2 + [0.05*(</a:t>
                      </a:r>
                      <a:r>
                        <a:rPr lang="en-GB" sz="1100" u="none" strike="noStrike" dirty="0" err="1">
                          <a:effectLst/>
                        </a:rPr>
                        <a:t>En</a:t>
                      </a:r>
                      <a:r>
                        <a:rPr lang="en-GB" sz="1100" u="none" strike="noStrike" dirty="0">
                          <a:effectLst/>
                        </a:rPr>
                        <a:t>/</a:t>
                      </a:r>
                      <a:r>
                        <a:rPr lang="en-GB" sz="1100" u="none" strike="noStrike" dirty="0" err="1">
                          <a:effectLst/>
                        </a:rPr>
                        <a:t>Eo</a:t>
                      </a:r>
                      <a:r>
                        <a:rPr lang="en-GB" sz="1100" u="none" strike="noStrike" dirty="0">
                          <a:effectLst/>
                        </a:rPr>
                        <a:t>)+0.1*(Ln/Lo)+0.25*(</a:t>
                      </a:r>
                      <a:r>
                        <a:rPr lang="en-GB" sz="1100" u="none" strike="noStrike" dirty="0" err="1">
                          <a:effectLst/>
                        </a:rPr>
                        <a:t>Fn</a:t>
                      </a:r>
                      <a:r>
                        <a:rPr lang="en-GB" sz="1100" u="none" strike="noStrike" dirty="0">
                          <a:effectLst/>
                        </a:rPr>
                        <a:t>/</a:t>
                      </a:r>
                      <a:r>
                        <a:rPr lang="en-GB" sz="1100" u="none" strike="noStrike" dirty="0" err="1">
                          <a:effectLst/>
                        </a:rPr>
                        <a:t>Fo</a:t>
                      </a:r>
                      <a:r>
                        <a:rPr lang="en-GB" sz="1100" u="none" strike="noStrike" dirty="0">
                          <a:effectLst/>
                        </a:rPr>
                        <a:t>)+0.25*(Cn/Co)+0.1*(Sn/So)+0.05*(An/</a:t>
                      </a:r>
                      <a:r>
                        <a:rPr lang="en-GB" sz="1100" u="none" strike="noStrike" dirty="0" err="1">
                          <a:effectLst/>
                        </a:rPr>
                        <a:t>Ao</a:t>
                      </a:r>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3920757900"/>
                  </a:ext>
                </a:extLst>
              </a:tr>
              <a:tr h="280745">
                <a:tc gridSpan="8">
                  <a:txBody>
                    <a:bodyPr/>
                    <a:lstStyle/>
                    <a:p>
                      <a:pPr algn="l" fontAlgn="b"/>
                      <a:r>
                        <a:rPr lang="ru-RU" sz="1100" u="none" strike="noStrike" dirty="0">
                          <a:effectLst/>
                        </a:rPr>
                        <a:t>где</a:t>
                      </a:r>
                      <a:r>
                        <a:rPr lang="en-GB" sz="1100" u="none" strike="noStrike" dirty="0">
                          <a:effectLst/>
                        </a:rPr>
                        <a:t> E = </a:t>
                      </a:r>
                      <a:r>
                        <a:rPr lang="ru-RU" sz="1100" u="none" strike="noStrike" dirty="0">
                          <a:effectLst/>
                        </a:rPr>
                        <a:t>оборудование</a:t>
                      </a:r>
                      <a:r>
                        <a:rPr lang="en-GB" sz="1100" u="none" strike="noStrike" dirty="0">
                          <a:effectLst/>
                        </a:rPr>
                        <a:t>, L = </a:t>
                      </a:r>
                      <a:r>
                        <a:rPr lang="ru-RU" sz="1100" u="none" strike="noStrike" dirty="0">
                          <a:effectLst/>
                        </a:rPr>
                        <a:t>рабочая сила</a:t>
                      </a:r>
                      <a:r>
                        <a:rPr lang="en-GB" sz="1100" u="none" strike="noStrike" dirty="0">
                          <a:effectLst/>
                        </a:rPr>
                        <a:t>, F = </a:t>
                      </a:r>
                      <a:r>
                        <a:rPr lang="ru-RU" sz="1100" u="none" strike="noStrike" dirty="0">
                          <a:effectLst/>
                        </a:rPr>
                        <a:t>топливо</a:t>
                      </a:r>
                      <a:r>
                        <a:rPr lang="en-GB" sz="1100" u="none" strike="noStrike" dirty="0">
                          <a:effectLst/>
                        </a:rPr>
                        <a:t>, C = </a:t>
                      </a:r>
                      <a:r>
                        <a:rPr lang="ru-RU" sz="1100" u="none" strike="noStrike" dirty="0">
                          <a:effectLst/>
                        </a:rPr>
                        <a:t>цемент</a:t>
                      </a:r>
                      <a:r>
                        <a:rPr lang="en-GB" sz="1100" u="none" strike="noStrike" dirty="0">
                          <a:effectLst/>
                        </a:rPr>
                        <a:t>, S = </a:t>
                      </a:r>
                      <a:r>
                        <a:rPr lang="ru-RU" sz="1100" u="none" strike="noStrike" dirty="0">
                          <a:effectLst/>
                        </a:rPr>
                        <a:t>сталь</a:t>
                      </a:r>
                      <a:r>
                        <a:rPr lang="en-GB" sz="1100" u="none" strike="noStrike" dirty="0">
                          <a:effectLst/>
                        </a:rPr>
                        <a:t>, A = </a:t>
                      </a:r>
                      <a:r>
                        <a:rPr lang="ru-RU" sz="1100" u="none" strike="noStrike" dirty="0">
                          <a:effectLst/>
                        </a:rPr>
                        <a:t>общая сумма</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858887778"/>
                  </a:ext>
                </a:extLst>
              </a:tr>
              <a:tr h="280745">
                <a:tc gridSpan="3">
                  <a:txBody>
                    <a:bodyPr/>
                    <a:lstStyle/>
                    <a:p>
                      <a:pPr algn="l" fontAlgn="b"/>
                      <a:r>
                        <a:rPr lang="ru-RU" sz="1100" u="none" strike="noStrike" dirty="0">
                          <a:effectLst/>
                        </a:rPr>
                        <a:t>Исходные данные </a:t>
                      </a:r>
                      <a:r>
                        <a:rPr lang="en-GB" sz="1100" u="none" strike="noStrike" dirty="0">
                          <a:effectLst/>
                        </a:rPr>
                        <a:t>- </a:t>
                      </a:r>
                      <a:r>
                        <a:rPr lang="ru-RU" sz="1100" u="none" strike="noStrike" dirty="0">
                          <a:effectLst/>
                        </a:rPr>
                        <a:t>май</a:t>
                      </a:r>
                      <a:r>
                        <a:rPr lang="en-GB" sz="1100" u="none" strike="noStrike" dirty="0">
                          <a:effectLst/>
                        </a:rPr>
                        <a:t> 2018</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3964879961"/>
                  </a:ext>
                </a:extLst>
              </a:tr>
              <a:tr h="520149">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gridSpan="2">
                  <a:txBody>
                    <a:bodyPr/>
                    <a:lstStyle/>
                    <a:p>
                      <a:pPr algn="l" fontAlgn="b"/>
                      <a:r>
                        <a:rPr lang="ru-RU" sz="1100" u="none" strike="noStrike" dirty="0">
                          <a:effectLst/>
                        </a:rPr>
                        <a:t>Оборудование</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a:txBody>
                    <a:bodyPr/>
                    <a:lstStyle/>
                    <a:p>
                      <a:pPr algn="l" fontAlgn="b"/>
                      <a:r>
                        <a:rPr lang="ru-RU" sz="1100" u="none" strike="noStrike" dirty="0">
                          <a:effectLst/>
                        </a:rPr>
                        <a:t>Раб. сила</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Раб. сила</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Топливо</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Раб. сила</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Цемент</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Сталь</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gridSpan="2">
                  <a:txBody>
                    <a:bodyPr/>
                    <a:lstStyle/>
                    <a:p>
                      <a:pPr algn="l" fontAlgn="b"/>
                      <a:r>
                        <a:rPr lang="ru-RU" sz="1100" u="none" strike="noStrike" dirty="0">
                          <a:effectLst/>
                        </a:rPr>
                        <a:t>Общая сумма</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a:txBody>
                    <a:bodyPr/>
                    <a:lstStyle/>
                    <a:p>
                      <a:pPr algn="l" fontAlgn="b"/>
                      <a:r>
                        <a:rPr lang="ru-RU" sz="1100" u="none" strike="noStrike" dirty="0" err="1">
                          <a:effectLst/>
                        </a:rPr>
                        <a:t>Коэф</a:t>
                      </a:r>
                      <a:r>
                        <a:rPr lang="ru-RU" sz="1100" u="none" strike="noStrike" dirty="0">
                          <a:effectLst/>
                        </a:rPr>
                        <a:t>. </a:t>
                      </a:r>
                      <a:r>
                        <a:rPr lang="ru-RU" sz="1100" u="none" strike="noStrike" dirty="0" err="1">
                          <a:effectLst/>
                        </a:rPr>
                        <a:t>Регулир</a:t>
                      </a:r>
                      <a:r>
                        <a:rPr lang="ru-RU"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b="0" i="0" u="none" strike="noStrike" dirty="0" err="1">
                          <a:solidFill>
                            <a:srgbClr val="000000"/>
                          </a:solidFill>
                          <a:effectLst/>
                          <a:latin typeface="Calibri" panose="020F0502020204030204" pitchFamily="34" charset="0"/>
                        </a:rPr>
                        <a:t>Свид</a:t>
                      </a:r>
                      <a:r>
                        <a:rPr lang="ru-RU" sz="1100" b="0" i="0" u="none" strike="noStrike" dirty="0">
                          <a:solidFill>
                            <a:srgbClr val="000000"/>
                          </a:solidFill>
                          <a:effectLst/>
                          <a:latin typeface="Calibri" panose="020F0502020204030204" pitchFamily="34" charset="0"/>
                        </a:rPr>
                        <a:t>. о </a:t>
                      </a:r>
                      <a:r>
                        <a:rPr lang="ru-RU" sz="1100" b="0" i="0" u="none" strike="noStrike" dirty="0" err="1">
                          <a:solidFill>
                            <a:srgbClr val="000000"/>
                          </a:solidFill>
                          <a:effectLst/>
                          <a:latin typeface="Calibri" panose="020F0502020204030204" pitchFamily="34" charset="0"/>
                        </a:rPr>
                        <a:t>пром</a:t>
                      </a:r>
                      <a:r>
                        <a:rPr lang="ru-RU" sz="1100" b="0" i="0" u="none" strike="noStrike" dirty="0">
                          <a:solidFill>
                            <a:srgbClr val="000000"/>
                          </a:solidFill>
                          <a:effectLst/>
                          <a:latin typeface="Calibri" panose="020F0502020204030204" pitchFamily="34" charset="0"/>
                        </a:rPr>
                        <a:t>. </a:t>
                      </a:r>
                      <a:r>
                        <a:rPr lang="ru-RU" sz="1100" b="0" i="0" u="none" strike="noStrike" dirty="0" err="1">
                          <a:solidFill>
                            <a:srgbClr val="000000"/>
                          </a:solidFill>
                          <a:effectLst/>
                          <a:latin typeface="Calibri" panose="020F0502020204030204" pitchFamily="34" charset="0"/>
                        </a:rPr>
                        <a:t>опл</a:t>
                      </a:r>
                      <a:r>
                        <a:rPr lang="ru-RU" sz="1100" b="0" i="0" u="none" strike="noStrike" dirty="0">
                          <a:solidFill>
                            <a:srgbClr val="000000"/>
                          </a:solidFill>
                          <a:effectLst/>
                          <a:latin typeface="Calibri" panose="020F0502020204030204" pitchFamily="34" charset="0"/>
                        </a:rPr>
                        <a:t>.</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4004683374"/>
                  </a:ext>
                </a:extLst>
              </a:tr>
              <a:tr h="280745">
                <a:tc gridSpan="2">
                  <a:txBody>
                    <a:bodyPr/>
                    <a:lstStyle/>
                    <a:p>
                      <a:pPr algn="l" fontAlgn="b"/>
                      <a:r>
                        <a:rPr lang="ru-RU" sz="1100" u="none" strike="noStrike" dirty="0">
                          <a:effectLst/>
                        </a:rPr>
                        <a:t>Основные данные</a:t>
                      </a:r>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a:txBody>
                    <a:bodyPr/>
                    <a:lstStyle/>
                    <a:p>
                      <a:pPr algn="r" fontAlgn="b"/>
                      <a:r>
                        <a:rPr lang="en-GB" sz="1100" u="none" strike="noStrike" dirty="0">
                          <a:effectLst/>
                        </a:rPr>
                        <a:t>219.3</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29.7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dirty="0">
                          <a:effectLst/>
                        </a:rPr>
                        <a:t>251</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333.7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Значение</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Цена</a:t>
                      </a:r>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Эксп.</a:t>
                      </a:r>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647615294"/>
                  </a:ext>
                </a:extLst>
              </a:tr>
              <a:tr h="280745">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b="0" i="0" u="none" strike="noStrike" dirty="0" err="1">
                          <a:solidFill>
                            <a:srgbClr val="000000"/>
                          </a:solidFill>
                          <a:effectLst/>
                          <a:latin typeface="Calibri" panose="020F0502020204030204" pitchFamily="34" charset="0"/>
                        </a:rPr>
                        <a:t>Свид</a:t>
                      </a:r>
                      <a:r>
                        <a:rPr lang="ru-RU" sz="1100" b="0" i="0" u="none" strike="noStrike" dirty="0">
                          <a:solidFill>
                            <a:srgbClr val="000000"/>
                          </a:solidFill>
                          <a:effectLst/>
                          <a:latin typeface="Calibri" panose="020F0502020204030204" pitchFamily="34" charset="0"/>
                        </a:rPr>
                        <a:t>. о </a:t>
                      </a:r>
                      <a:r>
                        <a:rPr lang="ru-RU" sz="1100" b="0" i="0" u="none" strike="noStrike" dirty="0" err="1">
                          <a:solidFill>
                            <a:srgbClr val="000000"/>
                          </a:solidFill>
                          <a:effectLst/>
                          <a:latin typeface="Calibri" panose="020F0502020204030204" pitchFamily="34" charset="0"/>
                        </a:rPr>
                        <a:t>пром</a:t>
                      </a:r>
                      <a:r>
                        <a:rPr lang="ru-RU" sz="1100" b="0" i="0" u="none" strike="noStrike" dirty="0">
                          <a:solidFill>
                            <a:srgbClr val="000000"/>
                          </a:solidFill>
                          <a:effectLst/>
                          <a:latin typeface="Calibri" panose="020F0502020204030204" pitchFamily="34" charset="0"/>
                        </a:rPr>
                        <a:t>. </a:t>
                      </a:r>
                      <a:r>
                        <a:rPr lang="ru-RU" sz="1100" b="0" i="0" u="none" strike="noStrike" dirty="0" err="1">
                          <a:solidFill>
                            <a:srgbClr val="000000"/>
                          </a:solidFill>
                          <a:effectLst/>
                          <a:latin typeface="Calibri" panose="020F0502020204030204" pitchFamily="34" charset="0"/>
                        </a:rPr>
                        <a:t>опл</a:t>
                      </a:r>
                      <a:r>
                        <a:rPr lang="ru-RU" sz="1100" b="0" i="0" u="none" strike="noStrike" dirty="0">
                          <a:solidFill>
                            <a:srgbClr val="000000"/>
                          </a:solidFill>
                          <a:effectLst/>
                          <a:latin typeface="Calibri" panose="020F0502020204030204" pitchFamily="34" charset="0"/>
                        </a:rPr>
                        <a:t>.</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En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Eo</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Ln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Lo</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Fn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Fn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Cn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Co</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Sn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So</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An</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Ao</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Работы</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err="1">
                          <a:effectLst/>
                        </a:rPr>
                        <a:t>Повыш</a:t>
                      </a:r>
                      <a:r>
                        <a:rPr lang="ru-RU"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Всего </a:t>
                      </a:r>
                      <a:endParaRPr lang="en-GB" sz="1100" b="0" i="0" u="none" strike="noStrike" dirty="0">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744712269"/>
                  </a:ext>
                </a:extLst>
              </a:tr>
              <a:tr h="280745">
                <a:tc gridSpan="2">
                  <a:txBody>
                    <a:bodyPr/>
                    <a:lstStyle/>
                    <a:p>
                      <a:pPr algn="l" fontAlgn="b"/>
                      <a:r>
                        <a:rPr lang="ru-RU" sz="1100" u="none" strike="noStrike" dirty="0">
                          <a:effectLst/>
                        </a:rPr>
                        <a:t>Дата индекса</a:t>
                      </a:r>
                      <a:endParaRPr lang="en-GB" sz="1100" b="0" i="0" u="none" strike="noStrike" dirty="0">
                        <a:solidFill>
                          <a:srgbClr val="000000"/>
                        </a:solidFill>
                        <a:effectLst/>
                        <a:latin typeface="Calibri" panose="020F0502020204030204" pitchFamily="34" charset="0"/>
                      </a:endParaRPr>
                    </a:p>
                  </a:txBody>
                  <a:tcPr marL="9299" marR="9299" marT="9299" marB="0" anchor="b"/>
                </a:tc>
                <a:tc hMerge="1">
                  <a:txBody>
                    <a:bodyPr/>
                    <a:lstStyle/>
                    <a:p>
                      <a:endParaRPr lang="en-GB"/>
                    </a:p>
                  </a:txBody>
                  <a:tcPr/>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err="1">
                          <a:effectLst/>
                        </a:rPr>
                        <a:t>Узб</a:t>
                      </a:r>
                      <a:r>
                        <a:rPr lang="ru-RU" sz="1100" u="none" strike="noStrike" dirty="0">
                          <a:effectLst/>
                        </a:rPr>
                        <a:t>. сом</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куб. м</a:t>
                      </a:r>
                      <a:endParaRPr lang="en-GB" sz="1100" b="0" i="0" u="none" strike="noStrike" dirty="0">
                        <a:solidFill>
                          <a:srgbClr val="000000"/>
                        </a:solidFill>
                        <a:effectLst/>
                        <a:latin typeface="Calibri" panose="020F0502020204030204" pitchFamily="34" charset="0"/>
                      </a:endParaRPr>
                    </a:p>
                    <a:p>
                      <a:pPr algn="l" fontAlgn="b"/>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Долл. США</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rPr>
                        <a:t>Долл. США</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Долл. США</a:t>
                      </a:r>
                      <a:endParaRPr lang="en-GB" sz="1100" b="0" i="0" u="none" strike="noStrike" dirty="0">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693672303"/>
                  </a:ext>
                </a:extLst>
              </a:tr>
              <a:tr h="280745">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219.3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219.3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29.69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29.69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251.1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333.7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333.7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890943231"/>
                  </a:ext>
                </a:extLst>
              </a:tr>
              <a:tr h="520149">
                <a:tc>
                  <a:txBody>
                    <a:bodyPr/>
                    <a:lstStyle/>
                    <a:p>
                      <a:pPr algn="l" fontAlgn="b"/>
                      <a:r>
                        <a:rPr lang="ru-RU" sz="1100" u="none" strike="noStrike" dirty="0">
                          <a:effectLst/>
                        </a:rPr>
                        <a:t>ИЮНЬ</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232.4</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219.3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30.71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29.69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204.4</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261.5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222.3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350.5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333.7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0.965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ИЮЛЬ</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  88 933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-3112.66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85820.3 45  </a:t>
                      </a:r>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890208596"/>
                  </a:ext>
                </a:extLst>
              </a:tr>
              <a:tr h="280745">
                <a:tc>
                  <a:txBody>
                    <a:bodyPr/>
                    <a:lstStyle/>
                    <a:p>
                      <a:pPr algn="l" fontAlgn="b"/>
                      <a:r>
                        <a:rPr lang="ru-RU" sz="1100" u="none" strike="noStrike" dirty="0">
                          <a:effectLst/>
                        </a:rPr>
                        <a:t>ИЮЛЬ</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232.6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232.4</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30.71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30.71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221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204.4</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260.6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261.5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217.3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222.3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351.8</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350.5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1.017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b="0" i="0" u="none" strike="noStrike" dirty="0">
                          <a:solidFill>
                            <a:srgbClr val="000000"/>
                          </a:solidFill>
                          <a:effectLst/>
                          <a:latin typeface="Calibri" panose="020F0502020204030204" pitchFamily="34" charset="0"/>
                        </a:rPr>
                        <a:t>АВГУСТ</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  130 514</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  2 219</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  132 733</a:t>
                      </a:r>
                      <a:endParaRPr lang="en-GB" sz="1100" b="0" i="0" u="none" strike="noStrike">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2375756975"/>
                  </a:ext>
                </a:extLst>
              </a:tr>
              <a:tr h="280745">
                <a:tc>
                  <a:txBody>
                    <a:bodyPr/>
                    <a:lstStyle/>
                    <a:p>
                      <a:pPr algn="l" fontAlgn="b"/>
                      <a:r>
                        <a:rPr lang="ru-RU" sz="1100" u="none" strike="noStrike" dirty="0">
                          <a:effectLst/>
                        </a:rPr>
                        <a:t>АВГУСТ</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232.7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232.6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30.82</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30.71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207.6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221</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259.8</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260.6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218.7</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217.3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351.3</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dirty="0">
                          <a:effectLst/>
                        </a:rPr>
                        <a:t>351.8</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0.985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ru-RU" sz="1100" u="none" strike="noStrike" dirty="0">
                          <a:effectLst/>
                        </a:rPr>
                        <a:t>СЕНТ</a:t>
                      </a:r>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a:effectLst/>
                        </a:rPr>
                        <a:t>  45 095</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r" fontAlgn="b"/>
                      <a:r>
                        <a:rPr lang="en-GB" sz="1100" u="none" strike="noStrike">
                          <a:effectLst/>
                        </a:rPr>
                        <a:t>-676</a:t>
                      </a:r>
                      <a:endParaRPr lang="en-GB" sz="1100" b="0" i="0" u="none" strike="noStrike">
                        <a:solidFill>
                          <a:srgbClr val="000000"/>
                        </a:solidFill>
                        <a:effectLst/>
                        <a:latin typeface="Calibri" panose="020F0502020204030204" pitchFamily="34" charset="0"/>
                      </a:endParaRPr>
                    </a:p>
                  </a:txBody>
                  <a:tcPr marL="9299" marR="9299" marT="9299" marB="0" anchor="b"/>
                </a:tc>
                <a:tc>
                  <a:txBody>
                    <a:bodyPr/>
                    <a:lstStyle/>
                    <a:p>
                      <a:pPr algn="l" fontAlgn="b"/>
                      <a:r>
                        <a:rPr lang="en-GB" sz="1100" u="none" strike="noStrike" dirty="0">
                          <a:effectLst/>
                        </a:rPr>
                        <a:t>  44 419</a:t>
                      </a:r>
                      <a:endParaRPr lang="en-GB" sz="1100" b="0" i="0" u="none" strike="noStrike" dirty="0">
                        <a:solidFill>
                          <a:srgbClr val="000000"/>
                        </a:solidFill>
                        <a:effectLst/>
                        <a:latin typeface="Calibri" panose="020F0502020204030204" pitchFamily="34" charset="0"/>
                      </a:endParaRPr>
                    </a:p>
                  </a:txBody>
                  <a:tcPr marL="9299" marR="9299" marT="9299" marB="0" anchor="b"/>
                </a:tc>
                <a:extLst>
                  <a:ext uri="{0D108BD9-81ED-4DB2-BD59-A6C34878D82A}">
                    <a16:rowId xmlns:a16="http://schemas.microsoft.com/office/drawing/2014/main" val="3430075269"/>
                  </a:ext>
                </a:extLst>
              </a:tr>
            </a:tbl>
          </a:graphicData>
        </a:graphic>
      </p:graphicFrame>
    </p:spTree>
    <p:extLst>
      <p:ext uri="{BB962C8B-B14F-4D97-AF65-F5344CB8AC3E}">
        <p14:creationId xmlns:p14="http://schemas.microsoft.com/office/powerpoint/2010/main" val="258325054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188913"/>
            <a:ext cx="8820150" cy="838200"/>
          </a:xfrm>
        </p:spPr>
        <p:txBody>
          <a:bodyPr vert="horz" lIns="91440" tIns="45720" rIns="91440" bIns="45720" rtlCol="0" anchor="ctr">
            <a:noAutofit/>
          </a:bodyPr>
          <a:lstStyle/>
          <a:p>
            <a:r>
              <a:rPr lang="ru-RU" altLang="en-US" dirty="0"/>
              <a:t>Условия страхования</a:t>
            </a:r>
            <a:endParaRPr lang="en-GB" altLang="en-US" dirty="0"/>
          </a:p>
        </p:txBody>
      </p:sp>
      <p:graphicFrame>
        <p:nvGraphicFramePr>
          <p:cNvPr id="3" name="Diagram 2"/>
          <p:cNvGraphicFramePr/>
          <p:nvPr>
            <p:extLst>
              <p:ext uri="{D42A27DB-BD31-4B8C-83A1-F6EECF244321}">
                <p14:modId xmlns:p14="http://schemas.microsoft.com/office/powerpoint/2010/main" val="2261861447"/>
              </p:ext>
            </p:extLst>
          </p:nvPr>
        </p:nvGraphicFramePr>
        <p:xfrm>
          <a:off x="869433" y="1446027"/>
          <a:ext cx="10129284" cy="4401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8980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622746" y="336176"/>
            <a:ext cx="9471048" cy="864551"/>
          </a:xfrm>
        </p:spPr>
        <p:txBody>
          <a:bodyPr vert="horz" lIns="91440" tIns="45720" rIns="91440" bIns="45720" rtlCol="0" anchor="ctr">
            <a:noAutofit/>
          </a:bodyPr>
          <a:lstStyle/>
          <a:p>
            <a:r>
              <a:rPr lang="ru-RU" altLang="en-US" dirty="0"/>
              <a:t>Проверка</a:t>
            </a:r>
            <a:endParaRPr lang="en-GB" alt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802338996"/>
              </p:ext>
            </p:extLst>
          </p:nvPr>
        </p:nvGraphicFramePr>
        <p:xfrm>
          <a:off x="361508" y="1200727"/>
          <a:ext cx="11993525" cy="53701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4370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937116698"/>
              </p:ext>
            </p:extLst>
          </p:nvPr>
        </p:nvGraphicFramePr>
        <p:xfrm>
          <a:off x="1199535" y="1524000"/>
          <a:ext cx="9724104" cy="4119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p:cNvSpPr txBox="1">
            <a:spLocks/>
          </p:cNvSpPr>
          <p:nvPr/>
        </p:nvSpPr>
        <p:spPr>
          <a:xfrm>
            <a:off x="1553497" y="456610"/>
            <a:ext cx="9079992" cy="425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pPr>
            <a:r>
              <a:rPr lang="ru-RU" sz="4400" dirty="0">
                <a:solidFill>
                  <a:srgbClr val="002060"/>
                </a:solidFill>
                <a:latin typeface="+mj-lt"/>
                <a:ea typeface="+mj-ea"/>
                <a:cs typeface="+mj-cs"/>
              </a:rPr>
              <a:t>Договор с паушальной ценой </a:t>
            </a:r>
            <a:endParaRPr lang="en-GB" sz="4400" dirty="0">
              <a:solidFill>
                <a:srgbClr val="002060"/>
              </a:solidFill>
              <a:latin typeface="+mj-lt"/>
              <a:ea typeface="+mj-ea"/>
              <a:cs typeface="+mj-cs"/>
            </a:endParaRPr>
          </a:p>
        </p:txBody>
      </p:sp>
      <p:sp>
        <p:nvSpPr>
          <p:cNvPr id="5" name="TextBox 4"/>
          <p:cNvSpPr txBox="1"/>
          <p:nvPr/>
        </p:nvSpPr>
        <p:spPr>
          <a:xfrm>
            <a:off x="6538452" y="5840361"/>
            <a:ext cx="4674870" cy="646331"/>
          </a:xfrm>
          <a:prstGeom prst="rect">
            <a:avLst/>
          </a:prstGeom>
          <a:noFill/>
        </p:spPr>
        <p:txBody>
          <a:bodyPr wrap="none" rtlCol="0">
            <a:spAutoFit/>
          </a:bodyPr>
          <a:lstStyle/>
          <a:p>
            <a:r>
              <a:rPr lang="ru-RU" dirty="0"/>
              <a:t>Источник</a:t>
            </a:r>
            <a:r>
              <a:rPr lang="en-US" dirty="0"/>
              <a:t>: </a:t>
            </a:r>
            <a:r>
              <a:rPr lang="ru-RU" dirty="0"/>
              <a:t>ВБ</a:t>
            </a:r>
            <a:r>
              <a:rPr lang="en-US" dirty="0"/>
              <a:t> – </a:t>
            </a:r>
            <a:r>
              <a:rPr lang="ru-RU" dirty="0"/>
              <a:t>управление договорами</a:t>
            </a:r>
            <a:r>
              <a:rPr lang="en-US" dirty="0"/>
              <a:t>, 2018</a:t>
            </a:r>
            <a:endParaRPr lang="en-GB" dirty="0"/>
          </a:p>
          <a:p>
            <a:endParaRPr lang="en-GB" dirty="0"/>
          </a:p>
        </p:txBody>
      </p:sp>
    </p:spTree>
    <p:custDataLst>
      <p:tags r:id="rId1"/>
    </p:custDataLst>
    <p:extLst>
      <p:ext uri="{BB962C8B-B14F-4D97-AF65-F5344CB8AC3E}">
        <p14:creationId xmlns:p14="http://schemas.microsoft.com/office/powerpoint/2010/main" val="397282066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14764" y="1424019"/>
            <a:ext cx="9144000" cy="1008000"/>
          </a:xfrm>
        </p:spPr>
        <p:style>
          <a:lnRef idx="1">
            <a:schemeClr val="accent5"/>
          </a:lnRef>
          <a:fillRef idx="2">
            <a:schemeClr val="accent5"/>
          </a:fillRef>
          <a:effectRef idx="1">
            <a:schemeClr val="accent5"/>
          </a:effectRef>
          <a:fontRef idx="minor">
            <a:schemeClr val="dk1"/>
          </a:fontRef>
        </p:style>
        <p:txBody>
          <a:bodyPr>
            <a:noAutofit/>
          </a:bodyPr>
          <a:lstStyle/>
          <a:p>
            <a:pPr marL="514350" indent="-514350">
              <a:buNone/>
              <a:defRPr/>
            </a:pPr>
            <a:r>
              <a:rPr lang="en-US" sz="2000" dirty="0"/>
              <a:t>1- </a:t>
            </a:r>
            <a:r>
              <a:rPr lang="ru-RU" sz="2000" dirty="0"/>
              <a:t>Во время установки одного столба в одной секции по причине сильного дождя участок был затоплен, при этом выявлено разрушение материала и части оборудования?</a:t>
            </a:r>
            <a:endParaRPr lang="en-US" sz="2000" dirty="0"/>
          </a:p>
        </p:txBody>
      </p:sp>
      <p:sp>
        <p:nvSpPr>
          <p:cNvPr id="6" name="Title 1"/>
          <p:cNvSpPr txBox="1">
            <a:spLocks/>
          </p:cNvSpPr>
          <p:nvPr/>
        </p:nvSpPr>
        <p:spPr>
          <a:xfrm>
            <a:off x="3463925" y="333813"/>
            <a:ext cx="7204075" cy="784225"/>
          </a:xfrm>
          <a:prstGeom prst="rect">
            <a:avLst/>
          </a:prstGeom>
        </p:spPr>
        <p:txBody>
          <a:bodyPr vert="horz" lIns="91440" tIns="45720" rIns="91440" bIns="45720" rtlCol="0" anchor="ctr">
            <a:noAutofit/>
          </a:bodyPr>
          <a:lstStyle>
            <a:lvl1pPr algn="ctr">
              <a:lnSpc>
                <a:spcPct val="90000"/>
              </a:lnSpc>
              <a:spcBef>
                <a:spcPct val="0"/>
              </a:spcBef>
              <a:buNone/>
              <a:defRPr sz="4400">
                <a:solidFill>
                  <a:srgbClr val="002060"/>
                </a:solidFill>
                <a:latin typeface="+mj-lt"/>
                <a:ea typeface="+mj-ea"/>
                <a:cs typeface="+mj-cs"/>
              </a:defRPr>
            </a:lvl1pPr>
          </a:lstStyle>
          <a:p>
            <a:r>
              <a:rPr lang="ru-RU" dirty="0"/>
              <a:t>Кто несет ответственность</a:t>
            </a:r>
            <a:r>
              <a:rPr lang="en-US" dirty="0"/>
              <a:t>?</a:t>
            </a:r>
          </a:p>
        </p:txBody>
      </p:sp>
      <p:sp>
        <p:nvSpPr>
          <p:cNvPr id="7" name="Content Placeholder 2"/>
          <p:cNvSpPr txBox="1">
            <a:spLocks/>
          </p:cNvSpPr>
          <p:nvPr/>
        </p:nvSpPr>
        <p:spPr>
          <a:xfrm>
            <a:off x="1524000" y="2674938"/>
            <a:ext cx="9144000" cy="1008000"/>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514350" indent="-514350">
              <a:spcBef>
                <a:spcPct val="20000"/>
              </a:spcBef>
              <a:defRPr/>
            </a:pPr>
            <a:r>
              <a:rPr lang="en-US" sz="2000" dirty="0"/>
              <a:t>2- </a:t>
            </a:r>
            <a:r>
              <a:rPr lang="ru-RU" sz="2000" dirty="0"/>
              <a:t>Один из граждан, проходящих мимо участка, на котором осуществляется установка, с любопытством «осматривает участок», несмотря на предупреждающие знаки. Он падает и получает серьезные травмы.</a:t>
            </a:r>
            <a:endParaRPr lang="en-US" sz="2000" dirty="0"/>
          </a:p>
        </p:txBody>
      </p:sp>
      <p:sp>
        <p:nvSpPr>
          <p:cNvPr id="8" name="Content Placeholder 2"/>
          <p:cNvSpPr txBox="1">
            <a:spLocks/>
          </p:cNvSpPr>
          <p:nvPr/>
        </p:nvSpPr>
        <p:spPr>
          <a:xfrm>
            <a:off x="1524000" y="3925857"/>
            <a:ext cx="9144000" cy="1008000"/>
          </a:xfrm>
          <a:prstGeom prst="rect">
            <a:avLst/>
          </a:prstGeom>
        </p:spPr>
        <p:style>
          <a:lnRef idx="1">
            <a:schemeClr val="dk1"/>
          </a:lnRef>
          <a:fillRef idx="2">
            <a:schemeClr val="dk1"/>
          </a:fillRef>
          <a:effectRef idx="1">
            <a:schemeClr val="dk1"/>
          </a:effectRef>
          <a:fontRef idx="minor">
            <a:schemeClr val="dk1"/>
          </a:fontRef>
        </p:style>
        <p:txBody>
          <a:bodyPr/>
          <a:lstStyle/>
          <a:p>
            <a:pPr marL="514350" indent="-514350">
              <a:spcBef>
                <a:spcPct val="20000"/>
              </a:spcBef>
              <a:defRPr/>
            </a:pPr>
            <a:r>
              <a:rPr lang="en-US" sz="2000" dirty="0"/>
              <a:t>3- </a:t>
            </a:r>
            <a:r>
              <a:rPr lang="ru-RU" sz="2000" dirty="0"/>
              <a:t>Гарантия исполнения истекает, и проект все еще не реализован. Вы просите поставщика продлить действие гарантии, но он отказывается.</a:t>
            </a:r>
            <a:endParaRPr lang="en-US" sz="2000" dirty="0"/>
          </a:p>
        </p:txBody>
      </p:sp>
      <p:sp>
        <p:nvSpPr>
          <p:cNvPr id="9" name="Content Placeholder 2"/>
          <p:cNvSpPr txBox="1">
            <a:spLocks/>
          </p:cNvSpPr>
          <p:nvPr/>
        </p:nvSpPr>
        <p:spPr>
          <a:xfrm>
            <a:off x="1524000" y="5176776"/>
            <a:ext cx="9144000" cy="1008000"/>
          </a:xfrm>
          <a:prstGeom prst="rect">
            <a:avLst/>
          </a:prstGeom>
        </p:spPr>
        <p:style>
          <a:lnRef idx="1">
            <a:schemeClr val="accent1"/>
          </a:lnRef>
          <a:fillRef idx="2">
            <a:schemeClr val="accent1"/>
          </a:fillRef>
          <a:effectRef idx="1">
            <a:schemeClr val="accent1"/>
          </a:effectRef>
          <a:fontRef idx="minor">
            <a:schemeClr val="dk1"/>
          </a:fontRef>
        </p:style>
        <p:txBody>
          <a:bodyPr/>
          <a:lstStyle/>
          <a:p>
            <a:pPr marL="514350" indent="-514350">
              <a:spcBef>
                <a:spcPct val="20000"/>
              </a:spcBef>
              <a:defRPr/>
            </a:pPr>
            <a:r>
              <a:rPr lang="en-US" sz="2000"/>
              <a:t>4- </a:t>
            </a:r>
            <a:r>
              <a:rPr lang="ru-RU" sz="2000"/>
              <a:t>Инженер </a:t>
            </a:r>
            <a:r>
              <a:rPr lang="ru-RU" sz="2000" dirty="0"/>
              <a:t>задерживает одобрение рабочих чертежей на 2 месяца</a:t>
            </a:r>
            <a:endParaRPr lang="en-US" sz="2000" dirty="0"/>
          </a:p>
        </p:txBody>
      </p:sp>
      <p:sp>
        <p:nvSpPr>
          <p:cNvPr id="10" name="TextBox 9"/>
          <p:cNvSpPr txBox="1"/>
          <p:nvPr/>
        </p:nvSpPr>
        <p:spPr>
          <a:xfrm>
            <a:off x="1531938" y="396875"/>
            <a:ext cx="1939925" cy="784225"/>
          </a:xfrm>
          <a:prstGeom prst="rect">
            <a:avLst/>
          </a:prstGeom>
          <a:solidFill>
            <a:schemeClr val="bg2">
              <a:lumMod val="50000"/>
            </a:schemeClr>
          </a:solidFill>
        </p:spPr>
        <p:txBody>
          <a:bodyPr>
            <a:spAutoFit/>
          </a:bodyPr>
          <a:lstStyle/>
          <a:p>
            <a:pPr>
              <a:defRPr/>
            </a:pPr>
            <a:r>
              <a:rPr lang="ru-RU" sz="4500" dirty="0" err="1">
                <a:solidFill>
                  <a:srgbClr val="FFFF00"/>
                </a:solidFill>
                <a:sym typeface="Wingdings"/>
              </a:rPr>
              <a:t>Упр</a:t>
            </a:r>
            <a:r>
              <a:rPr lang="en-US" sz="4500" dirty="0">
                <a:solidFill>
                  <a:srgbClr val="FFFF00"/>
                </a:solidFill>
                <a:sym typeface="Wingdings"/>
              </a:rPr>
              <a:t>. 13</a:t>
            </a:r>
            <a:endParaRPr lang="en-US" sz="4500" dirty="0">
              <a:solidFill>
                <a:srgbClr val="FFFF00"/>
              </a:solidFill>
            </a:endParaRPr>
          </a:p>
        </p:txBody>
      </p:sp>
    </p:spTree>
    <p:custDataLst>
      <p:tags r:id="rId1"/>
    </p:custDataLst>
    <p:extLst>
      <p:ext uri="{BB962C8B-B14F-4D97-AF65-F5344CB8AC3E}">
        <p14:creationId xmlns:p14="http://schemas.microsoft.com/office/powerpoint/2010/main" val="149723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 calcmode="lin" valueType="num">
                                      <p:cBhvr additive="base">
                                        <p:cTn id="3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bg/>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additive="base">
                                        <p:cTn id="4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8" grpId="0" build="p" animBg="1"/>
      <p:bldP spid="9" grpId="0" build="p"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47519" y="1395650"/>
            <a:ext cx="9144000" cy="1506701"/>
          </a:xfrm>
        </p:spPr>
        <p:style>
          <a:lnRef idx="1">
            <a:schemeClr val="accent5"/>
          </a:lnRef>
          <a:fillRef idx="2">
            <a:schemeClr val="accent5"/>
          </a:fillRef>
          <a:effectRef idx="1">
            <a:schemeClr val="accent5"/>
          </a:effectRef>
          <a:fontRef idx="minor">
            <a:schemeClr val="dk1"/>
          </a:fontRef>
        </p:style>
        <p:txBody>
          <a:bodyPr>
            <a:noAutofit/>
          </a:bodyPr>
          <a:lstStyle/>
          <a:p>
            <a:pPr marL="514350" indent="-514350">
              <a:buNone/>
              <a:defRPr/>
            </a:pPr>
            <a:r>
              <a:rPr lang="en-US" sz="2000" dirty="0"/>
              <a:t>1- </a:t>
            </a:r>
            <a:r>
              <a:rPr lang="ru-RU" sz="2000" dirty="0"/>
              <a:t>Перед вступлением вашего договора на поставку в силу вы просите поставщика внести изменения по причине непредвиденных обстоятельств. Он принимает запрос без комментариев или замечаний. Когда срок действия договора почти подошел к концу, поставщик подает претензию в связи с расходами на повторное проектирование.</a:t>
            </a:r>
            <a:endParaRPr lang="en-US" sz="2000" dirty="0"/>
          </a:p>
        </p:txBody>
      </p:sp>
      <p:sp>
        <p:nvSpPr>
          <p:cNvPr id="7" name="Content Placeholder 2"/>
          <p:cNvSpPr txBox="1">
            <a:spLocks/>
          </p:cNvSpPr>
          <p:nvPr/>
        </p:nvSpPr>
        <p:spPr>
          <a:xfrm>
            <a:off x="1747519" y="2947650"/>
            <a:ext cx="9144000" cy="1008000"/>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514350" indent="-514350">
              <a:spcBef>
                <a:spcPct val="20000"/>
              </a:spcBef>
              <a:defRPr/>
            </a:pPr>
            <a:r>
              <a:rPr lang="en-US" sz="2000" dirty="0"/>
              <a:t>2- </a:t>
            </a:r>
            <a:r>
              <a:rPr lang="ru-RU" dirty="0"/>
              <a:t>Когда срок действия договора если не закончился, консультант просит пересмотреть свои цены из-за увеличения заработной платы на 5% и увеличения цен на нефть на 6%. Договор не включает формулу пересмотра цен.</a:t>
            </a:r>
            <a:endParaRPr lang="en-US" dirty="0"/>
          </a:p>
        </p:txBody>
      </p:sp>
      <p:sp>
        <p:nvSpPr>
          <p:cNvPr id="5" name="Title 1"/>
          <p:cNvSpPr txBox="1">
            <a:spLocks/>
          </p:cNvSpPr>
          <p:nvPr/>
        </p:nvSpPr>
        <p:spPr>
          <a:xfrm>
            <a:off x="3448050" y="251259"/>
            <a:ext cx="7219950" cy="8135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chor="ctr">
            <a:normAutofit/>
          </a:bodyPr>
          <a:lstStyle/>
          <a:p>
            <a:pPr algn="ctr">
              <a:defRPr/>
            </a:pPr>
            <a:r>
              <a:rPr lang="ru-RU" sz="4400" dirty="0"/>
              <a:t>Что делать</a:t>
            </a:r>
            <a:r>
              <a:rPr lang="en-US" sz="4400" dirty="0">
                <a:solidFill>
                  <a:srgbClr val="002060"/>
                </a:solidFill>
                <a:latin typeface="+mj-lt"/>
              </a:rPr>
              <a:t>?</a:t>
            </a:r>
          </a:p>
        </p:txBody>
      </p:sp>
      <p:sp>
        <p:nvSpPr>
          <p:cNvPr id="8" name="TextBox 7"/>
          <p:cNvSpPr txBox="1"/>
          <p:nvPr/>
        </p:nvSpPr>
        <p:spPr>
          <a:xfrm>
            <a:off x="1524000" y="343693"/>
            <a:ext cx="1924050" cy="784225"/>
          </a:xfrm>
          <a:prstGeom prst="rect">
            <a:avLst/>
          </a:prstGeom>
          <a:solidFill>
            <a:schemeClr val="bg2">
              <a:lumMod val="50000"/>
            </a:schemeClr>
          </a:solidFill>
        </p:spPr>
        <p:txBody>
          <a:bodyPr>
            <a:spAutoFit/>
          </a:bodyPr>
          <a:lstStyle/>
          <a:p>
            <a:pPr>
              <a:defRPr/>
            </a:pPr>
            <a:r>
              <a:rPr lang="ru-RU" sz="4500" dirty="0" err="1">
                <a:solidFill>
                  <a:srgbClr val="FFFF00"/>
                </a:solidFill>
                <a:sym typeface="Wingdings"/>
              </a:rPr>
              <a:t>Упр</a:t>
            </a:r>
            <a:r>
              <a:rPr lang="en-US" sz="4500" dirty="0">
                <a:solidFill>
                  <a:srgbClr val="FFFF00"/>
                </a:solidFill>
                <a:sym typeface="Wingdings"/>
              </a:rPr>
              <a:t>. 14</a:t>
            </a:r>
            <a:endParaRPr lang="en-US" sz="4500" dirty="0">
              <a:solidFill>
                <a:srgbClr val="FFFF00"/>
              </a:solidFill>
            </a:endParaRPr>
          </a:p>
        </p:txBody>
      </p:sp>
      <p:sp>
        <p:nvSpPr>
          <p:cNvPr id="9" name="Content Placeholder 2"/>
          <p:cNvSpPr txBox="1">
            <a:spLocks/>
          </p:cNvSpPr>
          <p:nvPr/>
        </p:nvSpPr>
        <p:spPr>
          <a:xfrm>
            <a:off x="1524000" y="4152291"/>
            <a:ext cx="9144000" cy="1008000"/>
          </a:xfrm>
          <a:prstGeom prst="rect">
            <a:avLst/>
          </a:prstGeom>
        </p:spPr>
        <p:style>
          <a:lnRef idx="1">
            <a:schemeClr val="dk1"/>
          </a:lnRef>
          <a:fillRef idx="2">
            <a:schemeClr val="dk1"/>
          </a:fillRef>
          <a:effectRef idx="1">
            <a:schemeClr val="dk1"/>
          </a:effectRef>
          <a:fontRef idx="minor">
            <a:schemeClr val="dk1"/>
          </a:fontRef>
        </p:style>
        <p:txBody>
          <a:bodyPr/>
          <a:lstStyle/>
          <a:p>
            <a:pPr marL="514350" indent="-514350">
              <a:spcBef>
                <a:spcPct val="20000"/>
              </a:spcBef>
              <a:defRPr/>
            </a:pPr>
            <a:r>
              <a:rPr lang="en-US" sz="2000" dirty="0"/>
              <a:t>3- </a:t>
            </a:r>
            <a:r>
              <a:rPr lang="ru-RU" sz="2000" dirty="0"/>
              <a:t>Что будет если по договору, представленному выше, цены на нефть увеличатся на 30%?</a:t>
            </a:r>
            <a:endParaRPr lang="en-US" sz="2000" dirty="0"/>
          </a:p>
        </p:txBody>
      </p:sp>
    </p:spTree>
    <p:custDataLst>
      <p:tags r:id="rId1"/>
    </p:custDataLst>
    <p:extLst>
      <p:ext uri="{BB962C8B-B14F-4D97-AF65-F5344CB8AC3E}">
        <p14:creationId xmlns:p14="http://schemas.microsoft.com/office/powerpoint/2010/main" val="3800053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 calcmode="lin" valueType="num">
                                      <p:cBhvr additive="base">
                                        <p:cTn id="2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9" grpId="0" build="p"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654628" y="1408385"/>
            <a:ext cx="9013371" cy="1008000"/>
          </a:xfrm>
          <a:prstGeom prst="rect">
            <a:avLst/>
          </a:prstGeom>
        </p:spPr>
        <p:style>
          <a:lnRef idx="1">
            <a:schemeClr val="accent2"/>
          </a:lnRef>
          <a:fillRef idx="2">
            <a:schemeClr val="accent2"/>
          </a:fillRef>
          <a:effectRef idx="1">
            <a:schemeClr val="accent2"/>
          </a:effectRef>
          <a:fontRef idx="minor">
            <a:schemeClr val="dk1"/>
          </a:fontRef>
        </p:style>
        <p:txBody>
          <a:bodyPr/>
          <a:lstStyle/>
          <a:p>
            <a:pPr marL="514350" indent="-514350">
              <a:spcBef>
                <a:spcPct val="20000"/>
              </a:spcBef>
              <a:defRPr/>
            </a:pPr>
            <a:r>
              <a:rPr lang="en-US" sz="2000" dirty="0"/>
              <a:t>4- </a:t>
            </a:r>
            <a:r>
              <a:rPr lang="ru-RU" sz="2000" dirty="0"/>
              <a:t>Вы решаете продлить договор с поставщиком и включить дополнительные 30 фонарных столбов, которые останутся в вашем распоряжении для будущих нужд.</a:t>
            </a:r>
            <a:r>
              <a:rPr lang="en-US" sz="2000" dirty="0"/>
              <a:t> </a:t>
            </a:r>
          </a:p>
        </p:txBody>
      </p:sp>
      <p:sp>
        <p:nvSpPr>
          <p:cNvPr id="7" name="Content Placeholder 2"/>
          <p:cNvSpPr txBox="1">
            <a:spLocks/>
          </p:cNvSpPr>
          <p:nvPr/>
        </p:nvSpPr>
        <p:spPr>
          <a:xfrm>
            <a:off x="1654628" y="2599977"/>
            <a:ext cx="9013371" cy="1008000"/>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514350" indent="-514350">
              <a:spcBef>
                <a:spcPct val="20000"/>
              </a:spcBef>
              <a:defRPr/>
            </a:pPr>
            <a:r>
              <a:rPr lang="en-US" sz="2000" dirty="0"/>
              <a:t>5- </a:t>
            </a:r>
            <a:r>
              <a:rPr lang="ru-RU" sz="2000" dirty="0"/>
              <a:t>Установка светофоров осуществляется с опозданием, и поставщик винит в этом подрядчика.</a:t>
            </a:r>
            <a:endParaRPr lang="en-US" sz="2000" dirty="0"/>
          </a:p>
        </p:txBody>
      </p:sp>
      <p:sp>
        <p:nvSpPr>
          <p:cNvPr id="10" name="Title 1"/>
          <p:cNvSpPr txBox="1">
            <a:spLocks/>
          </p:cNvSpPr>
          <p:nvPr/>
        </p:nvSpPr>
        <p:spPr>
          <a:xfrm>
            <a:off x="3578679" y="352427"/>
            <a:ext cx="7100434" cy="774699"/>
          </a:xfrm>
          <a:prstGeom prst="rect">
            <a:avLst/>
          </a:prstGeom>
        </p:spPr>
        <p:txBody>
          <a:bodyPr vert="horz" lIns="91440" tIns="45720" rIns="91440" bIns="45720" rtlCol="0" anchor="ctr">
            <a:noAutofit/>
          </a:bodyPr>
          <a:lstStyle>
            <a:defPPr>
              <a:defRPr lang="it-IT"/>
            </a:defPPr>
            <a:lvl1pPr algn="ctr">
              <a:lnSpc>
                <a:spcPct val="90000"/>
              </a:lnSpc>
              <a:spcBef>
                <a:spcPct val="0"/>
              </a:spcBef>
              <a:buNone/>
              <a:defRPr sz="4400">
                <a:solidFill>
                  <a:srgbClr val="002060"/>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Что делать</a:t>
            </a:r>
            <a:r>
              <a:rPr lang="en-US" dirty="0"/>
              <a:t>?</a:t>
            </a:r>
          </a:p>
        </p:txBody>
      </p:sp>
      <p:sp>
        <p:nvSpPr>
          <p:cNvPr id="11" name="TextBox 10"/>
          <p:cNvSpPr txBox="1"/>
          <p:nvPr/>
        </p:nvSpPr>
        <p:spPr>
          <a:xfrm>
            <a:off x="1654629" y="350838"/>
            <a:ext cx="1924050" cy="784225"/>
          </a:xfrm>
          <a:prstGeom prst="rect">
            <a:avLst/>
          </a:prstGeom>
          <a:solidFill>
            <a:schemeClr val="bg2">
              <a:lumMod val="50000"/>
            </a:schemeClr>
          </a:solidFill>
        </p:spPr>
        <p:txBody>
          <a:bodyPr>
            <a:spAutoFit/>
          </a:bodyPr>
          <a:lstStyle/>
          <a:p>
            <a:pPr>
              <a:defRPr/>
            </a:pPr>
            <a:r>
              <a:rPr lang="ru-RU" sz="4500" dirty="0" err="1">
                <a:solidFill>
                  <a:srgbClr val="FFFF00"/>
                </a:solidFill>
                <a:sym typeface="Wingdings"/>
              </a:rPr>
              <a:t>Упр</a:t>
            </a:r>
            <a:r>
              <a:rPr lang="en-US" sz="4500" dirty="0">
                <a:solidFill>
                  <a:srgbClr val="FFFF00"/>
                </a:solidFill>
                <a:sym typeface="Wingdings"/>
              </a:rPr>
              <a:t>. 14</a:t>
            </a:r>
            <a:endParaRPr lang="en-US" sz="4500" dirty="0">
              <a:solidFill>
                <a:srgbClr val="FFFF00"/>
              </a:solidFill>
            </a:endParaRPr>
          </a:p>
        </p:txBody>
      </p:sp>
      <p:sp>
        <p:nvSpPr>
          <p:cNvPr id="12" name="Content Placeholder 2"/>
          <p:cNvSpPr txBox="1">
            <a:spLocks/>
          </p:cNvSpPr>
          <p:nvPr/>
        </p:nvSpPr>
        <p:spPr>
          <a:xfrm>
            <a:off x="1665741" y="3718676"/>
            <a:ext cx="9013371" cy="1008000"/>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a:lstStyle/>
          <a:p>
            <a:pPr marL="514350" indent="-514350">
              <a:spcBef>
                <a:spcPct val="20000"/>
              </a:spcBef>
              <a:defRPr/>
            </a:pPr>
            <a:r>
              <a:rPr lang="en-US" sz="2000" dirty="0"/>
              <a:t>6- </a:t>
            </a:r>
            <a:r>
              <a:rPr lang="ru-RU" sz="2000" dirty="0"/>
              <a:t>Стратегический план был отклонен и полностью пересмотрен Консультантом за его счет и затратой его времени, но в плане все еще есть недоработки, и вам необходимо закрыть договор.</a:t>
            </a:r>
            <a:endParaRPr lang="en-US" sz="2000" dirty="0"/>
          </a:p>
        </p:txBody>
      </p:sp>
    </p:spTree>
    <p:custDataLst>
      <p:tags r:id="rId1"/>
    </p:custDataLst>
    <p:extLst>
      <p:ext uri="{BB962C8B-B14F-4D97-AF65-F5344CB8AC3E}">
        <p14:creationId xmlns:p14="http://schemas.microsoft.com/office/powerpoint/2010/main" val="3050314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additive="base">
                                        <p:cTn id="27"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build="p" animBg="1"/>
      <p:bldP spid="12" grpId="0" build="p"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32716"/>
            <a:ext cx="8229600" cy="1092201"/>
          </a:xfrm>
        </p:spPr>
        <p:txBody>
          <a:bodyPr vert="horz" lIns="91440" tIns="45720" rIns="91440" bIns="45720" rtlCol="0" anchor="ctr">
            <a:noAutofit/>
          </a:bodyPr>
          <a:lstStyle/>
          <a:p>
            <a:r>
              <a:rPr lang="ru-RU" altLang="en-US" dirty="0"/>
              <a:t>Внесение изменений</a:t>
            </a:r>
            <a:r>
              <a:rPr lang="en-US" altLang="en-US" dirty="0"/>
              <a:t>: </a:t>
            </a:r>
            <a:r>
              <a:rPr lang="ru-RU" altLang="en-US" dirty="0"/>
              <a:t>начало работы</a:t>
            </a:r>
            <a:endParaRPr lang="en-US" altLang="en-US" dirty="0"/>
          </a:p>
        </p:txBody>
      </p:sp>
      <p:pic>
        <p:nvPicPr>
          <p:cNvPr id="5" name="Объект 4">
            <a:extLst>
              <a:ext uri="{FF2B5EF4-FFF2-40B4-BE49-F238E27FC236}">
                <a16:creationId xmlns:a16="http://schemas.microsoft.com/office/drawing/2014/main" id="{FD7E73D1-B91B-457E-848B-D93DBE28D5B7}"/>
              </a:ext>
            </a:extLst>
          </p:cNvPr>
          <p:cNvPicPr>
            <a:picLocks noGrp="1" noChangeAspect="1"/>
          </p:cNvPicPr>
          <p:nvPr>
            <p:ph idx="1"/>
          </p:nvPr>
        </p:nvPicPr>
        <p:blipFill>
          <a:blip r:embed="rId3"/>
          <a:stretch>
            <a:fillRect/>
          </a:stretch>
        </p:blipFill>
        <p:spPr>
          <a:xfrm>
            <a:off x="3480660" y="1662113"/>
            <a:ext cx="5749793" cy="4232275"/>
          </a:xfrm>
        </p:spPr>
      </p:pic>
    </p:spTree>
    <p:custDataLst>
      <p:tags r:id="rId1"/>
    </p:custDataLst>
    <p:extLst>
      <p:ext uri="{BB962C8B-B14F-4D97-AF65-F5344CB8AC3E}">
        <p14:creationId xmlns:p14="http://schemas.microsoft.com/office/powerpoint/2010/main" val="16613052"/>
      </p:ext>
    </p:extLst>
  </p:cSld>
  <p:clrMapOvr>
    <a:masterClrMapping/>
  </p:clrMapOvr>
  <p:transition spd="slow"/>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vert="horz" lIns="91440" tIns="45720" rIns="91440" bIns="45720" rtlCol="0" anchor="ctr">
            <a:noAutofit/>
          </a:bodyPr>
          <a:lstStyle/>
          <a:p>
            <a:r>
              <a:rPr lang="ru-RU" altLang="en-US" dirty="0"/>
              <a:t>Внесение изменений</a:t>
            </a:r>
            <a:r>
              <a:rPr lang="en-US" altLang="en-US" dirty="0"/>
              <a:t>: </a:t>
            </a:r>
            <a:r>
              <a:rPr lang="ru-RU" altLang="en-US" dirty="0"/>
              <a:t>анализ</a:t>
            </a:r>
            <a:endParaRPr lang="en-US" altLang="en-US" dirty="0"/>
          </a:p>
        </p:txBody>
      </p:sp>
      <p:pic>
        <p:nvPicPr>
          <p:cNvPr id="5" name="Объект 4">
            <a:extLst>
              <a:ext uri="{FF2B5EF4-FFF2-40B4-BE49-F238E27FC236}">
                <a16:creationId xmlns:a16="http://schemas.microsoft.com/office/drawing/2014/main" id="{B6D1209C-779C-442E-96E7-9FED1CAEC76A}"/>
              </a:ext>
            </a:extLst>
          </p:cNvPr>
          <p:cNvPicPr>
            <a:picLocks noGrp="1" noChangeAspect="1"/>
          </p:cNvPicPr>
          <p:nvPr>
            <p:ph idx="1"/>
          </p:nvPr>
        </p:nvPicPr>
        <p:blipFill>
          <a:blip r:embed="rId3"/>
          <a:stretch>
            <a:fillRect/>
          </a:stretch>
        </p:blipFill>
        <p:spPr>
          <a:xfrm>
            <a:off x="2114749" y="1662113"/>
            <a:ext cx="8481615" cy="4232275"/>
          </a:xfrm>
        </p:spPr>
      </p:pic>
    </p:spTree>
    <p:custDataLst>
      <p:tags r:id="rId1"/>
    </p:custDataLst>
    <p:extLst>
      <p:ext uri="{BB962C8B-B14F-4D97-AF65-F5344CB8AC3E}">
        <p14:creationId xmlns:p14="http://schemas.microsoft.com/office/powerpoint/2010/main" val="1582732354"/>
      </p:ext>
    </p:extLst>
  </p:cSld>
  <p:clrMapOvr>
    <a:masterClrMapping/>
  </p:clrMapOvr>
  <p:transition spd="slow"/>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vert="horz" lIns="91440" tIns="45720" rIns="91440" bIns="45720" rtlCol="0" anchor="ctr">
            <a:noAutofit/>
          </a:bodyPr>
          <a:lstStyle/>
          <a:p>
            <a:r>
              <a:rPr lang="ru-RU" altLang="en-US" dirty="0"/>
              <a:t>Внесение изменений</a:t>
            </a:r>
            <a:r>
              <a:rPr lang="en-US" altLang="en-US" dirty="0"/>
              <a:t>: </a:t>
            </a:r>
            <a:r>
              <a:rPr lang="ru-RU" altLang="en-US" dirty="0"/>
              <a:t>Кульминация</a:t>
            </a:r>
            <a:r>
              <a:rPr lang="en-US" altLang="en-US" dirty="0"/>
              <a:t> </a:t>
            </a:r>
            <a:r>
              <a:rPr lang="en-US" altLang="en-US" dirty="0">
                <a:sym typeface="Wingdings" panose="05000000000000000000" pitchFamily="2" charset="2"/>
              </a:rPr>
              <a:t> </a:t>
            </a:r>
            <a:r>
              <a:rPr lang="ru-RU" altLang="en-US" dirty="0">
                <a:sym typeface="Wingdings" panose="05000000000000000000" pitchFamily="2" charset="2"/>
              </a:rPr>
              <a:t>решение</a:t>
            </a:r>
            <a:endParaRPr lang="en-US" altLang="en-US" dirty="0"/>
          </a:p>
        </p:txBody>
      </p:sp>
      <p:pic>
        <p:nvPicPr>
          <p:cNvPr id="5" name="Объект 4">
            <a:extLst>
              <a:ext uri="{FF2B5EF4-FFF2-40B4-BE49-F238E27FC236}">
                <a16:creationId xmlns:a16="http://schemas.microsoft.com/office/drawing/2014/main" id="{61FDA647-3C1F-4076-AD83-34E17E4B7CEF}"/>
              </a:ext>
            </a:extLst>
          </p:cNvPr>
          <p:cNvPicPr>
            <a:picLocks noGrp="1" noChangeAspect="1"/>
          </p:cNvPicPr>
          <p:nvPr>
            <p:ph idx="1"/>
          </p:nvPr>
        </p:nvPicPr>
        <p:blipFill>
          <a:blip r:embed="rId3"/>
          <a:stretch>
            <a:fillRect/>
          </a:stretch>
        </p:blipFill>
        <p:spPr>
          <a:xfrm>
            <a:off x="2233321" y="1662113"/>
            <a:ext cx="8244471" cy="4232275"/>
          </a:xfrm>
        </p:spPr>
      </p:pic>
    </p:spTree>
    <p:custDataLst>
      <p:tags r:id="rId1"/>
    </p:custDataLst>
    <p:extLst>
      <p:ext uri="{BB962C8B-B14F-4D97-AF65-F5344CB8AC3E}">
        <p14:creationId xmlns:p14="http://schemas.microsoft.com/office/powerpoint/2010/main" val="3857534597"/>
      </p:ext>
    </p:extLst>
  </p:cSld>
  <p:clrMapOvr>
    <a:masterClrMapping/>
  </p:clrMapOvr>
  <p:transition spd="slow"/>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76867" y="325291"/>
            <a:ext cx="10437065" cy="1291842"/>
          </a:xfrm>
        </p:spPr>
        <p:txBody>
          <a:bodyPr vert="horz" lIns="91440" tIns="45720" rIns="91440" bIns="45720" rtlCol="0" anchor="ctr">
            <a:noAutofit/>
          </a:bodyPr>
          <a:lstStyle/>
          <a:p>
            <a:r>
              <a:rPr lang="ru-RU" altLang="en-US" dirty="0"/>
              <a:t>Штрафные санкции за просрочку выполнения работ и гарантии исполнения</a:t>
            </a:r>
            <a:endParaRPr lang="en-US" altLang="en-US" dirty="0"/>
          </a:p>
        </p:txBody>
      </p:sp>
      <p:sp>
        <p:nvSpPr>
          <p:cNvPr id="948227" name="Rectangle 3"/>
          <p:cNvSpPr>
            <a:spLocks noGrp="1" noChangeArrowheads="1"/>
          </p:cNvSpPr>
          <p:nvPr>
            <p:ph type="body" idx="1"/>
          </p:nvPr>
        </p:nvSpPr>
        <p:spPr>
          <a:xfrm>
            <a:off x="1719943" y="1718732"/>
            <a:ext cx="8458200" cy="4544181"/>
          </a:xfrm>
        </p:spPr>
        <p:txBody>
          <a:bodyPr>
            <a:normAutofit/>
          </a:bodyPr>
          <a:lstStyle/>
          <a:p>
            <a:pPr eaLnBrk="1" hangingPunct="1">
              <a:lnSpc>
                <a:spcPct val="200000"/>
              </a:lnSpc>
              <a:buFont typeface="Wingdings" panose="05000000000000000000" pitchFamily="2" charset="2"/>
              <a:buChar char="Ø"/>
            </a:pPr>
            <a:r>
              <a:rPr lang="ru-RU" altLang="en-US" b="1" dirty="0">
                <a:solidFill>
                  <a:srgbClr val="C00000"/>
                </a:solidFill>
                <a:cs typeface="Calibri" panose="020F0502020204030204" pitchFamily="34" charset="0"/>
              </a:rPr>
              <a:t>На что следует обратить внимание</a:t>
            </a:r>
            <a:r>
              <a:rPr lang="en-US" altLang="en-US" b="1" dirty="0">
                <a:solidFill>
                  <a:srgbClr val="C00000"/>
                </a:solidFill>
                <a:cs typeface="Calibri" panose="020F0502020204030204" pitchFamily="34" charset="0"/>
              </a:rPr>
              <a:t>:</a:t>
            </a:r>
          </a:p>
          <a:p>
            <a:pPr lvl="1"/>
            <a:r>
              <a:rPr lang="ru-RU" altLang="en-US" sz="2000" dirty="0">
                <a:cs typeface="Calibri" panose="020F0502020204030204" pitchFamily="34" charset="0"/>
              </a:rPr>
              <a:t>Когда мы можем применить штрафные санкции за просрочку: в процессе или в конце)</a:t>
            </a:r>
            <a:r>
              <a:rPr lang="en-US" altLang="en-US" sz="2000" dirty="0">
                <a:cs typeface="Calibri" panose="020F0502020204030204" pitchFamily="34" charset="0"/>
                <a:sym typeface="Wingdings" panose="05000000000000000000" pitchFamily="2" charset="2"/>
              </a:rPr>
              <a:t> </a:t>
            </a:r>
            <a:r>
              <a:rPr lang="ru-RU" altLang="en-US" sz="2000" dirty="0">
                <a:cs typeface="Calibri" panose="020F0502020204030204" pitchFamily="34" charset="0"/>
              </a:rPr>
              <a:t> (положения договора) </a:t>
            </a:r>
          </a:p>
          <a:p>
            <a:pPr lvl="1"/>
            <a:r>
              <a:rPr lang="ru-RU" altLang="en-US" sz="2000" dirty="0">
                <a:cs typeface="Calibri" panose="020F0502020204030204" pitchFamily="34" charset="0"/>
              </a:rPr>
              <a:t>Как мы можем применить санкции за просрочку </a:t>
            </a:r>
            <a:r>
              <a:rPr lang="en-US" altLang="en-US" sz="2000" dirty="0">
                <a:cs typeface="Calibri" panose="020F0502020204030204" pitchFamily="34" charset="0"/>
                <a:sym typeface="Wingdings" panose="05000000000000000000" pitchFamily="2" charset="2"/>
              </a:rPr>
              <a:t></a:t>
            </a:r>
            <a:r>
              <a:rPr lang="ru-RU" altLang="en-US" sz="2000" dirty="0">
                <a:cs typeface="Calibri" panose="020F0502020204030204" pitchFamily="34" charset="0"/>
              </a:rPr>
              <a:t> вычесть из причитающихся платежей, вычесть из будущих платежей, вычесть из окончательного баланса, запросить гарантии исполнения и т. д.</a:t>
            </a:r>
          </a:p>
          <a:p>
            <a:pPr lvl="1"/>
            <a:r>
              <a:rPr lang="ru-RU" altLang="en-US" sz="2000" dirty="0">
                <a:cs typeface="Calibri" panose="020F0502020204030204" pitchFamily="34" charset="0"/>
              </a:rPr>
              <a:t>Влияние применения штрафных санкций за просрочку по сравнению с запросом гарантии исполнения </a:t>
            </a:r>
            <a:r>
              <a:rPr lang="en-US" altLang="en-US" sz="2000" dirty="0">
                <a:cs typeface="Calibri" panose="020F0502020204030204" pitchFamily="34" charset="0"/>
                <a:sym typeface="Wingdings" panose="05000000000000000000" pitchFamily="2" charset="2"/>
              </a:rPr>
              <a:t></a:t>
            </a:r>
            <a:r>
              <a:rPr lang="ru-RU" altLang="en-US" sz="2000" dirty="0">
                <a:cs typeface="Calibri" panose="020F0502020204030204" pitchFamily="34" charset="0"/>
              </a:rPr>
              <a:t> запрос гарантии исполнения влияет на репутацию подрядчика, в то время как вычет платежей не влияет</a:t>
            </a:r>
          </a:p>
          <a:p>
            <a:pPr lvl="1"/>
            <a:r>
              <a:rPr lang="ru-RU" altLang="en-US" sz="2000" dirty="0">
                <a:cs typeface="Calibri" panose="020F0502020204030204" pitchFamily="34" charset="0"/>
              </a:rPr>
              <a:t>P.S. Гарантии для владельцев от нарушения. Нарушение &gt;&gt; Задержка</a:t>
            </a:r>
            <a:endParaRPr lang="en-US" altLang="en-US" sz="2000" dirty="0">
              <a:cs typeface="Calibri" panose="020F0502020204030204" pitchFamily="34" charset="0"/>
            </a:endParaRPr>
          </a:p>
          <a:p>
            <a:pPr lvl="1" eaLnBrk="1" hangingPunct="1"/>
            <a:endParaRPr lang="en-US" altLang="en-US" sz="2000" dirty="0">
              <a:cs typeface="Calibri" panose="020F0502020204030204" pitchFamily="34" charset="0"/>
              <a:sym typeface="Wingdings" panose="05000000000000000000" pitchFamily="2" charset="2"/>
            </a:endParaRPr>
          </a:p>
          <a:p>
            <a:pPr lvl="1" eaLnBrk="1" hangingPunct="1"/>
            <a:endParaRPr lang="en-US" altLang="en-US" dirty="0">
              <a:latin typeface="TradeGothic" charset="0"/>
            </a:endParaRPr>
          </a:p>
        </p:txBody>
      </p:sp>
      <p:pic>
        <p:nvPicPr>
          <p:cNvPr id="2" name="s0de757600b941e398d490783657286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896475" y="1395192"/>
            <a:ext cx="2019300" cy="1690813"/>
          </a:xfrm>
          <a:prstGeom prst="rect">
            <a:avLst/>
          </a:prstGeom>
        </p:spPr>
      </p:pic>
    </p:spTree>
    <p:custDataLst>
      <p:tags r:id="rId1"/>
    </p:custDataLst>
    <p:extLst>
      <p:ext uri="{BB962C8B-B14F-4D97-AF65-F5344CB8AC3E}">
        <p14:creationId xmlns:p14="http://schemas.microsoft.com/office/powerpoint/2010/main" val="3551811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anim calcmode="lin" valueType="num">
                                      <p:cBhvr>
                                        <p:cTn id="7" dur="500" fill="hold"/>
                                        <p:tgtEl>
                                          <p:spTgt spid="948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82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822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48227">
                                            <p:txEl>
                                              <p:pRg st="1" end="1"/>
                                            </p:txEl>
                                          </p:spTgt>
                                        </p:tgtEl>
                                        <p:attrNameLst>
                                          <p:attrName>style.visibility</p:attrName>
                                        </p:attrNameLst>
                                      </p:cBhvr>
                                      <p:to>
                                        <p:strVal val="visible"/>
                                      </p:to>
                                    </p:set>
                                    <p:anim calcmode="lin" valueType="num">
                                      <p:cBhvr>
                                        <p:cTn id="12" dur="500" fill="hold"/>
                                        <p:tgtEl>
                                          <p:spTgt spid="94822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4822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48227">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48227">
                                            <p:txEl>
                                              <p:pRg st="2" end="2"/>
                                            </p:txEl>
                                          </p:spTgt>
                                        </p:tgtEl>
                                        <p:attrNameLst>
                                          <p:attrName>style.visibility</p:attrName>
                                        </p:attrNameLst>
                                      </p:cBhvr>
                                      <p:to>
                                        <p:strVal val="visible"/>
                                      </p:to>
                                    </p:set>
                                    <p:anim calcmode="lin" valueType="num">
                                      <p:cBhvr>
                                        <p:cTn id="17" dur="500" fill="hold"/>
                                        <p:tgtEl>
                                          <p:spTgt spid="94822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4822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948227">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948227">
                                            <p:txEl>
                                              <p:pRg st="3" end="3"/>
                                            </p:txEl>
                                          </p:spTgt>
                                        </p:tgtEl>
                                        <p:attrNameLst>
                                          <p:attrName>style.visibility</p:attrName>
                                        </p:attrNameLst>
                                      </p:cBhvr>
                                      <p:to>
                                        <p:strVal val="visible"/>
                                      </p:to>
                                    </p:set>
                                    <p:anim calcmode="lin" valueType="num">
                                      <p:cBhvr>
                                        <p:cTn id="22" dur="500" fill="hold"/>
                                        <p:tgtEl>
                                          <p:spTgt spid="94822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94822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948227">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48227">
                                            <p:txEl>
                                              <p:pRg st="4" end="4"/>
                                            </p:txEl>
                                          </p:spTgt>
                                        </p:tgtEl>
                                        <p:attrNameLst>
                                          <p:attrName>style.visibility</p:attrName>
                                        </p:attrNameLst>
                                      </p:cBhvr>
                                      <p:to>
                                        <p:strVal val="visible"/>
                                      </p:to>
                                    </p:set>
                                    <p:anim calcmode="lin" valueType="num">
                                      <p:cBhvr>
                                        <p:cTn id="27" dur="500" fill="hold"/>
                                        <p:tgtEl>
                                          <p:spTgt spid="94822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48227">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948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vert="horz" lIns="91440" tIns="45720" rIns="91440" bIns="45720" rtlCol="0" anchor="ctr">
            <a:noAutofit/>
          </a:bodyPr>
          <a:lstStyle/>
          <a:p>
            <a:r>
              <a:rPr lang="ru-RU" altLang="en-US" dirty="0"/>
              <a:t>Споры</a:t>
            </a:r>
            <a:endParaRPr lang="en-US" altLang="en-US" dirty="0"/>
          </a:p>
        </p:txBody>
      </p:sp>
      <p:sp>
        <p:nvSpPr>
          <p:cNvPr id="615427" name="Rectangle 3"/>
          <p:cNvSpPr>
            <a:spLocks noGrp="1" noChangeArrowheads="1"/>
          </p:cNvSpPr>
          <p:nvPr>
            <p:ph idx="1"/>
          </p:nvPr>
        </p:nvSpPr>
        <p:spPr/>
        <p:txBody>
          <a:bodyPr>
            <a:normAutofit/>
          </a:bodyPr>
          <a:lstStyle/>
          <a:p>
            <a:pPr marL="457200" lvl="1" indent="-457200">
              <a:lnSpc>
                <a:spcPct val="150000"/>
              </a:lnSpc>
              <a:buSzPct val="100000"/>
              <a:buFont typeface="Wingdings" panose="05000000000000000000" pitchFamily="2" charset="2"/>
              <a:buChar char="Ø"/>
              <a:defRPr/>
            </a:pPr>
            <a:r>
              <a:rPr lang="ru-RU" sz="2800" b="1" dirty="0">
                <a:solidFill>
                  <a:srgbClr val="C00000"/>
                </a:solidFill>
              </a:rPr>
              <a:t>Негативное отношение приводит к спорам в основном из-за:</a:t>
            </a:r>
            <a:r>
              <a:rPr lang="en-US" sz="2800" b="1" dirty="0">
                <a:solidFill>
                  <a:srgbClr val="C00000"/>
                </a:solidFill>
              </a:rPr>
              <a:t>   </a:t>
            </a:r>
          </a:p>
          <a:p>
            <a:pPr lvl="1">
              <a:lnSpc>
                <a:spcPct val="150000"/>
              </a:lnSpc>
              <a:defRPr/>
            </a:pPr>
            <a:r>
              <a:rPr lang="ru-RU" sz="2000" dirty="0">
                <a:cs typeface="Calibri" panose="020F0502020204030204" pitchFamily="34" charset="0"/>
              </a:rPr>
              <a:t>Недостаточность коммуникаций</a:t>
            </a:r>
            <a:endParaRPr lang="en-US" sz="2000" dirty="0">
              <a:cs typeface="Calibri" panose="020F0502020204030204" pitchFamily="34" charset="0"/>
            </a:endParaRPr>
          </a:p>
          <a:p>
            <a:pPr lvl="1">
              <a:lnSpc>
                <a:spcPct val="150000"/>
              </a:lnSpc>
              <a:defRPr/>
            </a:pPr>
            <a:r>
              <a:rPr lang="ru-RU" sz="2000" dirty="0">
                <a:cs typeface="Calibri" panose="020F0502020204030204" pitchFamily="34" charset="0"/>
              </a:rPr>
              <a:t>Отсутствие доверия</a:t>
            </a:r>
            <a:endParaRPr lang="en-US" sz="2000" dirty="0">
              <a:cs typeface="Calibri" panose="020F0502020204030204" pitchFamily="34" charset="0"/>
            </a:endParaRPr>
          </a:p>
          <a:p>
            <a:pPr lvl="1">
              <a:lnSpc>
                <a:spcPct val="150000"/>
              </a:lnSpc>
              <a:defRPr/>
            </a:pPr>
            <a:r>
              <a:rPr lang="ru-RU" sz="2000" dirty="0">
                <a:cs typeface="Calibri" panose="020F0502020204030204" pitchFamily="34" charset="0"/>
              </a:rPr>
              <a:t>Неправильное понимание положений договоров</a:t>
            </a:r>
            <a:endParaRPr lang="en-US" sz="2000" dirty="0">
              <a:cs typeface="Calibri" panose="020F0502020204030204" pitchFamily="34" charset="0"/>
            </a:endParaRPr>
          </a:p>
          <a:p>
            <a:pPr lvl="1">
              <a:lnSpc>
                <a:spcPct val="150000"/>
              </a:lnSpc>
              <a:defRPr/>
            </a:pPr>
            <a:r>
              <a:rPr lang="ru-RU" sz="2000" dirty="0">
                <a:cs typeface="Calibri" panose="020F0502020204030204" pitchFamily="34" charset="0"/>
              </a:rPr>
              <a:t>Неопределенность ролей</a:t>
            </a:r>
            <a:endParaRPr lang="en-US" sz="2000" dirty="0">
              <a:cs typeface="Calibri" panose="020F0502020204030204" pitchFamily="34" charset="0"/>
            </a:endParaRPr>
          </a:p>
          <a:p>
            <a:pPr lvl="1">
              <a:lnSpc>
                <a:spcPct val="150000"/>
              </a:lnSpc>
              <a:defRPr/>
            </a:pPr>
            <a:r>
              <a:rPr lang="ru-RU" sz="2000" dirty="0">
                <a:cs typeface="Calibri" panose="020F0502020204030204" pitchFamily="34" charset="0"/>
              </a:rPr>
              <a:t>Персонализация вопросов</a:t>
            </a:r>
            <a:endParaRPr lang="en-US" sz="2000" dirty="0">
              <a:cs typeface="Calibri" panose="020F0502020204030204" pitchFamily="34" charset="0"/>
            </a:endParaRPr>
          </a:p>
          <a:p>
            <a:pPr lvl="1">
              <a:lnSpc>
                <a:spcPct val="150000"/>
              </a:lnSpc>
              <a:defRPr/>
            </a:pPr>
            <a:r>
              <a:rPr lang="ru-RU" sz="2000" dirty="0">
                <a:cs typeface="Calibri" panose="020F0502020204030204" pitchFamily="34" charset="0"/>
              </a:rPr>
              <a:t>Несбалансированное распределение рисков</a:t>
            </a:r>
            <a:endParaRPr lang="en-US" sz="2000" dirty="0">
              <a:cs typeface="Calibri" panose="020F0502020204030204" pitchFamily="34" charset="0"/>
            </a:endParaRPr>
          </a:p>
          <a:p>
            <a:pPr lvl="1" eaLnBrk="1" hangingPunct="1">
              <a:defRPr/>
            </a:pPr>
            <a:endParaRPr lang="en-US" dirty="0"/>
          </a:p>
          <a:p>
            <a:pPr lvl="1" eaLnBrk="1" hangingPunct="1">
              <a:defRPr/>
            </a:pPr>
            <a:endParaRPr lang="en-US" dirty="0"/>
          </a:p>
        </p:txBody>
      </p:sp>
      <p:pic>
        <p:nvPicPr>
          <p:cNvPr id="2" name="s43911e672b2484d91f25bbc2309896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777655" y="2515795"/>
            <a:ext cx="3576145" cy="2525486"/>
          </a:xfrm>
          <a:prstGeom prst="rect">
            <a:avLst/>
          </a:prstGeom>
        </p:spPr>
      </p:pic>
    </p:spTree>
    <p:custDataLst>
      <p:tags r:id="rId1"/>
    </p:custDataLst>
    <p:extLst>
      <p:ext uri="{BB962C8B-B14F-4D97-AF65-F5344CB8AC3E}">
        <p14:creationId xmlns:p14="http://schemas.microsoft.com/office/powerpoint/2010/main" val="3544730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 calcmode="lin" valueType="num">
                                      <p:cBhvr>
                                        <p:cTn id="7" dur="500" fill="hold"/>
                                        <p:tgtEl>
                                          <p:spTgt spid="615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54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542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 calcmode="lin" valueType="num">
                                      <p:cBhvr>
                                        <p:cTn id="12" dur="500" fill="hold"/>
                                        <p:tgtEl>
                                          <p:spTgt spid="61542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1542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15427">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 calcmode="lin" valueType="num">
                                      <p:cBhvr>
                                        <p:cTn id="17" dur="500" fill="hold"/>
                                        <p:tgtEl>
                                          <p:spTgt spid="61542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1542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15427">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 calcmode="lin" valueType="num">
                                      <p:cBhvr>
                                        <p:cTn id="22" dur="500" fill="hold"/>
                                        <p:tgtEl>
                                          <p:spTgt spid="61542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1542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15427">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 calcmode="lin" valueType="num">
                                      <p:cBhvr>
                                        <p:cTn id="27" dur="500" fill="hold"/>
                                        <p:tgtEl>
                                          <p:spTgt spid="61542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15427">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15427">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615427">
                                            <p:txEl>
                                              <p:pRg st="5" end="5"/>
                                            </p:txEl>
                                          </p:spTgt>
                                        </p:tgtEl>
                                        <p:attrNameLst>
                                          <p:attrName>style.visibility</p:attrName>
                                        </p:attrNameLst>
                                      </p:cBhvr>
                                      <p:to>
                                        <p:strVal val="visible"/>
                                      </p:to>
                                    </p:set>
                                    <p:anim calcmode="lin" valueType="num">
                                      <p:cBhvr>
                                        <p:cTn id="32" dur="500" fill="hold"/>
                                        <p:tgtEl>
                                          <p:spTgt spid="61542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15427">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615427">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15427">
                                            <p:txEl>
                                              <p:pRg st="6" end="6"/>
                                            </p:txEl>
                                          </p:spTgt>
                                        </p:tgtEl>
                                        <p:attrNameLst>
                                          <p:attrName>style.visibility</p:attrName>
                                        </p:attrNameLst>
                                      </p:cBhvr>
                                      <p:to>
                                        <p:strVal val="visible"/>
                                      </p:to>
                                    </p:set>
                                    <p:anim calcmode="lin" valueType="num">
                                      <p:cBhvr>
                                        <p:cTn id="37" dur="500" fill="hold"/>
                                        <p:tgtEl>
                                          <p:spTgt spid="61542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15427">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615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vert="horz" lIns="91440" tIns="45720" rIns="91440" bIns="45720" rtlCol="0" anchor="ctr">
            <a:noAutofit/>
          </a:bodyPr>
          <a:lstStyle/>
          <a:p>
            <a:r>
              <a:rPr lang="ru-RU" altLang="en-US" dirty="0"/>
              <a:t>Споры</a:t>
            </a:r>
            <a:endParaRPr lang="en-US" altLang="en-US" dirty="0"/>
          </a:p>
        </p:txBody>
      </p:sp>
      <p:sp>
        <p:nvSpPr>
          <p:cNvPr id="616451" name="Rectangle 3"/>
          <p:cNvSpPr>
            <a:spLocks noGrp="1" noChangeArrowheads="1"/>
          </p:cNvSpPr>
          <p:nvPr>
            <p:ph idx="1"/>
          </p:nvPr>
        </p:nvSpPr>
        <p:spPr>
          <a:xfrm>
            <a:off x="1981200" y="1524000"/>
            <a:ext cx="7785100" cy="4051300"/>
          </a:xfrm>
        </p:spPr>
        <p:txBody>
          <a:bodyPr>
            <a:normAutofit/>
          </a:bodyPr>
          <a:lstStyle/>
          <a:p>
            <a:pPr eaLnBrk="1" hangingPunct="1">
              <a:buFont typeface="Wingdings" panose="05000000000000000000" pitchFamily="2" charset="2"/>
              <a:buChar char="Ø"/>
              <a:defRPr/>
            </a:pPr>
            <a:r>
              <a:rPr lang="ru-RU" altLang="en-US" b="1" dirty="0">
                <a:solidFill>
                  <a:srgbClr val="C00000"/>
                </a:solidFill>
              </a:rPr>
              <a:t>Споры и претензии</a:t>
            </a:r>
            <a:endParaRPr lang="en-US" altLang="en-US" b="1" dirty="0">
              <a:solidFill>
                <a:srgbClr val="C00000"/>
              </a:solidFill>
            </a:endParaRPr>
          </a:p>
          <a:p>
            <a:pPr marL="0" indent="0">
              <a:buNone/>
              <a:defRPr/>
            </a:pPr>
            <a:endParaRPr lang="en-US" altLang="en-US" dirty="0"/>
          </a:p>
          <a:p>
            <a:pPr lvl="1">
              <a:lnSpc>
                <a:spcPct val="150000"/>
              </a:lnSpc>
              <a:defRPr/>
            </a:pPr>
            <a:r>
              <a:rPr lang="ru-RU" altLang="en-US" sz="2000" dirty="0"/>
              <a:t>Трата большого количества времени и энергии</a:t>
            </a:r>
            <a:endParaRPr lang="en-US" altLang="en-US" sz="2000" dirty="0"/>
          </a:p>
          <a:p>
            <a:pPr lvl="1">
              <a:lnSpc>
                <a:spcPct val="150000"/>
              </a:lnSpc>
              <a:defRPr/>
            </a:pPr>
            <a:r>
              <a:rPr lang="ru-RU" altLang="en-US" sz="2000" dirty="0"/>
              <a:t>Сокращение времени, доступного для конструктивной работы</a:t>
            </a:r>
            <a:endParaRPr lang="en-US" altLang="en-US" sz="2000" dirty="0"/>
          </a:p>
          <a:p>
            <a:pPr lvl="1">
              <a:lnSpc>
                <a:spcPct val="150000"/>
              </a:lnSpc>
              <a:defRPr/>
            </a:pPr>
            <a:r>
              <a:rPr lang="ru-RU" altLang="en-US" sz="2000" dirty="0"/>
              <a:t>Не позволяет обеим командам сотрудничать для достижения целей по вопросам времени, бюджета и качества.</a:t>
            </a:r>
            <a:endParaRPr lang="en-US" altLang="en-US" sz="2000" dirty="0"/>
          </a:p>
          <a:p>
            <a:pPr eaLnBrk="1" hangingPunct="1">
              <a:defRPr/>
            </a:pPr>
            <a:endParaRPr lang="en-US" altLang="en-US" dirty="0"/>
          </a:p>
          <a:p>
            <a:pPr eaLnBrk="1" hangingPunct="1">
              <a:defRPr/>
            </a:pPr>
            <a:endParaRPr lang="en-US" altLang="en-US" dirty="0"/>
          </a:p>
          <a:p>
            <a:pPr eaLnBrk="1" hangingPunct="1">
              <a:buFontTx/>
              <a:buNone/>
              <a:defRPr/>
            </a:pPr>
            <a:endParaRPr lang="en-US" altLang="en-US" dirty="0"/>
          </a:p>
          <a:p>
            <a:pPr eaLnBrk="1" hangingPunct="1">
              <a:buFontTx/>
              <a:buNone/>
              <a:defRPr/>
            </a:pPr>
            <a:endParaRPr lang="en-US" altLang="en-US" dirty="0"/>
          </a:p>
          <a:p>
            <a:pPr lvl="1" eaLnBrk="1" hangingPunct="1">
              <a:defRPr/>
            </a:pPr>
            <a:endParaRPr lang="en-US" altLang="en-US" dirty="0"/>
          </a:p>
        </p:txBody>
      </p:sp>
      <p:pic>
        <p:nvPicPr>
          <p:cNvPr id="2" name="sb358de6811340baab573320409dda6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692054" y="904240"/>
            <a:ext cx="2661746" cy="1807030"/>
          </a:xfrm>
          <a:prstGeom prst="rect">
            <a:avLst/>
          </a:prstGeom>
        </p:spPr>
      </p:pic>
    </p:spTree>
    <p:custDataLst>
      <p:tags r:id="rId1"/>
    </p:custDataLst>
    <p:extLst>
      <p:ext uri="{BB962C8B-B14F-4D97-AF65-F5344CB8AC3E}">
        <p14:creationId xmlns:p14="http://schemas.microsoft.com/office/powerpoint/2010/main" val="1175379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6451">
                                            <p:txEl>
                                              <p:pRg st="0" end="0"/>
                                            </p:txEl>
                                          </p:spTgt>
                                        </p:tgtEl>
                                        <p:attrNameLst>
                                          <p:attrName>style.visibility</p:attrName>
                                        </p:attrNameLst>
                                      </p:cBhvr>
                                      <p:to>
                                        <p:strVal val="visible"/>
                                      </p:to>
                                    </p:set>
                                    <p:animEffect transition="in" filter="blinds(horizontal)">
                                      <p:cBhvr>
                                        <p:cTn id="7" dur="500"/>
                                        <p:tgtEl>
                                          <p:spTgt spid="61645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616451">
                                            <p:txEl>
                                              <p:pRg st="2" end="2"/>
                                            </p:txEl>
                                          </p:spTgt>
                                        </p:tgtEl>
                                        <p:attrNameLst>
                                          <p:attrName>style.visibility</p:attrName>
                                        </p:attrNameLst>
                                      </p:cBhvr>
                                      <p:to>
                                        <p:strVal val="visible"/>
                                      </p:to>
                                    </p:set>
                                    <p:anim calcmode="lin" valueType="num">
                                      <p:cBhvr>
                                        <p:cTn id="10" dur="500" fill="hold"/>
                                        <p:tgtEl>
                                          <p:spTgt spid="616451">
                                            <p:txEl>
                                              <p:pRg st="2" end="2"/>
                                            </p:txEl>
                                          </p:spTgt>
                                        </p:tgtEl>
                                        <p:attrNameLst>
                                          <p:attrName>ppt_w</p:attrName>
                                        </p:attrNameLst>
                                      </p:cBhvr>
                                      <p:tavLst>
                                        <p:tav tm="0">
                                          <p:val>
                                            <p:fltVal val="0"/>
                                          </p:val>
                                        </p:tav>
                                        <p:tav tm="100000">
                                          <p:val>
                                            <p:strVal val="#ppt_w"/>
                                          </p:val>
                                        </p:tav>
                                      </p:tavLst>
                                    </p:anim>
                                    <p:anim calcmode="lin" valueType="num">
                                      <p:cBhvr>
                                        <p:cTn id="11" dur="500" fill="hold"/>
                                        <p:tgtEl>
                                          <p:spTgt spid="616451">
                                            <p:txEl>
                                              <p:pRg st="2" end="2"/>
                                            </p:txEl>
                                          </p:spTgt>
                                        </p:tgtEl>
                                        <p:attrNameLst>
                                          <p:attrName>ppt_h</p:attrName>
                                        </p:attrNameLst>
                                      </p:cBhvr>
                                      <p:tavLst>
                                        <p:tav tm="0">
                                          <p:val>
                                            <p:fltVal val="0"/>
                                          </p:val>
                                        </p:tav>
                                        <p:tav tm="100000">
                                          <p:val>
                                            <p:strVal val="#ppt_h"/>
                                          </p:val>
                                        </p:tav>
                                      </p:tavLst>
                                    </p:anim>
                                    <p:animEffect transition="in" filter="fade">
                                      <p:cBhvr>
                                        <p:cTn id="12" dur="500"/>
                                        <p:tgtEl>
                                          <p:spTgt spid="616451">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616451">
                                            <p:txEl>
                                              <p:pRg st="3" end="3"/>
                                            </p:txEl>
                                          </p:spTgt>
                                        </p:tgtEl>
                                        <p:attrNameLst>
                                          <p:attrName>style.visibility</p:attrName>
                                        </p:attrNameLst>
                                      </p:cBhvr>
                                      <p:to>
                                        <p:strVal val="visible"/>
                                      </p:to>
                                    </p:set>
                                    <p:anim calcmode="lin" valueType="num">
                                      <p:cBhvr>
                                        <p:cTn id="15" dur="500" fill="hold"/>
                                        <p:tgtEl>
                                          <p:spTgt spid="616451">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616451">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616451">
                                            <p:txEl>
                                              <p:pRg st="3" end="3"/>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616451">
                                            <p:txEl>
                                              <p:pRg st="4" end="4"/>
                                            </p:txEl>
                                          </p:spTgt>
                                        </p:tgtEl>
                                        <p:attrNameLst>
                                          <p:attrName>style.visibility</p:attrName>
                                        </p:attrNameLst>
                                      </p:cBhvr>
                                      <p:to>
                                        <p:strVal val="visible"/>
                                      </p:to>
                                    </p:set>
                                    <p:anim calcmode="lin" valueType="num">
                                      <p:cBhvr>
                                        <p:cTn id="20" dur="500" fill="hold"/>
                                        <p:tgtEl>
                                          <p:spTgt spid="616451">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616451">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6164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6186" y="381000"/>
            <a:ext cx="8229600" cy="1092200"/>
          </a:xfrm>
        </p:spPr>
        <p:txBody>
          <a:bodyPr vert="horz" lIns="91440" tIns="45720" rIns="91440" bIns="45720" rtlCol="0" anchor="ctr">
            <a:noAutofit/>
          </a:bodyPr>
          <a:lstStyle/>
          <a:p>
            <a:r>
              <a:rPr lang="ru-RU" altLang="en-US" dirty="0"/>
              <a:t>Претензии </a:t>
            </a:r>
            <a:endParaRPr lang="en-US" altLang="en-US" dirty="0"/>
          </a:p>
        </p:txBody>
      </p:sp>
      <p:sp>
        <p:nvSpPr>
          <p:cNvPr id="954371" name="Rectangle 3"/>
          <p:cNvSpPr>
            <a:spLocks noGrp="1" noChangeArrowheads="1"/>
          </p:cNvSpPr>
          <p:nvPr>
            <p:ph idx="1"/>
          </p:nvPr>
        </p:nvSpPr>
        <p:spPr>
          <a:xfrm>
            <a:off x="1357745" y="1874342"/>
            <a:ext cx="10273145" cy="4233264"/>
          </a:xfrm>
        </p:spPr>
        <p:txBody>
          <a:bodyPr>
            <a:normAutofit/>
          </a:bodyPr>
          <a:lstStyle/>
          <a:p>
            <a:pPr>
              <a:buFont typeface="Wingdings" panose="05000000000000000000" pitchFamily="2" charset="2"/>
              <a:buChar char="Ø"/>
            </a:pPr>
            <a:r>
              <a:rPr lang="ru-RU" altLang="en-US" b="1" dirty="0">
                <a:solidFill>
                  <a:srgbClr val="C00000"/>
                </a:solidFill>
                <a:cs typeface="Calibri" panose="020F0502020204030204" pitchFamily="34" charset="0"/>
              </a:rPr>
              <a:t>Поставщики могут подавать два типа претензий</a:t>
            </a:r>
            <a:r>
              <a:rPr lang="en-US" altLang="en-US" b="1" dirty="0">
                <a:solidFill>
                  <a:srgbClr val="C00000"/>
                </a:solidFill>
                <a:cs typeface="Calibri" panose="020F0502020204030204" pitchFamily="34" charset="0"/>
              </a:rPr>
              <a:t>:</a:t>
            </a:r>
          </a:p>
          <a:p>
            <a:pPr marL="0" indent="0" eaLnBrk="1" hangingPunct="1">
              <a:buNone/>
            </a:pPr>
            <a:r>
              <a:rPr lang="en-US" altLang="en-US" b="1" dirty="0">
                <a:solidFill>
                  <a:srgbClr val="C00000"/>
                </a:solidFill>
                <a:cs typeface="Calibri" panose="020F0502020204030204" pitchFamily="34" charset="0"/>
              </a:rPr>
              <a:t> </a:t>
            </a:r>
          </a:p>
          <a:p>
            <a:pPr marL="914400" lvl="1" indent="-457200">
              <a:buFont typeface="+mj-lt"/>
              <a:buAutoNum type="arabicPeriod"/>
              <a:defRPr/>
            </a:pPr>
            <a:r>
              <a:rPr lang="ru-RU" altLang="en-US" sz="2000" b="1" dirty="0"/>
              <a:t>«договорные» претензии</a:t>
            </a:r>
            <a:r>
              <a:rPr lang="ru-RU" altLang="en-US" sz="2000" dirty="0"/>
              <a:t>: подаются в соответствии с конкретными положениями договора.</a:t>
            </a:r>
          </a:p>
          <a:p>
            <a:pPr marL="914400" lvl="1" indent="-457200">
              <a:buFont typeface="+mj-lt"/>
              <a:buAutoNum type="arabicPeriod"/>
              <a:defRPr/>
            </a:pPr>
            <a:r>
              <a:rPr lang="ru-RU" altLang="en-US" sz="2000" b="1" dirty="0"/>
              <a:t>«правовые» претензии</a:t>
            </a:r>
            <a:r>
              <a:rPr lang="ru-RU" altLang="en-US" sz="2000" dirty="0"/>
              <a:t>: подаются в соответствии с законодательством, регулирующим договор </a:t>
            </a:r>
          </a:p>
          <a:p>
            <a:pPr lvl="1">
              <a:defRPr/>
            </a:pPr>
            <a:r>
              <a:rPr lang="ru-RU" altLang="en-US" sz="1600" dirty="0"/>
              <a:t>неправомерное расторжение договора с  покупателем</a:t>
            </a:r>
          </a:p>
          <a:p>
            <a:pPr lvl="1">
              <a:defRPr/>
            </a:pPr>
            <a:r>
              <a:rPr lang="ru-RU" altLang="en-US" sz="1600" dirty="0"/>
              <a:t>искажение фактов покупателем; </a:t>
            </a:r>
          </a:p>
          <a:p>
            <a:pPr lvl="1">
              <a:defRPr/>
            </a:pPr>
            <a:r>
              <a:rPr lang="ru-RU" altLang="en-US" sz="1600" dirty="0"/>
              <a:t>другие претензии, выходящие за рамки договора, но относящиеся к договору, вместо ссылки на прямо выраженные пункты договора.</a:t>
            </a:r>
            <a:endParaRPr lang="en-US" altLang="en-US" sz="1600" dirty="0"/>
          </a:p>
          <a:p>
            <a:pPr lvl="2">
              <a:defRPr/>
            </a:pPr>
            <a:endParaRPr lang="en-US" altLang="en-US" dirty="0"/>
          </a:p>
          <a:p>
            <a:pPr lvl="1" eaLnBrk="1" hangingPunct="1"/>
            <a:endParaRPr lang="en-US" altLang="en-US" dirty="0"/>
          </a:p>
        </p:txBody>
      </p:sp>
      <p:pic>
        <p:nvPicPr>
          <p:cNvPr id="2" name="s552dbe54c0d4e7f89d09ee695f3529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859115" y="4947982"/>
            <a:ext cx="2293341" cy="1159624"/>
          </a:xfrm>
          <a:prstGeom prst="rect">
            <a:avLst/>
          </a:prstGeom>
        </p:spPr>
      </p:pic>
    </p:spTree>
    <p:custDataLst>
      <p:tags r:id="rId1"/>
    </p:custDataLst>
    <p:extLst>
      <p:ext uri="{BB962C8B-B14F-4D97-AF65-F5344CB8AC3E}">
        <p14:creationId xmlns:p14="http://schemas.microsoft.com/office/powerpoint/2010/main" val="1589934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 calcmode="lin" valueType="num">
                                      <p:cBhvr>
                                        <p:cTn id="7" dur="500" fill="hold"/>
                                        <p:tgtEl>
                                          <p:spTgt spid="954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43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54371">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54371">
                                            <p:txEl>
                                              <p:pRg st="1" end="1"/>
                                            </p:txEl>
                                          </p:spTgt>
                                        </p:tgtEl>
                                        <p:attrNameLst>
                                          <p:attrName>style.visibility</p:attrName>
                                        </p:attrNameLst>
                                      </p:cBhvr>
                                      <p:to>
                                        <p:strVal val="visible"/>
                                      </p:to>
                                    </p:set>
                                    <p:anim calcmode="lin" valueType="num">
                                      <p:cBhvr>
                                        <p:cTn id="12" dur="500" fill="hold"/>
                                        <p:tgtEl>
                                          <p:spTgt spid="9543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543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54371">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54371">
                                            <p:txEl>
                                              <p:pRg st="2" end="2"/>
                                            </p:txEl>
                                          </p:spTgt>
                                        </p:tgtEl>
                                        <p:attrNameLst>
                                          <p:attrName>style.visibility</p:attrName>
                                        </p:attrNameLst>
                                      </p:cBhvr>
                                      <p:to>
                                        <p:strVal val="visible"/>
                                      </p:to>
                                    </p:set>
                                    <p:anim calcmode="lin" valueType="num">
                                      <p:cBhvr>
                                        <p:cTn id="17" dur="500" fill="hold"/>
                                        <p:tgtEl>
                                          <p:spTgt spid="9543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543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954371">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954371">
                                            <p:txEl>
                                              <p:pRg st="3" end="3"/>
                                            </p:txEl>
                                          </p:spTgt>
                                        </p:tgtEl>
                                        <p:attrNameLst>
                                          <p:attrName>style.visibility</p:attrName>
                                        </p:attrNameLst>
                                      </p:cBhvr>
                                      <p:to>
                                        <p:strVal val="visible"/>
                                      </p:to>
                                    </p:set>
                                    <p:anim calcmode="lin" valueType="num">
                                      <p:cBhvr>
                                        <p:cTn id="22" dur="500" fill="hold"/>
                                        <p:tgtEl>
                                          <p:spTgt spid="95437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95437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954371">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54371">
                                            <p:txEl>
                                              <p:pRg st="4" end="4"/>
                                            </p:txEl>
                                          </p:spTgt>
                                        </p:tgtEl>
                                        <p:attrNameLst>
                                          <p:attrName>style.visibility</p:attrName>
                                        </p:attrNameLst>
                                      </p:cBhvr>
                                      <p:to>
                                        <p:strVal val="visible"/>
                                      </p:to>
                                    </p:set>
                                    <p:anim calcmode="lin" valueType="num">
                                      <p:cBhvr>
                                        <p:cTn id="27" dur="500" fill="hold"/>
                                        <p:tgtEl>
                                          <p:spTgt spid="95437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5437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954371">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54371">
                                            <p:txEl>
                                              <p:pRg st="5" end="5"/>
                                            </p:txEl>
                                          </p:spTgt>
                                        </p:tgtEl>
                                        <p:attrNameLst>
                                          <p:attrName>style.visibility</p:attrName>
                                        </p:attrNameLst>
                                      </p:cBhvr>
                                      <p:to>
                                        <p:strVal val="visible"/>
                                      </p:to>
                                    </p:set>
                                    <p:anim calcmode="lin" valueType="num">
                                      <p:cBhvr>
                                        <p:cTn id="32" dur="500" fill="hold"/>
                                        <p:tgtEl>
                                          <p:spTgt spid="95437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954371">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954371">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954371">
                                            <p:txEl>
                                              <p:pRg st="6" end="6"/>
                                            </p:txEl>
                                          </p:spTgt>
                                        </p:tgtEl>
                                        <p:attrNameLst>
                                          <p:attrName>style.visibility</p:attrName>
                                        </p:attrNameLst>
                                      </p:cBhvr>
                                      <p:to>
                                        <p:strVal val="visible"/>
                                      </p:to>
                                    </p:set>
                                    <p:anim calcmode="lin" valueType="num">
                                      <p:cBhvr>
                                        <p:cTn id="37" dur="500" fill="hold"/>
                                        <p:tgtEl>
                                          <p:spTgt spid="95437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954371">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9543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08057" y="1931927"/>
            <a:ext cx="6375925" cy="540372"/>
          </a:xfrm>
        </p:spPr>
        <p:txBody>
          <a:bodyPr>
            <a:normAutofit fontScale="92500" lnSpcReduction="20000"/>
          </a:bodyPr>
          <a:lstStyle/>
          <a:p>
            <a:pPr marL="0" indent="0" algn="just">
              <a:buNone/>
            </a:pPr>
            <a:r>
              <a:rPr lang="ru-RU" sz="2000" dirty="0"/>
              <a:t>В целом следует обратить внимание на следующие аспекты:</a:t>
            </a:r>
            <a:endParaRPr lang="en-US" sz="2000" dirty="0"/>
          </a:p>
          <a:p>
            <a:pPr lvl="2" algn="just"/>
            <a:endParaRPr lang="en-US" sz="1350" dirty="0"/>
          </a:p>
          <a:p>
            <a:pPr algn="just"/>
            <a:endParaRPr lang="en-US" sz="1350" dirty="0"/>
          </a:p>
          <a:p>
            <a:pPr algn="just"/>
            <a:endParaRPr lang="en-US" sz="1350" dirty="0"/>
          </a:p>
        </p:txBody>
      </p:sp>
      <p:sp>
        <p:nvSpPr>
          <p:cNvPr id="7" name="Rectangle 6"/>
          <p:cNvSpPr/>
          <p:nvPr/>
        </p:nvSpPr>
        <p:spPr>
          <a:xfrm>
            <a:off x="1713123" y="62757"/>
            <a:ext cx="9144000" cy="1311128"/>
          </a:xfrm>
          <a:prstGeom prst="rect">
            <a:avLst/>
          </a:prstGeom>
        </p:spPr>
        <p:txBody>
          <a:bodyPr wrap="square">
            <a:spAutoFit/>
          </a:bodyPr>
          <a:lstStyle/>
          <a:p>
            <a:pPr algn="ctr">
              <a:lnSpc>
                <a:spcPct val="90000"/>
              </a:lnSpc>
              <a:spcBef>
                <a:spcPct val="0"/>
              </a:spcBef>
            </a:pPr>
            <a:r>
              <a:rPr lang="ru-RU" sz="4400" dirty="0">
                <a:solidFill>
                  <a:srgbClr val="002060"/>
                </a:solidFill>
                <a:latin typeface="+mj-lt"/>
                <a:ea typeface="+mj-ea"/>
                <a:cs typeface="+mj-cs"/>
              </a:rPr>
              <a:t>Договор с паушальной ценой </a:t>
            </a:r>
            <a:endParaRPr lang="en-GB" sz="4400" dirty="0">
              <a:solidFill>
                <a:srgbClr val="002060"/>
              </a:solidFill>
              <a:latin typeface="+mj-lt"/>
              <a:ea typeface="+mj-ea"/>
              <a:cs typeface="+mj-cs"/>
            </a:endParaRPr>
          </a:p>
          <a:p>
            <a:pPr algn="ctr">
              <a:lnSpc>
                <a:spcPct val="90000"/>
              </a:lnSpc>
              <a:spcBef>
                <a:spcPct val="0"/>
              </a:spcBef>
            </a:pPr>
            <a:r>
              <a:rPr lang="en-GB" sz="4400" dirty="0">
                <a:solidFill>
                  <a:srgbClr val="002060"/>
                </a:solidFill>
                <a:latin typeface="+mj-lt"/>
                <a:ea typeface="+mj-ea"/>
                <a:cs typeface="+mj-cs"/>
              </a:rPr>
              <a:t>- </a:t>
            </a:r>
            <a:r>
              <a:rPr lang="ru-RU" sz="4400" dirty="0">
                <a:solidFill>
                  <a:srgbClr val="002060"/>
                </a:solidFill>
                <a:latin typeface="+mj-lt"/>
                <a:ea typeface="+mj-ea"/>
                <a:cs typeface="+mj-cs"/>
              </a:rPr>
              <a:t>риски</a:t>
            </a:r>
            <a:endParaRPr lang="en-GB" sz="4400" dirty="0">
              <a:solidFill>
                <a:srgbClr val="002060"/>
              </a:solidFill>
              <a:latin typeface="+mj-lt"/>
              <a:ea typeface="+mj-ea"/>
              <a:cs typeface="+mj-cs"/>
            </a:endParaRPr>
          </a:p>
        </p:txBody>
      </p:sp>
      <p:sp>
        <p:nvSpPr>
          <p:cNvPr id="2" name="Rounded Rectangle 1"/>
          <p:cNvSpPr/>
          <p:nvPr/>
        </p:nvSpPr>
        <p:spPr>
          <a:xfrm>
            <a:off x="745187" y="3168338"/>
            <a:ext cx="3259334" cy="2434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p>
          <a:p>
            <a:pPr algn="ctr"/>
            <a:r>
              <a:rPr lang="ru-RU" sz="1600" dirty="0"/>
              <a:t>из-за того, что условия договора не являются гибкими, невозможно с легкостью вносить изменения в объем обязательств по договору или адаптировать их в соответствии с меняющимися потребностями Бенефициара;</a:t>
            </a:r>
            <a:endParaRPr lang="en-US" sz="1600" dirty="0"/>
          </a:p>
          <a:p>
            <a:pPr algn="ctr"/>
            <a:endParaRPr lang="en-GB" dirty="0"/>
          </a:p>
        </p:txBody>
      </p:sp>
      <p:sp>
        <p:nvSpPr>
          <p:cNvPr id="4" name="Rounded Rectangle 3"/>
          <p:cNvSpPr/>
          <p:nvPr/>
        </p:nvSpPr>
        <p:spPr>
          <a:xfrm>
            <a:off x="4507847" y="2564669"/>
            <a:ext cx="7359267" cy="31948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ru-RU" sz="2000" dirty="0"/>
              <a:t>при согласовании дополнительных задач</a:t>
            </a:r>
            <a:r>
              <a:rPr lang="en-US" sz="2000" dirty="0"/>
              <a:t>:</a:t>
            </a:r>
          </a:p>
          <a:p>
            <a:pPr lvl="1" algn="just"/>
            <a:endParaRPr lang="en-US" sz="1200" dirty="0"/>
          </a:p>
          <a:p>
            <a:pPr marL="1200150" lvl="2" indent="-285750" algn="just">
              <a:buFont typeface="Arial" panose="020B0604020202020204" pitchFamily="34" charset="0"/>
              <a:buChar char="•"/>
            </a:pPr>
            <a:r>
              <a:rPr lang="ru-RU" sz="1600" dirty="0"/>
              <a:t>помните, что поставщик может переоценить фактические исходные ресурсы;</a:t>
            </a:r>
          </a:p>
          <a:p>
            <a:pPr marL="1200150" lvl="2" indent="-285750" algn="just">
              <a:buFont typeface="Arial" panose="020B0604020202020204" pitchFamily="34" charset="0"/>
              <a:buChar char="•"/>
            </a:pPr>
            <a:r>
              <a:rPr lang="ru-RU" sz="1600" dirty="0"/>
              <a:t>убедиться, что ставки, используемые для расчета любых дополнительных услуг, являются ценами за единицу, включёнными в договор;</a:t>
            </a:r>
          </a:p>
          <a:p>
            <a:pPr marL="1200150" lvl="2" indent="-285750" algn="just">
              <a:buFont typeface="Arial" panose="020B0604020202020204" pitchFamily="34" charset="0"/>
              <a:buChar char="•"/>
            </a:pPr>
            <a:r>
              <a:rPr lang="ru-RU" sz="1600" dirty="0"/>
              <a:t>имейте в виду, что поставщики могут попытаться создать потребность в более дорогих дополнительных услугах или дополнительных расходах, чтобы использовать более высокие ставки, чем те, которые предусмотрены в договоре</a:t>
            </a:r>
            <a:r>
              <a:rPr lang="ru-RU" sz="1200" dirty="0"/>
              <a:t>.</a:t>
            </a:r>
            <a:endParaRPr lang="en-US" sz="1200" dirty="0"/>
          </a:p>
        </p:txBody>
      </p:sp>
      <p:sp>
        <p:nvSpPr>
          <p:cNvPr id="6" name="Rectangle 5"/>
          <p:cNvSpPr/>
          <p:nvPr/>
        </p:nvSpPr>
        <p:spPr>
          <a:xfrm>
            <a:off x="7074330" y="5851930"/>
            <a:ext cx="5884586" cy="369332"/>
          </a:xfrm>
          <a:prstGeom prst="rect">
            <a:avLst/>
          </a:prstGeom>
        </p:spPr>
        <p:txBody>
          <a:bodyPr wrap="square">
            <a:spAutoFit/>
          </a:bodyPr>
          <a:lstStyle/>
          <a:p>
            <a:r>
              <a:rPr lang="ru-RU" dirty="0"/>
              <a:t>Источник</a:t>
            </a:r>
            <a:r>
              <a:rPr lang="en-US" dirty="0"/>
              <a:t>: </a:t>
            </a:r>
            <a:r>
              <a:rPr lang="ru-RU" dirty="0"/>
              <a:t>ВБ</a:t>
            </a:r>
            <a:r>
              <a:rPr lang="en-US" dirty="0"/>
              <a:t> – </a:t>
            </a:r>
            <a:r>
              <a:rPr lang="ru-RU" dirty="0"/>
              <a:t>управление договорами </a:t>
            </a:r>
            <a:r>
              <a:rPr lang="en-US" dirty="0"/>
              <a:t>2018</a:t>
            </a:r>
            <a:endParaRPr lang="en-GB" dirty="0"/>
          </a:p>
        </p:txBody>
      </p:sp>
    </p:spTree>
    <p:custDataLst>
      <p:tags r:id="rId1"/>
    </p:custDataLst>
    <p:extLst>
      <p:ext uri="{BB962C8B-B14F-4D97-AF65-F5344CB8AC3E}">
        <p14:creationId xmlns:p14="http://schemas.microsoft.com/office/powerpoint/2010/main" val="106835425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8723" y="336176"/>
            <a:ext cx="9471048" cy="864551"/>
          </a:xfrm>
        </p:spPr>
        <p:txBody>
          <a:bodyPr vert="horz" lIns="91440" tIns="45720" rIns="91440" bIns="45720" rtlCol="0" anchor="ctr">
            <a:noAutofit/>
          </a:bodyPr>
          <a:lstStyle/>
          <a:p>
            <a:r>
              <a:rPr lang="ru-RU" altLang="en-US" dirty="0"/>
              <a:t>Сравнение</a:t>
            </a:r>
            <a:endParaRPr lang="en-US" altLang="en-US" dirty="0"/>
          </a:p>
        </p:txBody>
      </p:sp>
      <p:sp>
        <p:nvSpPr>
          <p:cNvPr id="960515" name="Rectangle 3"/>
          <p:cNvSpPr>
            <a:spLocks noGrp="1" noChangeArrowheads="1"/>
          </p:cNvSpPr>
          <p:nvPr>
            <p:ph idx="1"/>
          </p:nvPr>
        </p:nvSpPr>
        <p:spPr>
          <a:xfrm>
            <a:off x="1981200" y="1790700"/>
            <a:ext cx="7759700" cy="3937000"/>
          </a:xfrm>
        </p:spPr>
        <p:txBody>
          <a:bodyPr>
            <a:normAutofit lnSpcReduction="10000"/>
          </a:bodyPr>
          <a:lstStyle/>
          <a:p>
            <a:pPr>
              <a:lnSpc>
                <a:spcPct val="100000"/>
              </a:lnSpc>
            </a:pPr>
            <a:r>
              <a:rPr lang="ru-RU" altLang="en-US" sz="2000" dirty="0">
                <a:cs typeface="Calibri" panose="020F0502020204030204" pitchFamily="34" charset="0"/>
              </a:rPr>
              <a:t>Когда договор находится в стадии реализации, подача правовых претензий носит </a:t>
            </a:r>
            <a:r>
              <a:rPr lang="ru-RU" altLang="en-US" sz="2000" dirty="0" err="1">
                <a:cs typeface="Calibri" panose="020F0502020204030204" pitchFamily="34" charset="0"/>
              </a:rPr>
              <a:t>эскалационный</a:t>
            </a:r>
            <a:r>
              <a:rPr lang="ru-RU" altLang="en-US" sz="2000" dirty="0">
                <a:cs typeface="Calibri" panose="020F0502020204030204" pitchFamily="34" charset="0"/>
              </a:rPr>
              <a:t> характер.</a:t>
            </a:r>
          </a:p>
          <a:p>
            <a:pPr>
              <a:lnSpc>
                <a:spcPct val="100000"/>
              </a:lnSpc>
            </a:pPr>
            <a:r>
              <a:rPr lang="ru-RU" altLang="en-US" sz="2000" dirty="0">
                <a:cs typeface="Calibri" panose="020F0502020204030204" pitchFamily="34" charset="0"/>
              </a:rPr>
              <a:t>Подача договорных претензий позволяет решить споры мирным путем и в большей степени способствует счастливой развязке.</a:t>
            </a:r>
          </a:p>
          <a:p>
            <a:pPr>
              <a:lnSpc>
                <a:spcPct val="100000"/>
              </a:lnSpc>
            </a:pPr>
            <a:r>
              <a:rPr lang="ru-RU" altLang="en-US" sz="2000" dirty="0">
                <a:cs typeface="Calibri" panose="020F0502020204030204" pitchFamily="34" charset="0"/>
              </a:rPr>
              <a:t>Правовые претензии рассматриваются судьями, юристами и т. д., которые не имеют отношения к договору.</a:t>
            </a:r>
          </a:p>
          <a:p>
            <a:pPr>
              <a:lnSpc>
                <a:spcPct val="100000"/>
              </a:lnSpc>
            </a:pPr>
            <a:r>
              <a:rPr lang="ru-RU" altLang="en-US" sz="2000" dirty="0">
                <a:cs typeface="Calibri" panose="020F0502020204030204" pitchFamily="34" charset="0"/>
              </a:rPr>
              <a:t>Договорные претензии обрабатываются сотрудниками, работающими над договором с обеих сторон.</a:t>
            </a:r>
          </a:p>
          <a:p>
            <a:pPr>
              <a:lnSpc>
                <a:spcPct val="100000"/>
              </a:lnSpc>
            </a:pPr>
            <a:r>
              <a:rPr lang="ru-RU" altLang="en-US" sz="2000" dirty="0">
                <a:cs typeface="Calibri" panose="020F0502020204030204" pitchFamily="34" charset="0"/>
              </a:rPr>
              <a:t>Правовые претензии отнимают много времени и требуют гораздо больше времени для разрешения по сравнению с договорными претензиями.</a:t>
            </a:r>
            <a:endParaRPr lang="en-US" altLang="en-US" sz="2000" dirty="0">
              <a:cs typeface="Calibri" panose="020F0502020204030204" pitchFamily="34" charset="0"/>
            </a:endParaRPr>
          </a:p>
        </p:txBody>
      </p:sp>
      <p:pic>
        <p:nvPicPr>
          <p:cNvPr id="4" name="s552dbe54c0d4e7f89d09ee695f3529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448800" y="336176"/>
            <a:ext cx="2481943" cy="2097314"/>
          </a:xfrm>
          <a:prstGeom prst="rect">
            <a:avLst/>
          </a:prstGeom>
        </p:spPr>
      </p:pic>
    </p:spTree>
    <p:custDataLst>
      <p:tags r:id="rId1"/>
    </p:custDataLst>
    <p:extLst>
      <p:ext uri="{BB962C8B-B14F-4D97-AF65-F5344CB8AC3E}">
        <p14:creationId xmlns:p14="http://schemas.microsoft.com/office/powerpoint/2010/main" val="1400668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60515">
                                            <p:txEl>
                                              <p:pRg st="0" end="0"/>
                                            </p:txEl>
                                          </p:spTgt>
                                        </p:tgtEl>
                                        <p:attrNameLst>
                                          <p:attrName>style.visibility</p:attrName>
                                        </p:attrNameLst>
                                      </p:cBhvr>
                                      <p:to>
                                        <p:strVal val="visible"/>
                                      </p:to>
                                    </p:set>
                                    <p:anim calcmode="lin" valueType="num">
                                      <p:cBhvr>
                                        <p:cTn id="7" dur="500" fill="hold"/>
                                        <p:tgtEl>
                                          <p:spTgt spid="960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0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6051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60515">
                                            <p:txEl>
                                              <p:pRg st="1" end="1"/>
                                            </p:txEl>
                                          </p:spTgt>
                                        </p:tgtEl>
                                        <p:attrNameLst>
                                          <p:attrName>style.visibility</p:attrName>
                                        </p:attrNameLst>
                                      </p:cBhvr>
                                      <p:to>
                                        <p:strVal val="visible"/>
                                      </p:to>
                                    </p:set>
                                    <p:anim calcmode="lin" valueType="num">
                                      <p:cBhvr>
                                        <p:cTn id="12" dur="500" fill="hold"/>
                                        <p:tgtEl>
                                          <p:spTgt spid="9605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6051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6051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60515">
                                            <p:txEl>
                                              <p:pRg st="2" end="2"/>
                                            </p:txEl>
                                          </p:spTgt>
                                        </p:tgtEl>
                                        <p:attrNameLst>
                                          <p:attrName>style.visibility</p:attrName>
                                        </p:attrNameLst>
                                      </p:cBhvr>
                                      <p:to>
                                        <p:strVal val="visible"/>
                                      </p:to>
                                    </p:set>
                                    <p:anim calcmode="lin" valueType="num">
                                      <p:cBhvr>
                                        <p:cTn id="17" dur="500" fill="hold"/>
                                        <p:tgtEl>
                                          <p:spTgt spid="9605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6051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96051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960515">
                                            <p:txEl>
                                              <p:pRg st="3" end="3"/>
                                            </p:txEl>
                                          </p:spTgt>
                                        </p:tgtEl>
                                        <p:attrNameLst>
                                          <p:attrName>style.visibility</p:attrName>
                                        </p:attrNameLst>
                                      </p:cBhvr>
                                      <p:to>
                                        <p:strVal val="visible"/>
                                      </p:to>
                                    </p:set>
                                    <p:anim calcmode="lin" valueType="num">
                                      <p:cBhvr>
                                        <p:cTn id="22" dur="500" fill="hold"/>
                                        <p:tgtEl>
                                          <p:spTgt spid="96051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96051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960515">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60515">
                                            <p:txEl>
                                              <p:pRg st="4" end="4"/>
                                            </p:txEl>
                                          </p:spTgt>
                                        </p:tgtEl>
                                        <p:attrNameLst>
                                          <p:attrName>style.visibility</p:attrName>
                                        </p:attrNameLst>
                                      </p:cBhvr>
                                      <p:to>
                                        <p:strVal val="visible"/>
                                      </p:to>
                                    </p:set>
                                    <p:anim calcmode="lin" valueType="num">
                                      <p:cBhvr>
                                        <p:cTn id="27" dur="500" fill="hold"/>
                                        <p:tgtEl>
                                          <p:spTgt spid="96051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6051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960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1" y="336176"/>
            <a:ext cx="9939866" cy="86455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ru-RU" altLang="en-US" dirty="0"/>
              <a:t>Типы претензий со стороны подрядчика</a:t>
            </a:r>
            <a:endParaRPr lang="en-US" altLang="en-US" dirty="0"/>
          </a:p>
        </p:txBody>
      </p:sp>
      <p:grpSp>
        <p:nvGrpSpPr>
          <p:cNvPr id="43" name="Group 42"/>
          <p:cNvGrpSpPr/>
          <p:nvPr/>
        </p:nvGrpSpPr>
        <p:grpSpPr>
          <a:xfrm>
            <a:off x="1001998" y="1197147"/>
            <a:ext cx="10452299" cy="4737852"/>
            <a:chOff x="1607641" y="991343"/>
            <a:chExt cx="10645091" cy="5128954"/>
          </a:xfrm>
        </p:grpSpPr>
        <p:sp>
          <p:nvSpPr>
            <p:cNvPr id="3" name="TextBox 2"/>
            <p:cNvSpPr txBox="1"/>
            <p:nvPr/>
          </p:nvSpPr>
          <p:spPr>
            <a:xfrm rot="16200000">
              <a:off x="1570236" y="1199515"/>
              <a:ext cx="1011905" cy="595561"/>
            </a:xfrm>
            <a:prstGeom prst="rect">
              <a:avLst/>
            </a:prstGeom>
            <a:solidFill>
              <a:schemeClr val="accent4"/>
            </a:solidFill>
            <a:ln>
              <a:solidFill>
                <a:schemeClr val="tx1"/>
              </a:solidFill>
            </a:ln>
          </p:spPr>
          <p:txBody>
            <a:bodyPr wrap="square" rtlCol="0">
              <a:spAutoFit/>
            </a:bodyPr>
            <a:lstStyle/>
            <a:p>
              <a:r>
                <a:rPr lang="ru-RU" sz="1400" dirty="0"/>
                <a:t>ОБЛАСТЬ</a:t>
              </a:r>
              <a:r>
                <a:rPr lang="ru-RU" sz="1600" dirty="0"/>
                <a:t> </a:t>
              </a:r>
            </a:p>
            <a:p>
              <a:r>
                <a:rPr lang="ru-RU" sz="1400" dirty="0"/>
                <a:t>ПРИМ</a:t>
              </a:r>
              <a:r>
                <a:rPr lang="ru-RU" sz="1600" dirty="0"/>
                <a:t>.</a:t>
              </a:r>
              <a:endParaRPr lang="it-IT" sz="1600" dirty="0"/>
            </a:p>
          </p:txBody>
        </p:sp>
        <p:sp>
          <p:nvSpPr>
            <p:cNvPr id="4" name="TextBox 3"/>
            <p:cNvSpPr txBox="1"/>
            <p:nvPr/>
          </p:nvSpPr>
          <p:spPr>
            <a:xfrm rot="16200000">
              <a:off x="1669980" y="2076895"/>
              <a:ext cx="794875" cy="564216"/>
            </a:xfrm>
            <a:prstGeom prst="rect">
              <a:avLst/>
            </a:prstGeom>
            <a:solidFill>
              <a:schemeClr val="accent5"/>
            </a:solidFill>
            <a:ln>
              <a:solidFill>
                <a:schemeClr val="tx1"/>
              </a:solidFill>
            </a:ln>
          </p:spPr>
          <p:txBody>
            <a:bodyPr wrap="square" rtlCol="0">
              <a:spAutoFit/>
            </a:bodyPr>
            <a:lstStyle/>
            <a:p>
              <a:r>
                <a:rPr lang="ru-RU" sz="1400" dirty="0"/>
                <a:t>ВРЕМЯ</a:t>
              </a:r>
              <a:endParaRPr lang="it-IT" sz="1400" dirty="0"/>
            </a:p>
            <a:p>
              <a:endParaRPr lang="en-GB" sz="1600" dirty="0"/>
            </a:p>
          </p:txBody>
        </p:sp>
        <p:sp>
          <p:nvSpPr>
            <p:cNvPr id="5" name="TextBox 4"/>
            <p:cNvSpPr txBox="1"/>
            <p:nvPr/>
          </p:nvSpPr>
          <p:spPr>
            <a:xfrm rot="16200000">
              <a:off x="1594367" y="2873197"/>
              <a:ext cx="946101" cy="595561"/>
            </a:xfrm>
            <a:prstGeom prst="rect">
              <a:avLst/>
            </a:prstGeom>
            <a:solidFill>
              <a:srgbClr val="9FF397"/>
            </a:solidFill>
            <a:ln>
              <a:solidFill>
                <a:schemeClr val="tx1"/>
              </a:solidFill>
            </a:ln>
          </p:spPr>
          <p:txBody>
            <a:bodyPr wrap="none" rtlCol="0">
              <a:spAutoFit/>
            </a:bodyPr>
            <a:lstStyle/>
            <a:p>
              <a:r>
                <a:rPr lang="ru-RU" sz="1600" dirty="0"/>
                <a:t>ДЕНЬГИ</a:t>
              </a:r>
              <a:endParaRPr lang="it-IT" sz="1600" dirty="0"/>
            </a:p>
            <a:p>
              <a:endParaRPr lang="en-GB" sz="1600" dirty="0"/>
            </a:p>
          </p:txBody>
        </p:sp>
        <p:sp>
          <p:nvSpPr>
            <p:cNvPr id="6" name="TextBox 5"/>
            <p:cNvSpPr txBox="1"/>
            <p:nvPr/>
          </p:nvSpPr>
          <p:spPr>
            <a:xfrm rot="16200000">
              <a:off x="1578362" y="3835766"/>
              <a:ext cx="1033375" cy="532871"/>
            </a:xfrm>
            <a:prstGeom prst="rect">
              <a:avLst/>
            </a:prstGeom>
            <a:solidFill>
              <a:srgbClr val="F6B69B"/>
            </a:solidFill>
            <a:ln>
              <a:solidFill>
                <a:schemeClr val="accent1"/>
              </a:solidFill>
            </a:ln>
          </p:spPr>
          <p:txBody>
            <a:bodyPr wrap="square" rtlCol="0">
              <a:spAutoFit/>
            </a:bodyPr>
            <a:lstStyle/>
            <a:p>
              <a:r>
                <a:rPr lang="ru-RU" sz="1400" dirty="0"/>
                <a:t>ОБЯЗ-ТИ И РИСКИ</a:t>
              </a:r>
              <a:endParaRPr lang="en-GB" sz="1400" dirty="0"/>
            </a:p>
          </p:txBody>
        </p:sp>
        <p:sp>
          <p:nvSpPr>
            <p:cNvPr id="7" name="TextBox 6"/>
            <p:cNvSpPr txBox="1"/>
            <p:nvPr/>
          </p:nvSpPr>
          <p:spPr>
            <a:xfrm rot="16200000">
              <a:off x="1316719" y="5103158"/>
              <a:ext cx="1501406" cy="532871"/>
            </a:xfrm>
            <a:prstGeom prst="rect">
              <a:avLst/>
            </a:prstGeom>
            <a:solidFill>
              <a:srgbClr val="A2EAE4"/>
            </a:solidFill>
            <a:ln>
              <a:solidFill>
                <a:schemeClr val="accent1"/>
              </a:solidFill>
            </a:ln>
          </p:spPr>
          <p:txBody>
            <a:bodyPr wrap="none" rtlCol="0">
              <a:spAutoFit/>
            </a:bodyPr>
            <a:lstStyle/>
            <a:p>
              <a:r>
                <a:rPr lang="ru-RU" sz="1400" dirty="0"/>
                <a:t>ПРОБЛЕМЫ СО </a:t>
              </a:r>
            </a:p>
            <a:p>
              <a:r>
                <a:rPr lang="ru-RU" sz="1400" dirty="0"/>
                <a:t>СТОР. ЛИЦАМИ</a:t>
              </a:r>
              <a:endParaRPr lang="en-GB" sz="1400" dirty="0"/>
            </a:p>
          </p:txBody>
        </p:sp>
        <p:sp>
          <p:nvSpPr>
            <p:cNvPr id="8" name="TextBox 7"/>
            <p:cNvSpPr txBox="1"/>
            <p:nvPr/>
          </p:nvSpPr>
          <p:spPr>
            <a:xfrm>
              <a:off x="2750102" y="1373374"/>
              <a:ext cx="1063497" cy="633047"/>
            </a:xfrm>
            <a:prstGeom prst="rect">
              <a:avLst/>
            </a:prstGeom>
            <a:solidFill>
              <a:schemeClr val="accent4"/>
            </a:solidFill>
            <a:ln>
              <a:solidFill>
                <a:schemeClr val="tx1"/>
              </a:solidFill>
            </a:ln>
          </p:spPr>
          <p:txBody>
            <a:bodyPr wrap="square" rtlCol="0">
              <a:spAutoFit/>
            </a:bodyPr>
            <a:lstStyle/>
            <a:p>
              <a:pPr algn="ctr"/>
              <a:r>
                <a:rPr lang="ru-RU" sz="1600" dirty="0" err="1"/>
                <a:t>Двусмысленноть</a:t>
              </a:r>
              <a:endParaRPr lang="it-IT" sz="1600" dirty="0"/>
            </a:p>
          </p:txBody>
        </p:sp>
        <p:sp>
          <p:nvSpPr>
            <p:cNvPr id="9" name="TextBox 8"/>
            <p:cNvSpPr txBox="1"/>
            <p:nvPr/>
          </p:nvSpPr>
          <p:spPr>
            <a:xfrm>
              <a:off x="3906589" y="1603257"/>
              <a:ext cx="1288079" cy="366501"/>
            </a:xfrm>
            <a:prstGeom prst="rect">
              <a:avLst/>
            </a:prstGeom>
            <a:solidFill>
              <a:schemeClr val="accent4"/>
            </a:solidFill>
            <a:ln>
              <a:solidFill>
                <a:schemeClr val="tx1"/>
              </a:solidFill>
            </a:ln>
          </p:spPr>
          <p:txBody>
            <a:bodyPr wrap="square" rtlCol="0">
              <a:spAutoFit/>
            </a:bodyPr>
            <a:lstStyle/>
            <a:p>
              <a:pPr algn="ctr"/>
              <a:r>
                <a:rPr lang="ru-RU" sz="1600" dirty="0"/>
                <a:t>Изменение</a:t>
              </a:r>
              <a:endParaRPr lang="it-IT" sz="1600" dirty="0"/>
            </a:p>
          </p:txBody>
        </p:sp>
        <p:sp>
          <p:nvSpPr>
            <p:cNvPr id="10" name="TextBox 9"/>
            <p:cNvSpPr txBox="1"/>
            <p:nvPr/>
          </p:nvSpPr>
          <p:spPr>
            <a:xfrm>
              <a:off x="5214346" y="1616086"/>
              <a:ext cx="2127119" cy="366501"/>
            </a:xfrm>
            <a:prstGeom prst="rect">
              <a:avLst/>
            </a:prstGeom>
            <a:solidFill>
              <a:schemeClr val="accent4"/>
            </a:solidFill>
            <a:ln>
              <a:solidFill>
                <a:schemeClr val="tx1"/>
              </a:solidFill>
            </a:ln>
          </p:spPr>
          <p:txBody>
            <a:bodyPr wrap="square" rtlCol="0">
              <a:spAutoFit/>
            </a:bodyPr>
            <a:lstStyle/>
            <a:p>
              <a:pPr algn="ctr"/>
              <a:r>
                <a:rPr lang="ru-RU" sz="1600" dirty="0"/>
                <a:t>Проверка качества</a:t>
              </a:r>
              <a:endParaRPr lang="it-IT" sz="1600" dirty="0"/>
            </a:p>
          </p:txBody>
        </p:sp>
        <p:sp>
          <p:nvSpPr>
            <p:cNvPr id="11" name="TextBox 10"/>
            <p:cNvSpPr txBox="1"/>
            <p:nvPr/>
          </p:nvSpPr>
          <p:spPr>
            <a:xfrm>
              <a:off x="7474400" y="1595066"/>
              <a:ext cx="2825147" cy="366501"/>
            </a:xfrm>
            <a:prstGeom prst="rect">
              <a:avLst/>
            </a:prstGeom>
            <a:solidFill>
              <a:schemeClr val="accent4"/>
            </a:solidFill>
            <a:ln>
              <a:solidFill>
                <a:schemeClr val="tx1"/>
              </a:solidFill>
            </a:ln>
          </p:spPr>
          <p:txBody>
            <a:bodyPr wrap="square" rtlCol="0">
              <a:spAutoFit/>
            </a:bodyPr>
            <a:lstStyle/>
            <a:p>
              <a:pPr algn="ctr"/>
              <a:r>
                <a:rPr lang="ru-RU" sz="1600" dirty="0"/>
                <a:t>Завершение</a:t>
              </a:r>
              <a:r>
                <a:rPr lang="it-IT" sz="1600" dirty="0"/>
                <a:t> / </a:t>
              </a:r>
              <a:r>
                <a:rPr lang="ru-RU" sz="1600" dirty="0"/>
                <a:t>Приемка</a:t>
              </a:r>
              <a:endParaRPr lang="it-IT" sz="1600" dirty="0"/>
            </a:p>
          </p:txBody>
        </p:sp>
        <p:sp>
          <p:nvSpPr>
            <p:cNvPr id="12" name="TextBox 11"/>
            <p:cNvSpPr txBox="1"/>
            <p:nvPr/>
          </p:nvSpPr>
          <p:spPr>
            <a:xfrm>
              <a:off x="2581042" y="2282655"/>
              <a:ext cx="1882803" cy="366501"/>
            </a:xfrm>
            <a:prstGeom prst="rect">
              <a:avLst/>
            </a:prstGeom>
            <a:solidFill>
              <a:schemeClr val="accent5"/>
            </a:solidFill>
            <a:ln>
              <a:solidFill>
                <a:schemeClr val="tx1"/>
              </a:solidFill>
            </a:ln>
          </p:spPr>
          <p:txBody>
            <a:bodyPr wrap="square" rtlCol="0">
              <a:spAutoFit/>
            </a:bodyPr>
            <a:lstStyle/>
            <a:p>
              <a:pPr algn="ctr"/>
              <a:r>
                <a:rPr lang="ru-RU" sz="1600" dirty="0"/>
                <a:t>Двусмысленность</a:t>
              </a:r>
              <a:endParaRPr lang="it-IT" sz="1600" dirty="0"/>
            </a:p>
          </p:txBody>
        </p:sp>
        <p:sp>
          <p:nvSpPr>
            <p:cNvPr id="13" name="TextBox 12"/>
            <p:cNvSpPr txBox="1"/>
            <p:nvPr/>
          </p:nvSpPr>
          <p:spPr>
            <a:xfrm>
              <a:off x="4602930" y="2279294"/>
              <a:ext cx="1099416" cy="366501"/>
            </a:xfrm>
            <a:prstGeom prst="rect">
              <a:avLst/>
            </a:prstGeom>
            <a:solidFill>
              <a:schemeClr val="accent5"/>
            </a:solidFill>
            <a:ln>
              <a:solidFill>
                <a:schemeClr val="tx1"/>
              </a:solidFill>
            </a:ln>
          </p:spPr>
          <p:txBody>
            <a:bodyPr wrap="square" rtlCol="0">
              <a:spAutoFit/>
            </a:bodyPr>
            <a:lstStyle/>
            <a:p>
              <a:pPr algn="ctr"/>
              <a:r>
                <a:rPr lang="ru-RU" sz="1600" dirty="0"/>
                <a:t>Задержки</a:t>
              </a:r>
              <a:endParaRPr lang="it-IT" sz="1600" dirty="0"/>
            </a:p>
          </p:txBody>
        </p:sp>
        <p:sp>
          <p:nvSpPr>
            <p:cNvPr id="14" name="TextBox 13"/>
            <p:cNvSpPr txBox="1"/>
            <p:nvPr/>
          </p:nvSpPr>
          <p:spPr>
            <a:xfrm>
              <a:off x="5871800" y="2291935"/>
              <a:ext cx="1333812" cy="366501"/>
            </a:xfrm>
            <a:prstGeom prst="rect">
              <a:avLst/>
            </a:prstGeom>
            <a:solidFill>
              <a:schemeClr val="accent5"/>
            </a:solidFill>
            <a:ln>
              <a:solidFill>
                <a:schemeClr val="tx1"/>
              </a:solidFill>
            </a:ln>
          </p:spPr>
          <p:txBody>
            <a:bodyPr wrap="square" rtlCol="0">
              <a:spAutoFit/>
            </a:bodyPr>
            <a:lstStyle/>
            <a:p>
              <a:pPr algn="ctr"/>
              <a:r>
                <a:rPr lang="ru-RU" sz="1600" dirty="0"/>
                <a:t>Ускорение</a:t>
              </a:r>
              <a:endParaRPr lang="it-IT" sz="1600" dirty="0"/>
            </a:p>
          </p:txBody>
        </p:sp>
        <p:sp>
          <p:nvSpPr>
            <p:cNvPr id="15" name="TextBox 14"/>
            <p:cNvSpPr txBox="1"/>
            <p:nvPr/>
          </p:nvSpPr>
          <p:spPr>
            <a:xfrm>
              <a:off x="2581041" y="3015547"/>
              <a:ext cx="1138096" cy="366501"/>
            </a:xfrm>
            <a:prstGeom prst="rect">
              <a:avLst/>
            </a:prstGeom>
            <a:solidFill>
              <a:srgbClr val="9FF397"/>
            </a:solidFill>
            <a:ln>
              <a:solidFill>
                <a:schemeClr val="tx1"/>
              </a:solidFill>
            </a:ln>
          </p:spPr>
          <p:txBody>
            <a:bodyPr wrap="square" rtlCol="0">
              <a:spAutoFit/>
            </a:bodyPr>
            <a:lstStyle/>
            <a:p>
              <a:pPr algn="ctr"/>
              <a:r>
                <a:rPr lang="ru-RU" sz="1600" dirty="0"/>
                <a:t>Варианты</a:t>
              </a:r>
              <a:endParaRPr lang="it-IT" sz="1600" dirty="0"/>
            </a:p>
          </p:txBody>
        </p:sp>
        <p:sp>
          <p:nvSpPr>
            <p:cNvPr id="16" name="TextBox 15"/>
            <p:cNvSpPr txBox="1"/>
            <p:nvPr/>
          </p:nvSpPr>
          <p:spPr>
            <a:xfrm>
              <a:off x="3828060" y="3015547"/>
              <a:ext cx="1366610" cy="366501"/>
            </a:xfrm>
            <a:prstGeom prst="rect">
              <a:avLst/>
            </a:prstGeom>
            <a:solidFill>
              <a:srgbClr val="9FF397"/>
            </a:solidFill>
            <a:ln>
              <a:solidFill>
                <a:schemeClr val="tx1"/>
              </a:solidFill>
            </a:ln>
          </p:spPr>
          <p:txBody>
            <a:bodyPr wrap="square" rtlCol="0">
              <a:spAutoFit/>
            </a:bodyPr>
            <a:lstStyle/>
            <a:p>
              <a:pPr algn="ctr"/>
              <a:r>
                <a:rPr lang="ru-RU" sz="1600" dirty="0"/>
                <a:t>Перебои</a:t>
              </a:r>
              <a:endParaRPr lang="it-IT" sz="1600" dirty="0"/>
            </a:p>
          </p:txBody>
        </p:sp>
        <p:sp>
          <p:nvSpPr>
            <p:cNvPr id="17" name="TextBox 16"/>
            <p:cNvSpPr txBox="1"/>
            <p:nvPr/>
          </p:nvSpPr>
          <p:spPr>
            <a:xfrm>
              <a:off x="5415906" y="3015547"/>
              <a:ext cx="1478923" cy="366501"/>
            </a:xfrm>
            <a:prstGeom prst="rect">
              <a:avLst/>
            </a:prstGeom>
            <a:solidFill>
              <a:srgbClr val="9FF397"/>
            </a:solidFill>
            <a:ln>
              <a:solidFill>
                <a:schemeClr val="tx1"/>
              </a:solidFill>
            </a:ln>
          </p:spPr>
          <p:txBody>
            <a:bodyPr wrap="square" rtlCol="0">
              <a:spAutoFit/>
            </a:bodyPr>
            <a:lstStyle/>
            <a:p>
              <a:pPr algn="ctr"/>
              <a:r>
                <a:rPr lang="ru-RU" sz="1600" dirty="0"/>
                <a:t>Измерение</a:t>
              </a:r>
              <a:endParaRPr lang="it-IT" sz="1600" dirty="0"/>
            </a:p>
          </p:txBody>
        </p:sp>
        <p:sp>
          <p:nvSpPr>
            <p:cNvPr id="18" name="TextBox 17"/>
            <p:cNvSpPr txBox="1"/>
            <p:nvPr/>
          </p:nvSpPr>
          <p:spPr>
            <a:xfrm>
              <a:off x="7003752" y="3015547"/>
              <a:ext cx="1366610" cy="366501"/>
            </a:xfrm>
            <a:prstGeom prst="rect">
              <a:avLst/>
            </a:prstGeom>
            <a:solidFill>
              <a:srgbClr val="9FF397"/>
            </a:solidFill>
            <a:ln>
              <a:solidFill>
                <a:schemeClr val="tx1"/>
              </a:solidFill>
            </a:ln>
          </p:spPr>
          <p:txBody>
            <a:bodyPr wrap="square" rtlCol="0">
              <a:spAutoFit/>
            </a:bodyPr>
            <a:lstStyle/>
            <a:p>
              <a:pPr algn="ctr"/>
              <a:r>
                <a:rPr lang="ru-RU" sz="1600" dirty="0"/>
                <a:t>Оплата</a:t>
              </a:r>
              <a:endParaRPr lang="it-IT" sz="1600" dirty="0"/>
            </a:p>
          </p:txBody>
        </p:sp>
        <p:sp>
          <p:nvSpPr>
            <p:cNvPr id="19" name="TextBox 18"/>
            <p:cNvSpPr txBox="1"/>
            <p:nvPr/>
          </p:nvSpPr>
          <p:spPr>
            <a:xfrm>
              <a:off x="2581041" y="3856742"/>
              <a:ext cx="1882804" cy="899594"/>
            </a:xfrm>
            <a:prstGeom prst="rect">
              <a:avLst/>
            </a:prstGeom>
            <a:solidFill>
              <a:srgbClr val="F6B69B"/>
            </a:solidFill>
            <a:ln>
              <a:solidFill>
                <a:schemeClr val="accent1"/>
              </a:solidFill>
            </a:ln>
          </p:spPr>
          <p:txBody>
            <a:bodyPr wrap="square" rtlCol="0">
              <a:spAutoFit/>
            </a:bodyPr>
            <a:lstStyle/>
            <a:p>
              <a:pPr algn="ctr"/>
              <a:r>
                <a:rPr lang="ru-RU" sz="1600" dirty="0"/>
                <a:t>Качество документов заказчика</a:t>
              </a:r>
              <a:endParaRPr lang="it-IT" sz="1600" dirty="0"/>
            </a:p>
          </p:txBody>
        </p:sp>
        <p:sp>
          <p:nvSpPr>
            <p:cNvPr id="20" name="TextBox 19"/>
            <p:cNvSpPr txBox="1"/>
            <p:nvPr/>
          </p:nvSpPr>
          <p:spPr>
            <a:xfrm>
              <a:off x="4685080" y="3864544"/>
              <a:ext cx="1529996" cy="633047"/>
            </a:xfrm>
            <a:prstGeom prst="rect">
              <a:avLst/>
            </a:prstGeom>
            <a:solidFill>
              <a:srgbClr val="F6B69B"/>
            </a:solidFill>
            <a:ln>
              <a:solidFill>
                <a:schemeClr val="accent1"/>
              </a:solidFill>
            </a:ln>
          </p:spPr>
          <p:txBody>
            <a:bodyPr wrap="square" rtlCol="0">
              <a:spAutoFit/>
            </a:bodyPr>
            <a:lstStyle/>
            <a:p>
              <a:pPr algn="ctr"/>
              <a:r>
                <a:rPr lang="ru-RU" sz="1600" dirty="0" err="1"/>
                <a:t>Непредв</a:t>
              </a:r>
              <a:r>
                <a:rPr lang="ru-RU" sz="1600" dirty="0"/>
                <a:t>. обстоятельства</a:t>
              </a:r>
              <a:endParaRPr lang="it-IT" sz="1600" dirty="0"/>
            </a:p>
          </p:txBody>
        </p:sp>
        <p:sp>
          <p:nvSpPr>
            <p:cNvPr id="21" name="TextBox 20"/>
            <p:cNvSpPr txBox="1"/>
            <p:nvPr/>
          </p:nvSpPr>
          <p:spPr>
            <a:xfrm>
              <a:off x="6277906" y="3864544"/>
              <a:ext cx="1196495" cy="633047"/>
            </a:xfrm>
            <a:prstGeom prst="rect">
              <a:avLst/>
            </a:prstGeom>
            <a:solidFill>
              <a:srgbClr val="F6B69B"/>
            </a:solidFill>
            <a:ln>
              <a:solidFill>
                <a:schemeClr val="accent1"/>
              </a:solidFill>
            </a:ln>
          </p:spPr>
          <p:txBody>
            <a:bodyPr wrap="square" rtlCol="0">
              <a:spAutoFit/>
            </a:bodyPr>
            <a:lstStyle/>
            <a:p>
              <a:pPr algn="ctr"/>
              <a:r>
                <a:rPr lang="ru-RU" sz="1600" dirty="0"/>
                <a:t>Форс-мажор</a:t>
              </a:r>
              <a:endParaRPr lang="it-IT" sz="1600" dirty="0"/>
            </a:p>
          </p:txBody>
        </p:sp>
        <p:sp>
          <p:nvSpPr>
            <p:cNvPr id="22" name="TextBox 21"/>
            <p:cNvSpPr txBox="1"/>
            <p:nvPr/>
          </p:nvSpPr>
          <p:spPr>
            <a:xfrm>
              <a:off x="7520953" y="3841336"/>
              <a:ext cx="1371590" cy="633047"/>
            </a:xfrm>
            <a:prstGeom prst="rect">
              <a:avLst/>
            </a:prstGeom>
            <a:solidFill>
              <a:srgbClr val="F6B69B"/>
            </a:solidFill>
            <a:ln>
              <a:solidFill>
                <a:schemeClr val="accent1"/>
              </a:solidFill>
            </a:ln>
          </p:spPr>
          <p:txBody>
            <a:bodyPr wrap="square" rtlCol="0" anchor="ctr">
              <a:spAutoFit/>
            </a:bodyPr>
            <a:lstStyle/>
            <a:p>
              <a:pPr algn="ctr"/>
              <a:r>
                <a:rPr lang="ru-RU" sz="1600" dirty="0"/>
                <a:t>Расторжение</a:t>
              </a:r>
              <a:endParaRPr lang="it-IT" sz="1600" dirty="0"/>
            </a:p>
            <a:p>
              <a:pPr algn="ctr"/>
              <a:endParaRPr lang="it-IT" sz="1600" dirty="0"/>
            </a:p>
          </p:txBody>
        </p:sp>
        <p:sp>
          <p:nvSpPr>
            <p:cNvPr id="23" name="TextBox 22"/>
            <p:cNvSpPr txBox="1"/>
            <p:nvPr/>
          </p:nvSpPr>
          <p:spPr>
            <a:xfrm>
              <a:off x="8948067" y="3825160"/>
              <a:ext cx="1820356" cy="633047"/>
            </a:xfrm>
            <a:prstGeom prst="rect">
              <a:avLst/>
            </a:prstGeom>
            <a:solidFill>
              <a:srgbClr val="F6B69B"/>
            </a:solidFill>
            <a:ln>
              <a:solidFill>
                <a:schemeClr val="accent1"/>
              </a:solidFill>
            </a:ln>
          </p:spPr>
          <p:txBody>
            <a:bodyPr wrap="square" rtlCol="0">
              <a:spAutoFit/>
            </a:bodyPr>
            <a:lstStyle/>
            <a:p>
              <a:pPr algn="ctr"/>
              <a:r>
                <a:rPr lang="ru-RU" sz="1600" dirty="0"/>
                <a:t>Двусмысленность формулировок</a:t>
              </a:r>
              <a:endParaRPr lang="it-IT" sz="1600" dirty="0"/>
            </a:p>
          </p:txBody>
        </p:sp>
        <p:sp>
          <p:nvSpPr>
            <p:cNvPr id="24" name="TextBox 23"/>
            <p:cNvSpPr txBox="1"/>
            <p:nvPr/>
          </p:nvSpPr>
          <p:spPr>
            <a:xfrm>
              <a:off x="10817101" y="3832606"/>
              <a:ext cx="1435631" cy="633047"/>
            </a:xfrm>
            <a:prstGeom prst="rect">
              <a:avLst/>
            </a:prstGeom>
            <a:solidFill>
              <a:srgbClr val="F6B69B"/>
            </a:solidFill>
            <a:ln>
              <a:solidFill>
                <a:schemeClr val="accent1"/>
              </a:solidFill>
            </a:ln>
          </p:spPr>
          <p:txBody>
            <a:bodyPr wrap="square" rtlCol="0" anchor="ctr">
              <a:spAutoFit/>
            </a:bodyPr>
            <a:lstStyle/>
            <a:p>
              <a:pPr algn="ctr"/>
              <a:r>
                <a:rPr lang="ru-RU" sz="1600" dirty="0"/>
                <a:t>Компенсации</a:t>
              </a:r>
              <a:endParaRPr lang="it-IT" sz="1600" dirty="0"/>
            </a:p>
            <a:p>
              <a:pPr algn="ctr"/>
              <a:endParaRPr lang="it-IT" sz="1600" dirty="0"/>
            </a:p>
          </p:txBody>
        </p:sp>
        <p:sp>
          <p:nvSpPr>
            <p:cNvPr id="25" name="TextBox 24"/>
            <p:cNvSpPr txBox="1"/>
            <p:nvPr/>
          </p:nvSpPr>
          <p:spPr>
            <a:xfrm>
              <a:off x="2628561" y="4954094"/>
              <a:ext cx="1882804" cy="899594"/>
            </a:xfrm>
            <a:prstGeom prst="rect">
              <a:avLst/>
            </a:prstGeom>
            <a:solidFill>
              <a:srgbClr val="A2EAE4"/>
            </a:solidFill>
            <a:ln>
              <a:solidFill>
                <a:schemeClr val="accent1"/>
              </a:solidFill>
            </a:ln>
          </p:spPr>
          <p:txBody>
            <a:bodyPr wrap="square" rtlCol="0">
              <a:spAutoFit/>
            </a:bodyPr>
            <a:lstStyle/>
            <a:p>
              <a:pPr algn="ctr"/>
              <a:r>
                <a:rPr lang="ru-RU" sz="1600" dirty="0" err="1"/>
                <a:t>Взаимод</a:t>
              </a:r>
              <a:r>
                <a:rPr lang="ru-RU" sz="1600" dirty="0"/>
                <a:t>. с другими подрядчиками</a:t>
              </a:r>
              <a:endParaRPr lang="it-IT" sz="1600" dirty="0"/>
            </a:p>
          </p:txBody>
        </p:sp>
        <p:sp>
          <p:nvSpPr>
            <p:cNvPr id="27" name="TextBox 26"/>
            <p:cNvSpPr txBox="1"/>
            <p:nvPr/>
          </p:nvSpPr>
          <p:spPr>
            <a:xfrm>
              <a:off x="4727620" y="4964148"/>
              <a:ext cx="1840328" cy="633047"/>
            </a:xfrm>
            <a:prstGeom prst="rect">
              <a:avLst/>
            </a:prstGeom>
            <a:solidFill>
              <a:srgbClr val="A2EAE4"/>
            </a:solidFill>
            <a:ln>
              <a:solidFill>
                <a:schemeClr val="accent1"/>
              </a:solidFill>
            </a:ln>
          </p:spPr>
          <p:txBody>
            <a:bodyPr wrap="square" rtlCol="0">
              <a:spAutoFit/>
            </a:bodyPr>
            <a:lstStyle/>
            <a:p>
              <a:pPr algn="ctr"/>
              <a:r>
                <a:rPr lang="ru-RU" sz="1600" dirty="0"/>
                <a:t>Архитектор</a:t>
              </a:r>
              <a:r>
                <a:rPr lang="it-IT" sz="1600" dirty="0"/>
                <a:t>/</a:t>
              </a:r>
            </a:p>
            <a:p>
              <a:pPr algn="ctr"/>
              <a:r>
                <a:rPr lang="ru-RU" sz="1600" dirty="0"/>
                <a:t>Инженер</a:t>
              </a:r>
              <a:endParaRPr lang="it-IT" sz="1600" dirty="0"/>
            </a:p>
          </p:txBody>
        </p:sp>
        <p:sp>
          <p:nvSpPr>
            <p:cNvPr id="28" name="TextBox 27"/>
            <p:cNvSpPr txBox="1"/>
            <p:nvPr/>
          </p:nvSpPr>
          <p:spPr>
            <a:xfrm>
              <a:off x="6782516" y="4964148"/>
              <a:ext cx="1840328" cy="899594"/>
            </a:xfrm>
            <a:prstGeom prst="rect">
              <a:avLst/>
            </a:prstGeom>
            <a:solidFill>
              <a:srgbClr val="A2EAE4"/>
            </a:solidFill>
            <a:ln>
              <a:solidFill>
                <a:schemeClr val="accent1"/>
              </a:solidFill>
            </a:ln>
          </p:spPr>
          <p:txBody>
            <a:bodyPr wrap="square" rtlCol="0">
              <a:spAutoFit/>
            </a:bodyPr>
            <a:lstStyle/>
            <a:p>
              <a:pPr algn="ctr"/>
              <a:r>
                <a:rPr lang="ru-RU" sz="1600" dirty="0"/>
                <a:t>Гос. органы</a:t>
              </a:r>
              <a:r>
                <a:rPr lang="it-IT" sz="1600" dirty="0"/>
                <a:t>/</a:t>
              </a:r>
            </a:p>
            <a:p>
              <a:pPr algn="ctr"/>
              <a:r>
                <a:rPr lang="ru-RU" sz="1600" dirty="0"/>
                <a:t>Коммунальные службы</a:t>
              </a:r>
              <a:endParaRPr lang="it-IT" sz="1600" dirty="0"/>
            </a:p>
          </p:txBody>
        </p:sp>
        <p:cxnSp>
          <p:nvCxnSpPr>
            <p:cNvPr id="30" name="Straight Connector 29"/>
            <p:cNvCxnSpPr/>
            <p:nvPr/>
          </p:nvCxnSpPr>
          <p:spPr>
            <a:xfrm>
              <a:off x="1612490" y="1289218"/>
              <a:ext cx="10579510"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1612490" y="6102107"/>
              <a:ext cx="10579510"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1835761" y="2027961"/>
              <a:ext cx="10416971"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1795266" y="2756441"/>
              <a:ext cx="10416971"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1795266" y="3603671"/>
              <a:ext cx="10416971"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1795266" y="4712747"/>
              <a:ext cx="10416971" cy="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H="1" flipV="1">
              <a:off x="1607641" y="1278489"/>
              <a:ext cx="4849" cy="4823618"/>
            </a:xfrm>
            <a:prstGeom prst="line">
              <a:avLst/>
            </a:prstGeom>
          </p:spPr>
          <p:style>
            <a:lnRef idx="3">
              <a:schemeClr val="dk1"/>
            </a:lnRef>
            <a:fillRef idx="0">
              <a:schemeClr val="dk1"/>
            </a:fillRef>
            <a:effectRef idx="2">
              <a:schemeClr val="dk1"/>
            </a:effectRef>
            <a:fontRef idx="minor">
              <a:schemeClr val="tx1"/>
            </a:fontRef>
          </p:style>
        </p:cxnSp>
      </p:grpSp>
      <p:cxnSp>
        <p:nvCxnSpPr>
          <p:cNvPr id="42" name="Straight Connector 41"/>
          <p:cNvCxnSpPr/>
          <p:nvPr/>
        </p:nvCxnSpPr>
        <p:spPr>
          <a:xfrm flipH="1" flipV="1">
            <a:off x="11838048" y="1462398"/>
            <a:ext cx="15254" cy="4455800"/>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96187678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122437" y="361576"/>
            <a:ext cx="9122229" cy="864551"/>
          </a:xfrm>
        </p:spPr>
        <p:txBody>
          <a:bodyPr vert="horz" lIns="91440" tIns="45720" rIns="91440" bIns="45720" rtlCol="0" anchor="ctr">
            <a:noAutofit/>
          </a:bodyPr>
          <a:lstStyle/>
          <a:p>
            <a:r>
              <a:rPr lang="ru-RU" altLang="en-US" dirty="0"/>
              <a:t>Можете ли вы избежать претензий</a:t>
            </a:r>
            <a:r>
              <a:rPr lang="en-US" alt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3338627"/>
              </p:ext>
            </p:extLst>
          </p:nvPr>
        </p:nvGraphicFramePr>
        <p:xfrm>
          <a:off x="631371" y="1850570"/>
          <a:ext cx="3962400" cy="3668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sf13c77984224373baa182a15eefbe8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117667" y="253999"/>
            <a:ext cx="2074332" cy="2166257"/>
          </a:xfrm>
          <a:prstGeom prst="rect">
            <a:avLst/>
          </a:prstGeom>
        </p:spPr>
      </p:pic>
      <p:sp>
        <p:nvSpPr>
          <p:cNvPr id="5" name="Rounded Rectangle 4"/>
          <p:cNvSpPr/>
          <p:nvPr/>
        </p:nvSpPr>
        <p:spPr>
          <a:xfrm>
            <a:off x="4849466" y="2939142"/>
            <a:ext cx="1986998" cy="13607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000" dirty="0">
                <a:solidFill>
                  <a:srgbClr val="C00000"/>
                </a:solidFill>
                <a:sym typeface="Wingdings" panose="05000000000000000000" pitchFamily="2" charset="2"/>
              </a:rPr>
              <a:t> </a:t>
            </a:r>
            <a:r>
              <a:rPr lang="ru-RU" altLang="en-US" sz="2000" dirty="0">
                <a:solidFill>
                  <a:srgbClr val="C00000"/>
                </a:solidFill>
                <a:sym typeface="Wingdings" panose="05000000000000000000" pitchFamily="2" charset="2"/>
              </a:rPr>
              <a:t>Все это делает претензии неизбежными</a:t>
            </a:r>
            <a:endParaRPr lang="en-US" altLang="en-US" sz="2000" dirty="0">
              <a:solidFill>
                <a:srgbClr val="C00000"/>
              </a:solidFill>
              <a:sym typeface="Wingdings" panose="05000000000000000000" pitchFamily="2" charset="2"/>
            </a:endParaRPr>
          </a:p>
        </p:txBody>
      </p:sp>
      <p:sp>
        <p:nvSpPr>
          <p:cNvPr id="11" name="10-Point Star 10"/>
          <p:cNvSpPr/>
          <p:nvPr/>
        </p:nvSpPr>
        <p:spPr>
          <a:xfrm>
            <a:off x="7092159" y="2785091"/>
            <a:ext cx="4430723" cy="2166257"/>
          </a:xfrm>
          <a:prstGeom prst="star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altLang="en-US" sz="2000" dirty="0">
                <a:sym typeface="Wingdings" panose="05000000000000000000" pitchFamily="2" charset="2"/>
              </a:rPr>
              <a:t>Однако можно сократить число споров, как и претензий!</a:t>
            </a:r>
            <a:endParaRPr lang="en-US" altLang="en-US" sz="2000" dirty="0"/>
          </a:p>
        </p:txBody>
      </p:sp>
    </p:spTree>
    <p:custDataLst>
      <p:tags r:id="rId1"/>
    </p:custDataLst>
    <p:extLst>
      <p:ext uri="{BB962C8B-B14F-4D97-AF65-F5344CB8AC3E}">
        <p14:creationId xmlns:p14="http://schemas.microsoft.com/office/powerpoint/2010/main" val="25924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ru-RU" dirty="0"/>
              <a:t>Прогнозирование/предотвращение претензий</a:t>
            </a:r>
            <a:endParaRPr lang="en-GB" dirty="0"/>
          </a:p>
        </p:txBody>
      </p:sp>
      <p:graphicFrame>
        <p:nvGraphicFramePr>
          <p:cNvPr id="5" name="Diagram 4"/>
          <p:cNvGraphicFramePr/>
          <p:nvPr>
            <p:extLst>
              <p:ext uri="{D42A27DB-BD31-4B8C-83A1-F6EECF244321}">
                <p14:modId xmlns:p14="http://schemas.microsoft.com/office/powerpoint/2010/main" val="1043763778"/>
              </p:ext>
            </p:extLst>
          </p:nvPr>
        </p:nvGraphicFramePr>
        <p:xfrm>
          <a:off x="674913" y="1382486"/>
          <a:ext cx="11168743"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0d9a6c0a5a546dfabc71134403f2e7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976757" y="1087291"/>
            <a:ext cx="1077686" cy="1295401"/>
          </a:xfrm>
          <a:prstGeom prst="rect">
            <a:avLst/>
          </a:prstGeom>
        </p:spPr>
      </p:pic>
    </p:spTree>
    <p:custDataLst>
      <p:tags r:id="rId1"/>
    </p:custDataLst>
    <p:extLst>
      <p:ext uri="{BB962C8B-B14F-4D97-AF65-F5344CB8AC3E}">
        <p14:creationId xmlns:p14="http://schemas.microsoft.com/office/powerpoint/2010/main" val="316897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2613025"/>
            <a:ext cx="7772400" cy="3155950"/>
          </a:xfrm>
          <a:solidFill>
            <a:srgbClr val="FFCC99"/>
          </a:solidFill>
        </p:spPr>
        <p:txBody>
          <a:bodyPr>
            <a:normAutofit fontScale="90000"/>
          </a:bodyPr>
          <a:lstStyle/>
          <a:p>
            <a:pPr algn="ctr">
              <a:defRPr/>
            </a:pPr>
            <a:r>
              <a:rPr lang="en-US" altLang="en-US" sz="5000" dirty="0">
                <a:sym typeface="Wingdings" pitchFamily="2" charset="2"/>
              </a:rPr>
              <a:t></a:t>
            </a:r>
            <a:r>
              <a:rPr lang="en-US" altLang="en-US" dirty="0">
                <a:sym typeface="Wingdings" pitchFamily="2" charset="2"/>
              </a:rPr>
              <a:t> 4</a:t>
            </a:r>
            <a:br>
              <a:rPr lang="en-US" altLang="en-US" dirty="0"/>
            </a:br>
            <a:r>
              <a:rPr lang="ru-RU" altLang="en-US" dirty="0"/>
              <a:t>Анализ примеров</a:t>
            </a:r>
            <a:r>
              <a:rPr lang="en-US" altLang="en-US" dirty="0"/>
              <a:t>: </a:t>
            </a:r>
            <a:r>
              <a:rPr lang="ru-RU" dirty="0">
                <a:solidFill>
                  <a:srgbClr val="9900FF"/>
                </a:solidFill>
              </a:rPr>
              <a:t>ШКОЛЬНЫЕ ПАРТЫ</a:t>
            </a:r>
            <a:br>
              <a:rPr lang="en-US" dirty="0">
                <a:solidFill>
                  <a:srgbClr val="9900FF"/>
                </a:solidFill>
              </a:rPr>
            </a:br>
            <a:br>
              <a:rPr lang="en-US" dirty="0">
                <a:solidFill>
                  <a:srgbClr val="9900FF"/>
                </a:solidFill>
              </a:rPr>
            </a:br>
            <a:r>
              <a:rPr lang="en-US" sz="3000" i="1" dirty="0">
                <a:solidFill>
                  <a:srgbClr val="9900FF"/>
                </a:solidFill>
              </a:rPr>
              <a:t>(7 </a:t>
            </a:r>
            <a:r>
              <a:rPr lang="ru-RU" sz="3000" i="1" dirty="0">
                <a:solidFill>
                  <a:srgbClr val="9900FF"/>
                </a:solidFill>
              </a:rPr>
              <a:t>вопросов</a:t>
            </a:r>
            <a:r>
              <a:rPr lang="en-US" sz="3000" i="1" dirty="0">
                <a:solidFill>
                  <a:srgbClr val="9900FF"/>
                </a:solidFill>
              </a:rPr>
              <a:t>)</a:t>
            </a:r>
          </a:p>
        </p:txBody>
      </p:sp>
      <p:sp>
        <p:nvSpPr>
          <p:cNvPr id="6" name="Oval 5"/>
          <p:cNvSpPr/>
          <p:nvPr/>
        </p:nvSpPr>
        <p:spPr>
          <a:xfrm>
            <a:off x="9036051" y="4895850"/>
            <a:ext cx="1260475" cy="1246188"/>
          </a:xfrm>
          <a:prstGeom prst="ellipse">
            <a:avLst/>
          </a:prstGeom>
          <a:solidFill>
            <a:srgbClr val="FFFF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600" b="1" dirty="0">
                <a:solidFill>
                  <a:schemeClr val="tx2">
                    <a:lumMod val="50000"/>
                  </a:schemeClr>
                </a:solidFill>
              </a:rPr>
              <a:t>60 </a:t>
            </a:r>
            <a:r>
              <a:rPr lang="ru-RU" sz="2600" b="1" dirty="0">
                <a:solidFill>
                  <a:schemeClr val="tx2">
                    <a:lumMod val="50000"/>
                  </a:schemeClr>
                </a:solidFill>
              </a:rPr>
              <a:t>мин</a:t>
            </a:r>
            <a:endParaRPr lang="en-US" sz="2600" b="1" dirty="0">
              <a:solidFill>
                <a:schemeClr val="tx2">
                  <a:lumMod val="50000"/>
                </a:schemeClr>
              </a:solidFill>
            </a:endParaRPr>
          </a:p>
        </p:txBody>
      </p:sp>
    </p:spTree>
    <p:custDataLst>
      <p:tags r:id="rId1"/>
    </p:custDataLst>
    <p:extLst>
      <p:ext uri="{BB962C8B-B14F-4D97-AF65-F5344CB8AC3E}">
        <p14:creationId xmlns:p14="http://schemas.microsoft.com/office/powerpoint/2010/main" val="150671005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474133" y="1355075"/>
            <a:ext cx="10888134" cy="4638102"/>
          </a:xfrm>
          <a:noFill/>
        </p:spPr>
        <p:txBody>
          <a:bodyPr>
            <a:normAutofit fontScale="85000" lnSpcReduction="10000"/>
          </a:bodyPr>
          <a:lstStyle/>
          <a:p>
            <a:pPr marL="457200" lvl="1" indent="0">
              <a:buClr>
                <a:schemeClr val="accent4">
                  <a:lumMod val="10000"/>
                </a:schemeClr>
              </a:buClr>
              <a:buNone/>
              <a:defRPr/>
            </a:pPr>
            <a:endParaRPr lang="en-US" sz="2000" dirty="0"/>
          </a:p>
          <a:p>
            <a:pPr marL="0" indent="0" algn="just">
              <a:buNone/>
            </a:pPr>
            <a:r>
              <a:rPr lang="ru-RU" sz="2600" dirty="0"/>
              <a:t>Вы обеспечиваете исполнение договора на поставку школьной мебели (200 000 парт). Данный проект является проектом по реконструкции, который нацелен на все государственные школы в столице. Ожидается рассмотрение в парламенте нового закона, касающегося ограничений размера класса и мер по улучшению обучения учащихся, что не позволило вам указать размеры необходимых парт. Вместо этого вы указали общее количество парт, которое входит в ваш заказ, и использовали размеры существующих парт, которые уже используются в школах, следующим образом:</a:t>
            </a:r>
            <a:endParaRPr lang="en-US" sz="2600" dirty="0"/>
          </a:p>
          <a:p>
            <a:pPr marL="0" indent="0">
              <a:buNone/>
            </a:pPr>
            <a:endParaRPr lang="en-GB" sz="2600" dirty="0"/>
          </a:p>
          <a:p>
            <a:pPr marL="514350" lvl="0" indent="-514350">
              <a:buFont typeface="+mj-lt"/>
              <a:buAutoNum type="alphaUcPeriod"/>
            </a:pPr>
            <a:r>
              <a:rPr lang="ru-RU" sz="2600" dirty="0"/>
              <a:t>Парты для дошкольников должны иметь ширину 95 см и глубину 60 см.</a:t>
            </a:r>
          </a:p>
          <a:p>
            <a:pPr marL="514350" lvl="0" indent="-514350">
              <a:buFont typeface="+mj-lt"/>
              <a:buAutoNum type="alphaUcPeriod"/>
            </a:pPr>
            <a:r>
              <a:rPr lang="ru-RU" sz="2600" dirty="0"/>
              <a:t>Парты для начальных классов должны иметь ширину 95 см и глубину 60 см.</a:t>
            </a:r>
          </a:p>
          <a:p>
            <a:pPr marL="514350" lvl="0" indent="-514350">
              <a:buFont typeface="+mj-lt"/>
              <a:buAutoNum type="alphaUcPeriod"/>
            </a:pPr>
            <a:r>
              <a:rPr lang="ru-RU" sz="2600" dirty="0"/>
              <a:t>Парты для учащихся средней школы должны иметь ширину 100 см и глубину 75 см.</a:t>
            </a:r>
          </a:p>
          <a:p>
            <a:pPr marL="514350" lvl="0" indent="-514350">
              <a:buFont typeface="+mj-lt"/>
              <a:buAutoNum type="alphaUcPeriod"/>
            </a:pPr>
            <a:r>
              <a:rPr lang="ru-RU" sz="2600" dirty="0"/>
              <a:t>Парты для учащихся старших классов должны иметь ширину 100 см и глубину 75 см.</a:t>
            </a:r>
            <a:endParaRPr lang="en-GB" sz="26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2402717486"/>
      </p:ext>
    </p:extLst>
  </p:cSld>
  <p:clrMapOvr>
    <a:masterClrMapping/>
  </p:clrMapOvr>
  <p:transition spd="slow"/>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1700981" y="1355075"/>
            <a:ext cx="9144000" cy="4494882"/>
          </a:xfrm>
          <a:noFill/>
        </p:spPr>
        <p:txBody>
          <a:bodyPr>
            <a:normAutofit fontScale="70000" lnSpcReduction="20000"/>
          </a:bodyPr>
          <a:lstStyle/>
          <a:p>
            <a:pPr marL="0" indent="0" algn="just">
              <a:buNone/>
            </a:pPr>
            <a:r>
              <a:rPr lang="ru-RU" dirty="0"/>
              <a:t>Вы также четко указали в конкурсной документации (в Особых условиях договора) следующее:</a:t>
            </a:r>
            <a:endParaRPr lang="en-GB" dirty="0"/>
          </a:p>
          <a:p>
            <a:pPr marL="539750" indent="0" algn="just">
              <a:buNone/>
            </a:pPr>
            <a:r>
              <a:rPr lang="ru-RU" i="1" dirty="0"/>
              <a:t>Договорная цена может быть изменена (в сторону увеличения или уменьшения) только в случае увеличения или уменьшения количества парт. Покупатель имеет право запросить внесение любых изменений в размеры парт в любое время в течение исполнения договора, не предоставляя при этом поставщику права на внесение каких-либо изменений в договорную цену. Если запрос на такое изменение поступает после изготовления некоторого количества парт, то покупатель и поставщик договариваются о справедливой корректировке договорной цены на эти парты, чтобы покрыть повторное производство и изменение размеров этих парт, в соответствии с запросом. Поставщик включает в свой договор поправку на такие ожидаемые изменения.</a:t>
            </a:r>
            <a:endParaRPr lang="en-GB" i="1" dirty="0"/>
          </a:p>
          <a:p>
            <a:pPr marL="0" indent="0" algn="just">
              <a:buNone/>
            </a:pPr>
            <a:r>
              <a:rPr lang="ru-RU" dirty="0"/>
              <a:t>В этом году у вас был ограниченный бюджет и не было никаких непредвиденных расходов для покрытия дополнительных расходов, вытекающих из этого договора; вы также стремились уменьшить влияние запроса о внесении изменений в договор и, таким образом, сократить время, отклонения в стоимости и осложнения.</a:t>
            </a:r>
            <a:r>
              <a:rPr lang="en-US" dirty="0"/>
              <a:t> </a:t>
            </a:r>
            <a:endParaRPr lang="en-GB" dirty="0"/>
          </a:p>
          <a:p>
            <a:pPr marL="457200" lvl="1" indent="0" algn="just">
              <a:buClr>
                <a:schemeClr val="accent4">
                  <a:lumMod val="10000"/>
                </a:schemeClr>
              </a:buClr>
              <a:buNone/>
              <a:defRPr/>
            </a:pPr>
            <a:endParaRPr lang="en-US" sz="20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2329893681"/>
      </p:ext>
    </p:extLst>
  </p:cSld>
  <p:clrMapOvr>
    <a:masterClrMapping/>
  </p:clrMapOvr>
  <p:transition spd="slow"/>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1700981" y="1355075"/>
            <a:ext cx="9144000" cy="4494882"/>
          </a:xfrm>
          <a:noFill/>
        </p:spPr>
        <p:txBody>
          <a:bodyPr>
            <a:normAutofit/>
          </a:bodyPr>
          <a:lstStyle/>
          <a:p>
            <a:pPr marL="457200" lvl="1" indent="0" algn="just">
              <a:buClr>
                <a:schemeClr val="accent4">
                  <a:lumMod val="10000"/>
                </a:schemeClr>
              </a:buClr>
              <a:buNone/>
              <a:defRPr/>
            </a:pPr>
            <a:r>
              <a:rPr lang="ru-RU" sz="2000" dirty="0"/>
              <a:t>Договорные цены</a:t>
            </a:r>
            <a:r>
              <a:rPr lang="en-US" sz="2000" dirty="0"/>
              <a:t>:</a:t>
            </a:r>
          </a:p>
          <a:p>
            <a:pPr marL="457200" lvl="1" indent="0" algn="just">
              <a:buClr>
                <a:schemeClr val="accent4">
                  <a:lumMod val="10000"/>
                </a:schemeClr>
              </a:buClr>
              <a:buNone/>
              <a:defRPr/>
            </a:pPr>
            <a:endParaRPr lang="en-US" sz="20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56589602"/>
              </p:ext>
            </p:extLst>
          </p:nvPr>
        </p:nvGraphicFramePr>
        <p:xfrm>
          <a:off x="1739080" y="1845425"/>
          <a:ext cx="9105900" cy="1274657"/>
        </p:xfrm>
        <a:graphic>
          <a:graphicData uri="http://schemas.openxmlformats.org/drawingml/2006/table">
            <a:tbl>
              <a:tblPr firstRow="1" firstCol="1" bandRow="1">
                <a:tableStyleId>{5C22544A-7EE6-4342-B048-85BDC9FD1C3A}</a:tableStyleId>
              </a:tblPr>
              <a:tblGrid>
                <a:gridCol w="2276475">
                  <a:extLst>
                    <a:ext uri="{9D8B030D-6E8A-4147-A177-3AD203B41FA5}">
                      <a16:colId xmlns:a16="http://schemas.microsoft.com/office/drawing/2014/main" val="2918768952"/>
                    </a:ext>
                  </a:extLst>
                </a:gridCol>
                <a:gridCol w="2276475">
                  <a:extLst>
                    <a:ext uri="{9D8B030D-6E8A-4147-A177-3AD203B41FA5}">
                      <a16:colId xmlns:a16="http://schemas.microsoft.com/office/drawing/2014/main" val="1980290692"/>
                    </a:ext>
                  </a:extLst>
                </a:gridCol>
                <a:gridCol w="2276475">
                  <a:extLst>
                    <a:ext uri="{9D8B030D-6E8A-4147-A177-3AD203B41FA5}">
                      <a16:colId xmlns:a16="http://schemas.microsoft.com/office/drawing/2014/main" val="1498538741"/>
                    </a:ext>
                  </a:extLst>
                </a:gridCol>
                <a:gridCol w="2276475">
                  <a:extLst>
                    <a:ext uri="{9D8B030D-6E8A-4147-A177-3AD203B41FA5}">
                      <a16:colId xmlns:a16="http://schemas.microsoft.com/office/drawing/2014/main" val="3666419084"/>
                    </a:ext>
                  </a:extLst>
                </a:gridCol>
              </a:tblGrid>
              <a:tr h="170510">
                <a:tc>
                  <a:txBody>
                    <a:bodyPr/>
                    <a:lstStyle/>
                    <a:p>
                      <a:pPr>
                        <a:lnSpc>
                          <a:spcPct val="115000"/>
                        </a:lnSpc>
                        <a:spcAft>
                          <a:spcPts val="0"/>
                        </a:spcAft>
                        <a:tabLst>
                          <a:tab pos="1383030" algn="r"/>
                        </a:tabLst>
                      </a:pPr>
                      <a:r>
                        <a:rPr lang="ru-RU" sz="1100" dirty="0">
                          <a:effectLst/>
                        </a:rPr>
                        <a:t>Класс</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ru-RU" sz="1100" dirty="0">
                          <a:effectLst/>
                        </a:rPr>
                        <a:t>Количество парт</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ru-RU" sz="1100" dirty="0">
                          <a:effectLst/>
                        </a:rPr>
                        <a:t>Цена за единицу</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ru-RU" sz="1100" dirty="0">
                          <a:effectLst/>
                        </a:rPr>
                        <a:t>Общая стоимость</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2495877"/>
                  </a:ext>
                </a:extLst>
              </a:tr>
              <a:tr h="220183">
                <a:tc>
                  <a:txBody>
                    <a:bodyPr/>
                    <a:lstStyle/>
                    <a:p>
                      <a:pPr>
                        <a:lnSpc>
                          <a:spcPct val="115000"/>
                        </a:lnSpc>
                        <a:spcAft>
                          <a:spcPts val="0"/>
                        </a:spcAft>
                        <a:tabLst>
                          <a:tab pos="1383030" algn="r"/>
                        </a:tabLst>
                      </a:pPr>
                      <a:r>
                        <a:rPr lang="ru-RU" sz="1100" dirty="0">
                          <a:effectLst/>
                        </a:rPr>
                        <a:t>Дошкольные учреждения</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50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3</a:t>
                      </a:r>
                      <a:r>
                        <a:rPr lang="ru-RU" sz="1100" dirty="0">
                          <a:effectLst/>
                        </a:rPr>
                        <a:t> </a:t>
                      </a:r>
                      <a:r>
                        <a:rPr lang="en-US" sz="1100" dirty="0">
                          <a:effectLst/>
                        </a:rPr>
                        <a:t>000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59908411"/>
                  </a:ext>
                </a:extLst>
              </a:tr>
              <a:tr h="211518">
                <a:tc>
                  <a:txBody>
                    <a:bodyPr/>
                    <a:lstStyle/>
                    <a:p>
                      <a:pPr>
                        <a:lnSpc>
                          <a:spcPct val="115000"/>
                        </a:lnSpc>
                        <a:spcAft>
                          <a:spcPts val="0"/>
                        </a:spcAft>
                      </a:pPr>
                      <a:r>
                        <a:rPr lang="ru-RU" sz="1100" dirty="0">
                          <a:effectLst/>
                        </a:rPr>
                        <a:t>Начальные классы</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50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3</a:t>
                      </a:r>
                      <a:r>
                        <a:rPr lang="ru-RU" sz="1100" dirty="0">
                          <a:effectLst/>
                        </a:rPr>
                        <a:t> </a:t>
                      </a:r>
                      <a:r>
                        <a:rPr lang="en-US" sz="1100" dirty="0">
                          <a:effectLst/>
                        </a:rPr>
                        <a:t>000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9737069"/>
                  </a:ext>
                </a:extLst>
              </a:tr>
              <a:tr h="220183">
                <a:tc>
                  <a:txBody>
                    <a:bodyPr/>
                    <a:lstStyle/>
                    <a:p>
                      <a:pPr>
                        <a:lnSpc>
                          <a:spcPct val="115000"/>
                        </a:lnSpc>
                        <a:spcAft>
                          <a:spcPts val="0"/>
                        </a:spcAft>
                      </a:pPr>
                      <a:r>
                        <a:rPr lang="ru-RU" sz="1100" dirty="0">
                          <a:effectLst/>
                        </a:rPr>
                        <a:t>Средняя школа</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40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2</a:t>
                      </a:r>
                      <a:r>
                        <a:rPr lang="ru-RU" sz="1100" dirty="0">
                          <a:effectLst/>
                        </a:rPr>
                        <a:t> </a:t>
                      </a:r>
                      <a:r>
                        <a:rPr lang="en-US" sz="1100" dirty="0">
                          <a:effectLst/>
                        </a:rPr>
                        <a:t>400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5249332"/>
                  </a:ext>
                </a:extLst>
              </a:tr>
              <a:tr h="220183">
                <a:tc>
                  <a:txBody>
                    <a:bodyPr/>
                    <a:lstStyle/>
                    <a:p>
                      <a:pPr>
                        <a:lnSpc>
                          <a:spcPct val="115000"/>
                        </a:lnSpc>
                        <a:spcAft>
                          <a:spcPts val="0"/>
                        </a:spcAft>
                      </a:pPr>
                      <a:r>
                        <a:rPr lang="ru-RU" sz="1100" dirty="0">
                          <a:effectLst/>
                          <a:latin typeface="Calibri" panose="020F0502020204030204" pitchFamily="34" charset="0"/>
                          <a:ea typeface="Calibri" panose="020F0502020204030204" pitchFamily="34" charset="0"/>
                          <a:cs typeface="Arial" panose="020B0604020202020204" pitchFamily="34" charset="0"/>
                        </a:rPr>
                        <a:t>Старшая школа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40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2</a:t>
                      </a:r>
                      <a:r>
                        <a:rPr lang="ru-RU" sz="1100" dirty="0">
                          <a:effectLst/>
                        </a:rPr>
                        <a:t> </a:t>
                      </a:r>
                      <a:r>
                        <a:rPr lang="en-US" sz="1100" dirty="0">
                          <a:effectLst/>
                        </a:rPr>
                        <a:t>400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1607940"/>
                  </a:ext>
                </a:extLst>
              </a:tr>
              <a:tr h="221107">
                <a:tc gridSpan="3">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GB"/>
                    </a:p>
                  </a:txBody>
                  <a:tcPr/>
                </a:tc>
                <a:tc hMerge="1">
                  <a:txBody>
                    <a:bodyPr/>
                    <a:lstStyle/>
                    <a:p>
                      <a:endParaRPr lang="en-GB"/>
                    </a:p>
                  </a:txBody>
                  <a:tcPr/>
                </a:tc>
                <a:tc>
                  <a:txBody>
                    <a:bodyPr/>
                    <a:lstStyle/>
                    <a:p>
                      <a:pPr>
                        <a:lnSpc>
                          <a:spcPct val="115000"/>
                        </a:lnSpc>
                        <a:spcAft>
                          <a:spcPts val="1000"/>
                        </a:spcAft>
                      </a:pPr>
                      <a:r>
                        <a:rPr lang="en-US" sz="1100" dirty="0">
                          <a:effectLst/>
                        </a:rPr>
                        <a:t>10</a:t>
                      </a:r>
                      <a:r>
                        <a:rPr lang="ru-RU" sz="1100" dirty="0">
                          <a:effectLst/>
                        </a:rPr>
                        <a:t> </a:t>
                      </a:r>
                      <a:r>
                        <a:rPr lang="en-US" sz="1100" dirty="0">
                          <a:effectLst/>
                        </a:rPr>
                        <a:t>800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30178924"/>
                  </a:ext>
                </a:extLst>
              </a:tr>
            </a:tbl>
          </a:graphicData>
        </a:graphic>
      </p:graphicFrame>
      <p:sp>
        <p:nvSpPr>
          <p:cNvPr id="7" name="Rectangle 6"/>
          <p:cNvSpPr/>
          <p:nvPr/>
        </p:nvSpPr>
        <p:spPr>
          <a:xfrm>
            <a:off x="1700981" y="3361701"/>
            <a:ext cx="9144000" cy="2488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tx1"/>
                </a:solidFill>
              </a:rPr>
              <a:t>Через два месяца после начала действия договора закон был окончательно одобрен парламентом, что повлияло на договор на поставку следующим образом:</a:t>
            </a:r>
            <a:endParaRPr lang="en-GB" sz="2000" dirty="0">
              <a:solidFill>
                <a:schemeClr val="tx1"/>
              </a:solidFill>
            </a:endParaRPr>
          </a:p>
          <a:p>
            <a:pPr marL="342900" lvl="0" indent="-342900">
              <a:buFont typeface="+mj-lt"/>
              <a:buAutoNum type="alphaUcPeriod"/>
            </a:pPr>
            <a:r>
              <a:rPr lang="ru-RU" sz="2000" dirty="0">
                <a:solidFill>
                  <a:schemeClr val="tx1"/>
                </a:solidFill>
              </a:rPr>
              <a:t>Парты для дошкольников должны иметь ширину 75 см и глубину 60 см.</a:t>
            </a:r>
          </a:p>
          <a:p>
            <a:pPr marL="342900" lvl="0" indent="-342900">
              <a:buFont typeface="+mj-lt"/>
              <a:buAutoNum type="alphaUcPeriod"/>
            </a:pPr>
            <a:r>
              <a:rPr lang="ru-RU" sz="2000" dirty="0">
                <a:solidFill>
                  <a:schemeClr val="tx1"/>
                </a:solidFill>
              </a:rPr>
              <a:t>Парты для начальных классов должны иметь ширину 100 см и глубину 75 см.</a:t>
            </a:r>
          </a:p>
          <a:p>
            <a:pPr marL="342900" lvl="0" indent="-342900">
              <a:buFont typeface="+mj-lt"/>
              <a:buAutoNum type="alphaUcPeriod"/>
            </a:pPr>
            <a:r>
              <a:rPr lang="ru-RU" sz="2000" dirty="0">
                <a:solidFill>
                  <a:schemeClr val="tx1"/>
                </a:solidFill>
              </a:rPr>
              <a:t>Парты для учащихся средней школы должны иметь ширину 110 см и глубину 75 см.</a:t>
            </a:r>
          </a:p>
          <a:p>
            <a:pPr marL="342900" lvl="0" indent="-342900">
              <a:buFont typeface="+mj-lt"/>
              <a:buAutoNum type="alphaUcPeriod"/>
            </a:pPr>
            <a:r>
              <a:rPr lang="ru-RU" sz="2000" dirty="0">
                <a:solidFill>
                  <a:schemeClr val="tx1"/>
                </a:solidFill>
              </a:rPr>
              <a:t>Парты для учащихся старших классов должны иметь ширину 120 см и глубину 95 см.</a:t>
            </a:r>
            <a:endParaRPr lang="en-GB" sz="2000" dirty="0">
              <a:solidFill>
                <a:schemeClr val="tx1"/>
              </a:solidFill>
            </a:endParaRPr>
          </a:p>
        </p:txBody>
      </p:sp>
    </p:spTree>
    <p:custDataLst>
      <p:tags r:id="rId1"/>
    </p:custDataLst>
    <p:extLst>
      <p:ext uri="{BB962C8B-B14F-4D97-AF65-F5344CB8AC3E}">
        <p14:creationId xmlns:p14="http://schemas.microsoft.com/office/powerpoint/2010/main" val="1976747094"/>
      </p:ext>
    </p:extLst>
  </p:cSld>
  <p:clrMapOvr>
    <a:masterClrMapping/>
  </p:clrMapOvr>
  <p:transition spd="slow"/>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980501" y="1355075"/>
            <a:ext cx="10278738" cy="4638102"/>
          </a:xfrm>
          <a:noFill/>
        </p:spPr>
        <p:txBody>
          <a:bodyPr>
            <a:normAutofit fontScale="92500" lnSpcReduction="20000"/>
          </a:bodyPr>
          <a:lstStyle/>
          <a:p>
            <a:pPr marL="457200" lvl="1" indent="0">
              <a:buClr>
                <a:schemeClr val="accent4">
                  <a:lumMod val="10000"/>
                </a:schemeClr>
              </a:buClr>
              <a:buNone/>
              <a:defRPr/>
            </a:pPr>
            <a:endParaRPr lang="en-US" sz="2000" dirty="0"/>
          </a:p>
          <a:p>
            <a:pPr marL="0" indent="0" algn="just">
              <a:buNone/>
            </a:pPr>
            <a:r>
              <a:rPr lang="ru-RU" dirty="0"/>
              <a:t>В соответствии с графиком реализации работ по договору поставщик должен был поставить парты для дошкольных учреждений в течение 3 месяцев с момента начала работ, а остальные парты последовательно с интервалом в 3 месяца. Поставщик действительно производил парты для дошкольных учреждений, когда закон был одобрен. Он выполнил почти 70% от количества; остальные 30% находились в процессе изготовления, то есть детали необходимых размеров уже были подготовлены, но еще не собраны. Кроме того, он начал производство парт для начальных классов - 30% парт были уже готовы; 20% находились в процессе изготовления, остальные 50% еще не были изготовлены. Сразу после вступления закона в силу вы отправили запрос на изменение размеров парт без изменения количества. В вашем письме поставщику содержались инструкции по новым размерам и распоряжения, вступившие в силу.</a:t>
            </a:r>
            <a:endParaRPr lang="en-GB" sz="26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1729415781"/>
      </p:ext>
    </p:extLst>
  </p:cSld>
  <p:clrMapOvr>
    <a:masterClrMapping/>
  </p:clrMapOvr>
  <p:transition spd="slow"/>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24341026"/>
              </p:ext>
            </p:extLst>
          </p:nvPr>
        </p:nvGraphicFramePr>
        <p:xfrm>
          <a:off x="911675" y="1818968"/>
          <a:ext cx="10278738" cy="3830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840528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40A6342-410B-4DAC-9755-478379D6793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C9E0D03B-58B6-438C-AB1D-A29F64CF73B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69A1A879-D105-4E15-B9B0-D54AFEFE586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4ADC0DD-66B7-4111-ABA4-D818740A0BF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CFAA7A77-B1BE-4847-B130-199E990EC74E}"/>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E22D184D-3D9C-4C9F-B5DD-113731DD01E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81BEB5D1-3309-426C-A8C5-1938B827FC7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59" y="2633080"/>
            <a:ext cx="7256207" cy="1523999"/>
          </a:xfrm>
          <a:solidFill>
            <a:srgbClr val="FFFF00"/>
          </a:solidFill>
        </p:spPr>
        <p:txBody>
          <a:bodyPr vert="horz" lIns="91440" tIns="45720" rIns="91440" bIns="45720" rtlCol="0" anchor="ctr">
            <a:normAutofit/>
          </a:bodyPr>
          <a:lstStyle/>
          <a:p>
            <a:pPr algn="ctr"/>
            <a:r>
              <a:rPr lang="ru-RU" sz="4400" b="1" dirty="0"/>
              <a:t>ВВЕДЕНИЕ</a:t>
            </a:r>
            <a:endParaRPr lang="en-US" sz="4400" b="1" dirty="0"/>
          </a:p>
        </p:txBody>
      </p:sp>
    </p:spTree>
    <p:custDataLst>
      <p:tags r:id="rId1"/>
    </p:custDataLst>
    <p:extLst>
      <p:ext uri="{BB962C8B-B14F-4D97-AF65-F5344CB8AC3E}">
        <p14:creationId xmlns:p14="http://schemas.microsoft.com/office/powerpoint/2010/main" val="194391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2590" y="325817"/>
            <a:ext cx="9075420" cy="411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002060"/>
                </a:solidFill>
              </a:rPr>
              <a:t>Измерения </a:t>
            </a:r>
            <a:r>
              <a:rPr lang="en-GB" dirty="0">
                <a:solidFill>
                  <a:srgbClr val="002060"/>
                </a:solidFill>
              </a:rPr>
              <a:t>– </a:t>
            </a:r>
            <a:r>
              <a:rPr lang="ru-RU" dirty="0">
                <a:solidFill>
                  <a:srgbClr val="002060"/>
                </a:solidFill>
              </a:rPr>
              <a:t>Договор на основании единичных расценок</a:t>
            </a:r>
            <a:endParaRPr lang="en-GB" dirty="0">
              <a:solidFill>
                <a:srgbClr val="002060"/>
              </a:solidFill>
            </a:endParaRPr>
          </a:p>
        </p:txBody>
      </p:sp>
      <p:sp>
        <p:nvSpPr>
          <p:cNvPr id="3" name="Content Placeholder 2"/>
          <p:cNvSpPr txBox="1">
            <a:spLocks/>
          </p:cNvSpPr>
          <p:nvPr/>
        </p:nvSpPr>
        <p:spPr>
          <a:xfrm>
            <a:off x="1981200" y="2000251"/>
            <a:ext cx="8229600" cy="3394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500" dirty="0"/>
          </a:p>
        </p:txBody>
      </p:sp>
      <p:sp>
        <p:nvSpPr>
          <p:cNvPr id="4" name="Content Placeholder 2"/>
          <p:cNvSpPr txBox="1">
            <a:spLocks/>
          </p:cNvSpPr>
          <p:nvPr/>
        </p:nvSpPr>
        <p:spPr>
          <a:xfrm>
            <a:off x="668594" y="4021393"/>
            <a:ext cx="9656506" cy="1240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GB" sz="1500" dirty="0"/>
          </a:p>
        </p:txBody>
      </p:sp>
      <p:sp>
        <p:nvSpPr>
          <p:cNvPr id="5" name="Flowchart: Connector 4"/>
          <p:cNvSpPr/>
          <p:nvPr/>
        </p:nvSpPr>
        <p:spPr>
          <a:xfrm>
            <a:off x="8662219" y="3967554"/>
            <a:ext cx="3028335" cy="192196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t>Данный тип договора подходит для закупки товаров и </a:t>
            </a:r>
            <a:r>
              <a:rPr lang="ru-RU" sz="1300" dirty="0" err="1"/>
              <a:t>неконсультативных</a:t>
            </a:r>
            <a:r>
              <a:rPr lang="ru-RU" sz="1300" dirty="0"/>
              <a:t> услуг, когда известно требуемое количество и запрашиваются цены за единицу от участников торгов.</a:t>
            </a:r>
            <a:endParaRPr lang="en-GB" sz="1300" dirty="0"/>
          </a:p>
        </p:txBody>
      </p:sp>
      <p:sp>
        <p:nvSpPr>
          <p:cNvPr id="8" name="Rectangle 7"/>
          <p:cNvSpPr/>
          <p:nvPr/>
        </p:nvSpPr>
        <p:spPr>
          <a:xfrm>
            <a:off x="1445342" y="1672011"/>
            <a:ext cx="10245213" cy="1175081"/>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t" anchorCtr="0">
            <a:noAutofit/>
          </a:bodyPr>
          <a:lstStyle/>
          <a:p>
            <a:pPr algn="just"/>
            <a:r>
              <a:rPr lang="ru-RU" sz="1200" dirty="0"/>
              <a:t>Договора </a:t>
            </a:r>
            <a:r>
              <a:rPr lang="ru-RU" sz="1200" dirty="0">
                <a:solidFill>
                  <a:srgbClr val="002060"/>
                </a:solidFill>
              </a:rPr>
              <a:t>на основании единичных расценок </a:t>
            </a:r>
            <a:r>
              <a:rPr lang="ru-RU" sz="1200" dirty="0"/>
              <a:t>предусматривают расчет количества. Договор на основании единичных расценок основан на расчетном количестве наименований, включенных в проект, и ценах за единицу (цена каждого наименования и, в случае сопутствующих услуг, почасовая ставка, ставка за единицу работы, объем и т. д.). Как правило, в ставку включаются накладные расходы и прибыль поставщиков. Окончательная договорная цена зависит от количества, необходимого для выполнения и завершения работы.</a:t>
            </a:r>
            <a:r>
              <a:rPr lang="en-US" sz="1200" dirty="0"/>
              <a:t> </a:t>
            </a:r>
          </a:p>
        </p:txBody>
      </p:sp>
      <p:sp>
        <p:nvSpPr>
          <p:cNvPr id="10" name="Rectangle 9"/>
          <p:cNvSpPr/>
          <p:nvPr/>
        </p:nvSpPr>
        <p:spPr>
          <a:xfrm>
            <a:off x="1445342" y="2934965"/>
            <a:ext cx="10245213" cy="900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t" anchorCtr="0">
            <a:noAutofit/>
          </a:bodyPr>
          <a:lstStyle/>
          <a:p>
            <a:pPr algn="just"/>
            <a:r>
              <a:rPr lang="ru-RU" sz="1200" dirty="0"/>
              <a:t>По договору на основании единичных расценок на поставщика могут не возлагаться риски неточной оценки неопределенных количеств для некоторых ключевых задач. Однако некоторые поставщики могут подать заявление о том, что заявка «не соответствует требованиям», если обнаруживается наличие несоответствий между их расчетами количества и расчетами бенефициара.</a:t>
            </a:r>
            <a:endParaRPr lang="en-US" sz="1200" dirty="0"/>
          </a:p>
        </p:txBody>
      </p:sp>
      <p:sp>
        <p:nvSpPr>
          <p:cNvPr id="11" name="Rectangle 10"/>
          <p:cNvSpPr/>
          <p:nvPr/>
        </p:nvSpPr>
        <p:spPr>
          <a:xfrm>
            <a:off x="1445342" y="4021393"/>
            <a:ext cx="6317227" cy="1240741"/>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30140" rIns="362480" bIns="130140" numCol="1" spcCol="1270" anchor="ctr" anchorCtr="0">
            <a:noAutofit/>
          </a:bodyPr>
          <a:lstStyle/>
          <a:p>
            <a:pPr algn="just"/>
            <a:r>
              <a:rPr lang="ru-RU" sz="1300" dirty="0"/>
              <a:t>Управление договорами на основании единичных расценок включает:</a:t>
            </a:r>
            <a:endParaRPr lang="en-US" sz="1300" dirty="0"/>
          </a:p>
          <a:p>
            <a:pPr marL="742950" lvl="1" indent="-285750" algn="just">
              <a:buFont typeface="Arial" panose="020B0604020202020204" pitchFamily="34" charset="0"/>
              <a:buChar char="•"/>
            </a:pPr>
            <a:r>
              <a:rPr lang="ru-RU" sz="1300" dirty="0"/>
              <a:t>обеспечение того, чтобы платежи производились с учетом цен за единицу, указанных  в договоре;</a:t>
            </a:r>
          </a:p>
          <a:p>
            <a:pPr marL="742950" lvl="1" indent="-285750" algn="just">
              <a:buFont typeface="Arial" panose="020B0604020202020204" pitchFamily="34" charset="0"/>
              <a:buChar char="•"/>
            </a:pPr>
            <a:r>
              <a:rPr lang="ru-RU" sz="1300" dirty="0"/>
              <a:t>обеспечение того, чтобы количества измерялись с использованием метода измерения, применимого в соответствии с договором;</a:t>
            </a:r>
          </a:p>
          <a:p>
            <a:pPr marL="742950" lvl="1" indent="-285750" algn="just">
              <a:buFont typeface="Arial" panose="020B0604020202020204" pitchFamily="34" charset="0"/>
              <a:buChar char="•"/>
            </a:pPr>
            <a:r>
              <a:rPr lang="ru-RU" sz="1300" dirty="0"/>
              <a:t>пересмотр цен за единицу, если это предусмотрено договором.</a:t>
            </a:r>
            <a:endParaRPr lang="en-GB" sz="1300" dirty="0"/>
          </a:p>
        </p:txBody>
      </p:sp>
      <p:sp>
        <p:nvSpPr>
          <p:cNvPr id="12" name="Oval 11"/>
          <p:cNvSpPr/>
          <p:nvPr/>
        </p:nvSpPr>
        <p:spPr>
          <a:xfrm>
            <a:off x="244897" y="1854835"/>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1</a:t>
            </a:r>
          </a:p>
        </p:txBody>
      </p:sp>
      <p:sp>
        <p:nvSpPr>
          <p:cNvPr id="13" name="Oval 12"/>
          <p:cNvSpPr/>
          <p:nvPr/>
        </p:nvSpPr>
        <p:spPr>
          <a:xfrm>
            <a:off x="308594" y="3024965"/>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2</a:t>
            </a:r>
          </a:p>
        </p:txBody>
      </p:sp>
      <p:sp>
        <p:nvSpPr>
          <p:cNvPr id="14" name="Oval 13"/>
          <p:cNvSpPr/>
          <p:nvPr/>
        </p:nvSpPr>
        <p:spPr>
          <a:xfrm>
            <a:off x="336968" y="4201292"/>
            <a:ext cx="720000" cy="720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110" tIns="80770" rIns="134110" bIns="80770" numCol="1" spcCol="1270" anchor="ctr" anchorCtr="0">
            <a:noAutofit/>
          </a:bodyPr>
          <a:lstStyle/>
          <a:p>
            <a:pPr lvl="0" algn="ctr" defTabSz="1244600">
              <a:lnSpc>
                <a:spcPct val="90000"/>
              </a:lnSpc>
              <a:spcBef>
                <a:spcPct val="0"/>
              </a:spcBef>
              <a:spcAft>
                <a:spcPct val="35000"/>
              </a:spcAft>
            </a:pPr>
            <a:r>
              <a:rPr lang="en-US" sz="2800" kern="1200" dirty="0"/>
              <a:t>3</a:t>
            </a:r>
          </a:p>
        </p:txBody>
      </p:sp>
      <p:sp>
        <p:nvSpPr>
          <p:cNvPr id="6" name="Oval 5"/>
          <p:cNvSpPr/>
          <p:nvPr/>
        </p:nvSpPr>
        <p:spPr>
          <a:xfrm>
            <a:off x="8120835" y="4207921"/>
            <a:ext cx="235972"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8134353" y="5378384"/>
            <a:ext cx="208935" cy="20276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3812470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1049326" y="1650043"/>
            <a:ext cx="10278738" cy="926008"/>
          </a:xfrm>
          <a:noFill/>
        </p:spPr>
        <p:txBody>
          <a:bodyPr>
            <a:normAutofit/>
          </a:bodyPr>
          <a:lstStyle/>
          <a:p>
            <a:pPr marL="0" indent="0" algn="just">
              <a:buNone/>
            </a:pPr>
            <a:r>
              <a:rPr lang="ru-RU" sz="2000" dirty="0"/>
              <a:t>Несмотря на вышеизложенное, у поставщика был еще один вопрос относительно изменения, и он настаивал на том, чтобы цены были пересмотрены по причине принятия нового закона; он, в частности, сослался на пункт общих условий договора, гласящий:</a:t>
            </a:r>
            <a:endParaRPr lang="en-GB" sz="2000" dirty="0"/>
          </a:p>
          <a:p>
            <a:pPr marL="457200" lvl="1" indent="0">
              <a:buClr>
                <a:schemeClr val="accent4">
                  <a:lumMod val="10000"/>
                </a:schemeClr>
              </a:buClr>
              <a:buNone/>
              <a:defRPr/>
            </a:pPr>
            <a:endParaRPr lang="en-US" sz="16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graphicFrame>
        <p:nvGraphicFramePr>
          <p:cNvPr id="3" name="Diagram 2"/>
          <p:cNvGraphicFramePr/>
          <p:nvPr>
            <p:extLst>
              <p:ext uri="{D42A27DB-BD31-4B8C-83A1-F6EECF244321}">
                <p14:modId xmlns:p14="http://schemas.microsoft.com/office/powerpoint/2010/main" val="3127878225"/>
              </p:ext>
            </p:extLst>
          </p:nvPr>
        </p:nvGraphicFramePr>
        <p:xfrm>
          <a:off x="1219201" y="2576052"/>
          <a:ext cx="10225547" cy="3550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79798349"/>
      </p:ext>
    </p:extLst>
  </p:cSld>
  <p:clrMapOvr>
    <a:masterClrMapping/>
  </p:clrMapOvr>
  <p:transition spd="slow"/>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486602" y="326922"/>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393946301"/>
              </p:ext>
            </p:extLst>
          </p:nvPr>
        </p:nvGraphicFramePr>
        <p:xfrm>
          <a:off x="882178" y="2556387"/>
          <a:ext cx="10278738" cy="2163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713729951"/>
      </p:ext>
    </p:extLst>
  </p:cSld>
  <p:clrMapOvr>
    <a:masterClrMapping/>
  </p:clrMapOvr>
  <p:transition spd="slow"/>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1059159" y="1866353"/>
            <a:ext cx="10278738" cy="3974008"/>
          </a:xfrm>
          <a:noFill/>
        </p:spPr>
        <p:txBody>
          <a:bodyPr>
            <a:normAutofit fontScale="70000" lnSpcReduction="20000"/>
          </a:bodyPr>
          <a:lstStyle/>
          <a:p>
            <a:pPr marL="0" indent="0">
              <a:buNone/>
            </a:pPr>
            <a:r>
              <a:rPr lang="ru-RU" dirty="0"/>
              <a:t>В другом пункте договора говорилось следующее:</a:t>
            </a:r>
            <a:endParaRPr lang="en-GB" dirty="0"/>
          </a:p>
          <a:p>
            <a:pPr marL="0" indent="0">
              <a:buNone/>
            </a:pPr>
            <a:r>
              <a:rPr lang="en-US" i="1" dirty="0"/>
              <a:t>“</a:t>
            </a:r>
            <a:r>
              <a:rPr lang="ru-RU" i="1" dirty="0"/>
              <a:t>Если</a:t>
            </a:r>
            <a:r>
              <a:rPr lang="en-US" i="1" dirty="0"/>
              <a:t> </a:t>
            </a:r>
            <a:endParaRPr lang="en-GB" dirty="0"/>
          </a:p>
          <a:p>
            <a:pPr marL="514350" lvl="0" indent="-514350" algn="just">
              <a:buFont typeface="+mj-lt"/>
              <a:buAutoNum type="alphaLcParenR"/>
            </a:pPr>
            <a:r>
              <a:rPr lang="ru-RU" i="1" dirty="0"/>
              <a:t>Покупатель в значительной не выполняет свои обязательства по договору; или</a:t>
            </a:r>
            <a:r>
              <a:rPr lang="en-US" i="1" dirty="0"/>
              <a:t> </a:t>
            </a:r>
            <a:endParaRPr lang="en-GB" dirty="0"/>
          </a:p>
          <a:p>
            <a:pPr marL="514350" lvl="0" indent="-514350" algn="just">
              <a:buFont typeface="+mj-lt"/>
              <a:buAutoNum type="alphaLcParenR"/>
            </a:pPr>
            <a:r>
              <a:rPr lang="ru-RU" i="1" dirty="0"/>
              <a:t>обстоятельства, не относящиеся к Поставщику, связанные с исполнением договора, влияют на договор</a:t>
            </a:r>
            <a:endParaRPr lang="en-GB" dirty="0"/>
          </a:p>
          <a:p>
            <a:pPr marL="0" indent="0" algn="just">
              <a:buNone/>
            </a:pPr>
            <a:r>
              <a:rPr lang="ru-RU" i="1" dirty="0"/>
              <a:t>таким образом, что это существенно и неблагоприятно влияет на экономическое равновесие договора и/или способность поставщика исполнять договор, то Поставщик имеет право расторгнуть договор, если покупатель не изменит договор таким образом, чтобы восстановить экономическое равновесие. Поставщик должен в течение 14 дней после любого события, вызвавшего экономическое неравновесие, уведомить покупателя и предоставить подробные сведения в течение еще 14 дней с момента первоначального уведомления. покупатель должен в течение 28 дней с момента получения сведений принять решение о том, как восстановить такого рода равновесие. Если поставщик не согласен, он имеет право расторгнуть договор в течение 14 дней с момента получения решения покупателя».</a:t>
            </a:r>
            <a:endParaRPr lang="en-US" sz="20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3048660233"/>
      </p:ext>
    </p:extLst>
  </p:cSld>
  <p:clrMapOvr>
    <a:masterClrMapping/>
  </p:clrMapOvr>
  <p:transition spd="slow"/>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25395143"/>
              </p:ext>
            </p:extLst>
          </p:nvPr>
        </p:nvGraphicFramePr>
        <p:xfrm>
          <a:off x="980501" y="2536723"/>
          <a:ext cx="10278738" cy="2045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1670343438"/>
      </p:ext>
    </p:extLst>
  </p:cSld>
  <p:clrMapOvr>
    <a:masterClrMapping/>
  </p:clrMapOvr>
  <p:transition spd="slow"/>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1700981" y="1355075"/>
            <a:ext cx="9144000" cy="4494882"/>
          </a:xfrm>
          <a:noFill/>
        </p:spPr>
        <p:txBody>
          <a:bodyPr>
            <a:normAutofit/>
          </a:bodyPr>
          <a:lstStyle/>
          <a:p>
            <a:pPr marL="457200" lvl="1" indent="0" algn="just">
              <a:buClr>
                <a:schemeClr val="accent4">
                  <a:lumMod val="10000"/>
                </a:schemeClr>
              </a:buClr>
              <a:buNone/>
              <a:defRPr/>
            </a:pPr>
            <a:r>
              <a:rPr lang="ru-RU" sz="1400" dirty="0"/>
              <a:t>Поставщик подал уведомление в соответствии с вышеуказанным вопросом, утверждая, что в договоре теперь прослеживается неравновесие рисков, и запросил изменение цены следующим образом:</a:t>
            </a:r>
            <a:endParaRPr lang="en-US" sz="14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
        <p:nvSpPr>
          <p:cNvPr id="7" name="Rectangle 6"/>
          <p:cNvSpPr/>
          <p:nvPr/>
        </p:nvSpPr>
        <p:spPr>
          <a:xfrm>
            <a:off x="1739081" y="3602516"/>
            <a:ext cx="9144000" cy="2488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tx1"/>
                </a:solidFill>
              </a:rPr>
              <a:t>В обосновании поставщиком неравновесия рисков он заявил, что целью договора не являлось распределение риска таких значительных изменений размеров парт на поставщика; вместо этого цель состояла в том, чтобы распределить риски предельных отклонений (скажем, 2-5% от исходного размера), как это можно ожидать в отраслевых стандартах. Такие незначительные изменения не являются основанием для изменения цен и, следовательно, должны быть оплачены поставщиком. Однако серьезные изменения - более 50% - не были предусмотрены Поставщиком и стали причиной экономического неравновесия.</a:t>
            </a:r>
            <a:r>
              <a:rPr lang="en-US" sz="1400" dirty="0"/>
              <a:t>.   </a:t>
            </a:r>
            <a:endParaRPr lang="en-GB" sz="1400" dirty="0"/>
          </a:p>
        </p:txBody>
      </p:sp>
      <p:graphicFrame>
        <p:nvGraphicFramePr>
          <p:cNvPr id="2" name="Table 1"/>
          <p:cNvGraphicFramePr>
            <a:graphicFrameLocks noGrp="1"/>
          </p:cNvGraphicFramePr>
          <p:nvPr>
            <p:extLst>
              <p:ext uri="{D42A27DB-BD31-4B8C-83A1-F6EECF244321}">
                <p14:modId xmlns:p14="http://schemas.microsoft.com/office/powerpoint/2010/main" val="957325234"/>
              </p:ext>
            </p:extLst>
          </p:nvPr>
        </p:nvGraphicFramePr>
        <p:xfrm>
          <a:off x="1700981" y="2136492"/>
          <a:ext cx="9144000" cy="1344060"/>
        </p:xfrm>
        <a:graphic>
          <a:graphicData uri="http://schemas.openxmlformats.org/drawingml/2006/table">
            <a:tbl>
              <a:tblPr firstRow="1" firstCol="1" bandRow="1">
                <a:tableStyleId>{5C22544A-7EE6-4342-B048-85BDC9FD1C3A}</a:tableStyleId>
              </a:tblPr>
              <a:tblGrid>
                <a:gridCol w="2286000">
                  <a:extLst>
                    <a:ext uri="{9D8B030D-6E8A-4147-A177-3AD203B41FA5}">
                      <a16:colId xmlns:a16="http://schemas.microsoft.com/office/drawing/2014/main" val="2243985413"/>
                    </a:ext>
                  </a:extLst>
                </a:gridCol>
                <a:gridCol w="2286000">
                  <a:extLst>
                    <a:ext uri="{9D8B030D-6E8A-4147-A177-3AD203B41FA5}">
                      <a16:colId xmlns:a16="http://schemas.microsoft.com/office/drawing/2014/main" val="3918447482"/>
                    </a:ext>
                  </a:extLst>
                </a:gridCol>
                <a:gridCol w="2286000">
                  <a:extLst>
                    <a:ext uri="{9D8B030D-6E8A-4147-A177-3AD203B41FA5}">
                      <a16:colId xmlns:a16="http://schemas.microsoft.com/office/drawing/2014/main" val="2176552340"/>
                    </a:ext>
                  </a:extLst>
                </a:gridCol>
                <a:gridCol w="2286000">
                  <a:extLst>
                    <a:ext uri="{9D8B030D-6E8A-4147-A177-3AD203B41FA5}">
                      <a16:colId xmlns:a16="http://schemas.microsoft.com/office/drawing/2014/main" val="2531943730"/>
                    </a:ext>
                  </a:extLst>
                </a:gridCol>
              </a:tblGrid>
              <a:tr h="224010">
                <a:tc>
                  <a:txBody>
                    <a:bodyPr/>
                    <a:lstStyle/>
                    <a:p>
                      <a:pPr>
                        <a:lnSpc>
                          <a:spcPct val="115000"/>
                        </a:lnSpc>
                        <a:spcAft>
                          <a:spcPts val="0"/>
                        </a:spcAft>
                        <a:tabLst>
                          <a:tab pos="1383030" algn="r"/>
                        </a:tabLst>
                      </a:pPr>
                      <a:r>
                        <a:rPr lang="ru-RU" sz="1100" dirty="0">
                          <a:effectLst/>
                        </a:rPr>
                        <a:t>Класс</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tabLst>
                          <a:tab pos="1383030" algn="r"/>
                        </a:tabLst>
                      </a:pPr>
                      <a:r>
                        <a:rPr lang="ru-RU" sz="1100" dirty="0">
                          <a:effectLst/>
                          <a:latin typeface="Calibri" panose="020F0502020204030204" pitchFamily="34" charset="0"/>
                          <a:ea typeface="Calibri" panose="020F0502020204030204" pitchFamily="34" charset="0"/>
                          <a:cs typeface="Arial" panose="020B0604020202020204" pitchFamily="34" charset="0"/>
                        </a:rPr>
                        <a:t>Количество парт</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ru-RU" sz="1100" dirty="0">
                          <a:effectLst/>
                        </a:rPr>
                        <a:t>Цена за единицу</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ru-RU" sz="1100" dirty="0">
                          <a:effectLst/>
                        </a:rPr>
                        <a:t>Общая стоимость</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3675348"/>
                  </a:ext>
                </a:extLst>
              </a:tr>
              <a:tr h="224010">
                <a:tc>
                  <a:txBody>
                    <a:bodyPr/>
                    <a:lstStyle/>
                    <a:p>
                      <a:pPr>
                        <a:lnSpc>
                          <a:spcPct val="115000"/>
                        </a:lnSpc>
                        <a:spcAft>
                          <a:spcPts val="0"/>
                        </a:spcAft>
                        <a:tabLst>
                          <a:tab pos="1383030" algn="r"/>
                        </a:tabLst>
                      </a:pPr>
                      <a:r>
                        <a:rPr lang="ru-RU" sz="1100" dirty="0">
                          <a:effectLst/>
                        </a:rPr>
                        <a:t>Дошкольные учреждения</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40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2</a:t>
                      </a:r>
                      <a:r>
                        <a:rPr lang="ru-RU" sz="1100" dirty="0">
                          <a:effectLst/>
                        </a:rPr>
                        <a:t> </a:t>
                      </a:r>
                      <a:r>
                        <a:rPr lang="en-US" sz="1100" dirty="0">
                          <a:effectLst/>
                        </a:rPr>
                        <a:t>400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16101359"/>
                  </a:ext>
                </a:extLst>
              </a:tr>
              <a:tr h="224010">
                <a:tc>
                  <a:txBody>
                    <a:bodyPr/>
                    <a:lstStyle/>
                    <a:p>
                      <a:pPr>
                        <a:lnSpc>
                          <a:spcPct val="115000"/>
                        </a:lnSpc>
                        <a:spcAft>
                          <a:spcPts val="0"/>
                        </a:spcAft>
                      </a:pPr>
                      <a:r>
                        <a:rPr lang="ru-RU" sz="1100" dirty="0">
                          <a:effectLst/>
                        </a:rPr>
                        <a:t>Начальные классы</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66</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3</a:t>
                      </a:r>
                      <a:r>
                        <a:rPr lang="ru-RU" sz="1100" dirty="0">
                          <a:effectLst/>
                        </a:rPr>
                        <a:t> </a:t>
                      </a:r>
                      <a:r>
                        <a:rPr lang="en-US" sz="1100" dirty="0">
                          <a:effectLst/>
                        </a:rPr>
                        <a:t>960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98734750"/>
                  </a:ext>
                </a:extLst>
              </a:tr>
              <a:tr h="224010">
                <a:tc>
                  <a:txBody>
                    <a:bodyPr/>
                    <a:lstStyle/>
                    <a:p>
                      <a:pPr>
                        <a:lnSpc>
                          <a:spcPct val="115000"/>
                        </a:lnSpc>
                        <a:spcAft>
                          <a:spcPts val="0"/>
                        </a:spcAft>
                      </a:pPr>
                      <a:r>
                        <a:rPr lang="ru-RU" sz="1100" dirty="0">
                          <a:effectLst/>
                        </a:rPr>
                        <a:t>Средняя школа</a:t>
                      </a:r>
                      <a:r>
                        <a:rPr lang="en-US"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40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66</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2</a:t>
                      </a:r>
                      <a:r>
                        <a:rPr lang="ru-RU" sz="1100" dirty="0">
                          <a:effectLst/>
                        </a:rPr>
                        <a:t> </a:t>
                      </a:r>
                      <a:r>
                        <a:rPr lang="en-US" sz="1100" dirty="0">
                          <a:effectLst/>
                        </a:rPr>
                        <a:t>640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68504982"/>
                  </a:ext>
                </a:extLst>
              </a:tr>
              <a:tr h="224010">
                <a:tc>
                  <a:txBody>
                    <a:bodyPr/>
                    <a:lstStyle/>
                    <a:p>
                      <a:pPr>
                        <a:lnSpc>
                          <a:spcPct val="115000"/>
                        </a:lnSpc>
                        <a:spcAft>
                          <a:spcPts val="0"/>
                        </a:spcAft>
                      </a:pPr>
                      <a:r>
                        <a:rPr lang="ru-RU" sz="1100" dirty="0">
                          <a:effectLst/>
                          <a:latin typeface="Calibri" panose="020F0502020204030204" pitchFamily="34" charset="0"/>
                          <a:ea typeface="Calibri" panose="020F0502020204030204" pitchFamily="34" charset="0"/>
                          <a:cs typeface="Arial" panose="020B0604020202020204" pitchFamily="34" charset="0"/>
                        </a:rPr>
                        <a:t>Старшая школа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40</a:t>
                      </a:r>
                      <a:r>
                        <a:rPr lang="ru-RU" sz="1100" dirty="0">
                          <a:effectLst/>
                        </a:rPr>
                        <a:t> </a:t>
                      </a:r>
                      <a:r>
                        <a:rPr lang="en-US" sz="1100" dirty="0">
                          <a:effectLst/>
                        </a:rPr>
                        <a:t>000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92</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US" sz="1100" dirty="0">
                          <a:effectLst/>
                        </a:rPr>
                        <a:t>3</a:t>
                      </a:r>
                      <a:r>
                        <a:rPr lang="ru-RU" sz="1100" dirty="0">
                          <a:effectLst/>
                        </a:rPr>
                        <a:t> </a:t>
                      </a:r>
                      <a:r>
                        <a:rPr lang="en-US" sz="1100" dirty="0">
                          <a:effectLst/>
                        </a:rPr>
                        <a:t>680</a:t>
                      </a:r>
                      <a:r>
                        <a:rPr lang="ru-RU" sz="1100" dirty="0">
                          <a:effectLst/>
                        </a:rPr>
                        <a:t> </a:t>
                      </a:r>
                      <a:r>
                        <a:rPr lang="en-US" sz="1100" dirty="0">
                          <a:effectLst/>
                        </a:rPr>
                        <a:t>000</a:t>
                      </a:r>
                      <a:r>
                        <a:rPr lang="ru-RU" sz="1100" dirty="0">
                          <a:effectLst/>
                        </a:rPr>
                        <a:t>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95901272"/>
                  </a:ext>
                </a:extLst>
              </a:tr>
              <a:tr h="224010">
                <a:tc gridSpan="3">
                  <a:txBody>
                    <a:bodyPr/>
                    <a:lstStyle/>
                    <a:p>
                      <a:pPr>
                        <a:lnSpc>
                          <a:spcPct val="115000"/>
                        </a:lnSpc>
                        <a:spcAft>
                          <a:spcPts val="1000"/>
                        </a:spcAft>
                      </a:pPr>
                      <a:r>
                        <a:rPr lang="en-GB" sz="1100" dirty="0">
                          <a:effectLst/>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GB"/>
                    </a:p>
                  </a:txBody>
                  <a:tcPr/>
                </a:tc>
                <a:tc hMerge="1">
                  <a:txBody>
                    <a:bodyPr/>
                    <a:lstStyle/>
                    <a:p>
                      <a:endParaRPr lang="en-GB"/>
                    </a:p>
                  </a:txBody>
                  <a:tcPr/>
                </a:tc>
                <a:tc>
                  <a:txBody>
                    <a:bodyPr/>
                    <a:lstStyle/>
                    <a:p>
                      <a:pPr>
                        <a:lnSpc>
                          <a:spcPct val="115000"/>
                        </a:lnSpc>
                        <a:spcAft>
                          <a:spcPts val="1000"/>
                        </a:spcAft>
                      </a:pPr>
                      <a:r>
                        <a:rPr lang="en-US" sz="1100" dirty="0">
                          <a:effectLst/>
                        </a:rPr>
                        <a:t>12</a:t>
                      </a:r>
                      <a:r>
                        <a:rPr lang="ru-RU" sz="1100" dirty="0">
                          <a:effectLst/>
                        </a:rPr>
                        <a:t> </a:t>
                      </a:r>
                      <a:r>
                        <a:rPr lang="en-US" sz="1100" dirty="0">
                          <a:effectLst/>
                        </a:rPr>
                        <a:t>680</a:t>
                      </a:r>
                      <a:r>
                        <a:rPr lang="ru-RU" sz="1100" dirty="0">
                          <a:effectLst/>
                        </a:rPr>
                        <a:t> 000 долл. США</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7003197"/>
                  </a:ext>
                </a:extLst>
              </a:tr>
            </a:tbl>
          </a:graphicData>
        </a:graphic>
      </p:graphicFrame>
    </p:spTree>
    <p:custDataLst>
      <p:tags r:id="rId1"/>
    </p:custDataLst>
    <p:extLst>
      <p:ext uri="{BB962C8B-B14F-4D97-AF65-F5344CB8AC3E}">
        <p14:creationId xmlns:p14="http://schemas.microsoft.com/office/powerpoint/2010/main" val="1249417915"/>
      </p:ext>
    </p:extLst>
  </p:cSld>
  <p:clrMapOvr>
    <a:masterClrMapping/>
  </p:clrMapOvr>
  <p:transition spd="slow"/>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68809089"/>
              </p:ext>
            </p:extLst>
          </p:nvPr>
        </p:nvGraphicFramePr>
        <p:xfrm>
          <a:off x="589935" y="2812025"/>
          <a:ext cx="11100620" cy="1809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spTree>
    <p:custDataLst>
      <p:tags r:id="rId1"/>
    </p:custDataLst>
    <p:extLst>
      <p:ext uri="{BB962C8B-B14F-4D97-AF65-F5344CB8AC3E}">
        <p14:creationId xmlns:p14="http://schemas.microsoft.com/office/powerpoint/2010/main" val="2442058457"/>
      </p:ext>
    </p:extLst>
  </p:cSld>
  <p:clrMapOvr>
    <a:masterClrMapping/>
  </p:clrMapOvr>
  <p:transition spd="slow"/>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7081" y="326923"/>
            <a:ext cx="7327900" cy="784225"/>
          </a:xfrm>
          <a:solidFill>
            <a:srgbClr val="F6CB86"/>
          </a:solidFill>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ru-RU" altLang="en-US" dirty="0">
                <a:solidFill>
                  <a:srgbClr val="002060"/>
                </a:solidFill>
              </a:rPr>
              <a:t>ШКОЛЬНЫЕ ПАРТЫ</a:t>
            </a:r>
            <a:endParaRPr lang="en-US" altLang="en-US" dirty="0">
              <a:solidFill>
                <a:srgbClr val="002060"/>
              </a:solidFill>
            </a:endParaRPr>
          </a:p>
        </p:txBody>
      </p:sp>
      <p:sp>
        <p:nvSpPr>
          <p:cNvPr id="19459" name="Content Placeholder 2"/>
          <p:cNvSpPr>
            <a:spLocks noGrp="1"/>
          </p:cNvSpPr>
          <p:nvPr>
            <p:ph idx="1"/>
          </p:nvPr>
        </p:nvSpPr>
        <p:spPr>
          <a:xfrm>
            <a:off x="761256" y="1922964"/>
            <a:ext cx="11287432" cy="2707599"/>
          </a:xfrm>
          <a:noFill/>
        </p:spPr>
        <p:txBody>
          <a:bodyPr>
            <a:noAutofit/>
          </a:bodyPr>
          <a:lstStyle/>
          <a:p>
            <a:pPr marL="0" indent="0" algn="just">
              <a:buNone/>
            </a:pPr>
            <a:r>
              <a:rPr lang="ru-RU" sz="2000" dirty="0"/>
              <a:t>Поставка парт для учащихся средней школы была задержана на один месяц (50% из них были поставлены вовремя). В вашем договоре был указан следующий пункт о заранее оцененных убытках: </a:t>
            </a:r>
          </a:p>
          <a:p>
            <a:pPr marL="0" indent="0" algn="just">
              <a:buNone/>
            </a:pPr>
            <a:r>
              <a:rPr lang="ru-RU" sz="2000" i="1" dirty="0"/>
              <a:t>«Заранее оцененные убытки будут составлять 1% в неделю, но не более 15% от договорной цены».</a:t>
            </a:r>
          </a:p>
          <a:p>
            <a:pPr marL="0" indent="0" algn="just">
              <a:buNone/>
            </a:pPr>
            <a:r>
              <a:rPr lang="ru-RU" sz="2000" dirty="0"/>
              <a:t>Хотя Поставщик признал задержку, но у вас с ним возникли разногласия по поводу того, как применять этот пункт. Вы рассчитали оцененные убытки по всей партии парт для учащихся средних классов, в то время как поставщик считал, что расчет должен основываться только на количестве парт, не поставленных в срок.</a:t>
            </a:r>
            <a:endParaRPr lang="en-US" sz="2000" dirty="0"/>
          </a:p>
        </p:txBody>
      </p:sp>
      <p:sp>
        <p:nvSpPr>
          <p:cNvPr id="8" name="TextBox 7"/>
          <p:cNvSpPr txBox="1"/>
          <p:nvPr/>
        </p:nvSpPr>
        <p:spPr>
          <a:xfrm>
            <a:off x="1739081" y="326922"/>
            <a:ext cx="1778000" cy="784225"/>
          </a:xfrm>
          <a:prstGeom prst="rect">
            <a:avLst/>
          </a:prstGeom>
          <a:solidFill>
            <a:schemeClr val="bg2">
              <a:lumMod val="50000"/>
            </a:schemeClr>
          </a:solidFill>
        </p:spPr>
        <p:txBody>
          <a:bodyPr>
            <a:spAutoFit/>
          </a:bodyPr>
          <a:lstStyle>
            <a:defPPr>
              <a:defRPr lang="it-IT"/>
            </a:defPPr>
            <a:lvl1pPr>
              <a:defRPr sz="4400">
                <a:solidFill>
                  <a:srgbClr val="FFFF00"/>
                </a:solidFill>
                <a:cs typeface="Arial" charset="0"/>
              </a:defRPr>
            </a:lvl1pPr>
          </a:lstStyle>
          <a:p>
            <a:r>
              <a:rPr lang="en-US" dirty="0">
                <a:sym typeface="Wingdings"/>
              </a:rPr>
              <a:t> 4 </a:t>
            </a:r>
            <a:endParaRPr lang="en-US" dirty="0"/>
          </a:p>
        </p:txBody>
      </p:sp>
      <p:graphicFrame>
        <p:nvGraphicFramePr>
          <p:cNvPr id="3" name="Diagram 2"/>
          <p:cNvGraphicFramePr/>
          <p:nvPr>
            <p:extLst>
              <p:ext uri="{D42A27DB-BD31-4B8C-83A1-F6EECF244321}">
                <p14:modId xmlns:p14="http://schemas.microsoft.com/office/powerpoint/2010/main" val="2431812934"/>
              </p:ext>
            </p:extLst>
          </p:nvPr>
        </p:nvGraphicFramePr>
        <p:xfrm>
          <a:off x="2467896" y="4837471"/>
          <a:ext cx="6853084" cy="1027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92029561"/>
      </p:ext>
    </p:extLst>
  </p:cSld>
  <p:clrMapOvr>
    <a:masterClrMapping/>
  </p:clrMapOvr>
  <p:transition spd="slow"/>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98171" y="1749535"/>
            <a:ext cx="9144000" cy="1008000"/>
          </a:xfrm>
        </p:spPr>
        <p:style>
          <a:lnRef idx="2">
            <a:schemeClr val="accent5"/>
          </a:lnRef>
          <a:fillRef idx="1">
            <a:schemeClr val="lt1"/>
          </a:fillRef>
          <a:effectRef idx="0">
            <a:schemeClr val="accent5"/>
          </a:effectRef>
          <a:fontRef idx="minor">
            <a:schemeClr val="dk1"/>
          </a:fontRef>
        </p:style>
        <p:txBody>
          <a:bodyPr>
            <a:noAutofit/>
          </a:bodyPr>
          <a:lstStyle/>
          <a:p>
            <a:pPr marL="514350" indent="-514350">
              <a:buNone/>
              <a:defRPr/>
            </a:pPr>
            <a:r>
              <a:rPr lang="en-US" sz="2000" dirty="0"/>
              <a:t>1- </a:t>
            </a:r>
            <a:r>
              <a:rPr lang="ru-RU" sz="2000" dirty="0"/>
              <a:t>Во время реализации поставщик запросил утверждение новой модели светофоров со спутниковой навигацией, поскольку предлагаемая модель снята с производства.</a:t>
            </a:r>
            <a:endParaRPr lang="en-US" sz="2000" dirty="0"/>
          </a:p>
        </p:txBody>
      </p:sp>
      <p:sp>
        <p:nvSpPr>
          <p:cNvPr id="7" name="Content Placeholder 2"/>
          <p:cNvSpPr txBox="1">
            <a:spLocks/>
          </p:cNvSpPr>
          <p:nvPr/>
        </p:nvSpPr>
        <p:spPr>
          <a:xfrm>
            <a:off x="1698171" y="3225683"/>
            <a:ext cx="9144000" cy="1008000"/>
          </a:xfrm>
          <a:prstGeom prst="rect">
            <a:avLst/>
          </a:prstGeom>
        </p:spPr>
        <p:style>
          <a:lnRef idx="2">
            <a:schemeClr val="accent3"/>
          </a:lnRef>
          <a:fillRef idx="1">
            <a:schemeClr val="lt1"/>
          </a:fillRef>
          <a:effectRef idx="0">
            <a:schemeClr val="accent3"/>
          </a:effectRef>
          <a:fontRef idx="minor">
            <a:schemeClr val="dk1"/>
          </a:fontRef>
        </p:style>
        <p:txBody>
          <a:bodyPr/>
          <a:lstStyle/>
          <a:p>
            <a:pPr marL="514350" indent="-514350">
              <a:spcBef>
                <a:spcPct val="20000"/>
              </a:spcBef>
              <a:defRPr/>
            </a:pPr>
            <a:r>
              <a:rPr lang="en-US" sz="2000" dirty="0"/>
              <a:t>2- </a:t>
            </a:r>
            <a:r>
              <a:rPr lang="ru-RU" sz="2000" dirty="0"/>
              <a:t>Поставщик выпустил уведомление о завершении работ с просьбой о проверке и приемке светофоров</a:t>
            </a:r>
            <a:r>
              <a:rPr lang="en-US" sz="2000" dirty="0"/>
              <a:t>. </a:t>
            </a:r>
          </a:p>
        </p:txBody>
      </p:sp>
      <p:sp>
        <p:nvSpPr>
          <p:cNvPr id="8" name="Content Placeholder 2"/>
          <p:cNvSpPr txBox="1">
            <a:spLocks/>
          </p:cNvSpPr>
          <p:nvPr/>
        </p:nvSpPr>
        <p:spPr>
          <a:xfrm>
            <a:off x="1698171" y="4701831"/>
            <a:ext cx="9144000" cy="1008000"/>
          </a:xfrm>
          <a:prstGeom prst="rect">
            <a:avLst/>
          </a:prstGeom>
        </p:spPr>
        <p:style>
          <a:lnRef idx="2">
            <a:schemeClr val="dk1"/>
          </a:lnRef>
          <a:fillRef idx="1">
            <a:schemeClr val="lt1"/>
          </a:fillRef>
          <a:effectRef idx="0">
            <a:schemeClr val="dk1"/>
          </a:effectRef>
          <a:fontRef idx="minor">
            <a:schemeClr val="dk1"/>
          </a:fontRef>
        </p:style>
        <p:txBody>
          <a:bodyPr/>
          <a:lstStyle/>
          <a:p>
            <a:pPr marL="514350" indent="-514350">
              <a:spcBef>
                <a:spcPct val="20000"/>
              </a:spcBef>
              <a:defRPr/>
            </a:pPr>
            <a:r>
              <a:rPr lang="en-US" sz="2000" dirty="0"/>
              <a:t>3- </a:t>
            </a:r>
            <a:r>
              <a:rPr lang="ru-RU" sz="2000" dirty="0"/>
              <a:t>Заключительный отчет консультанта включает неучтенные 200 000 долларов США сверх цены по подписанному договору? Это был договор по фактически отработанному времени.</a:t>
            </a:r>
            <a:endParaRPr lang="en-US" sz="2000" dirty="0"/>
          </a:p>
        </p:txBody>
      </p:sp>
      <p:sp>
        <p:nvSpPr>
          <p:cNvPr id="9" name="Title 1"/>
          <p:cNvSpPr txBox="1">
            <a:spLocks/>
          </p:cNvSpPr>
          <p:nvPr/>
        </p:nvSpPr>
        <p:spPr>
          <a:xfrm>
            <a:off x="3527426" y="542773"/>
            <a:ext cx="7366000" cy="764949"/>
          </a:xfrm>
          <a:prstGeom prst="rect">
            <a:avLst/>
          </a:prstGeom>
        </p:spPr>
        <p:txBody>
          <a:bodyPr vert="horz" lIns="91440" tIns="45720" rIns="91440" bIns="45720" rtlCol="0" anchor="ctr">
            <a:noAutofit/>
          </a:bodyPr>
          <a:lstStyle>
            <a:lvl1pPr algn="ctr">
              <a:lnSpc>
                <a:spcPct val="90000"/>
              </a:lnSpc>
              <a:spcBef>
                <a:spcPct val="0"/>
              </a:spcBef>
              <a:buNone/>
              <a:defRPr sz="4400">
                <a:solidFill>
                  <a:srgbClr val="002060"/>
                </a:solidFill>
                <a:latin typeface="+mj-lt"/>
                <a:ea typeface="+mj-ea"/>
                <a:cs typeface="+mj-cs"/>
              </a:defRPr>
            </a:lvl1pPr>
          </a:lstStyle>
          <a:p>
            <a:r>
              <a:rPr lang="ru-RU" dirty="0"/>
              <a:t>Что делать</a:t>
            </a:r>
            <a:r>
              <a:rPr lang="en-US" dirty="0"/>
              <a:t>?</a:t>
            </a:r>
          </a:p>
        </p:txBody>
      </p:sp>
      <p:sp>
        <p:nvSpPr>
          <p:cNvPr id="10" name="TextBox 9"/>
          <p:cNvSpPr txBox="1"/>
          <p:nvPr/>
        </p:nvSpPr>
        <p:spPr>
          <a:xfrm>
            <a:off x="1698171" y="522892"/>
            <a:ext cx="2578265" cy="784830"/>
          </a:xfrm>
          <a:prstGeom prst="rect">
            <a:avLst/>
          </a:prstGeom>
          <a:solidFill>
            <a:schemeClr val="bg2">
              <a:lumMod val="50000"/>
            </a:schemeClr>
          </a:solidFill>
        </p:spPr>
        <p:txBody>
          <a:bodyPr wrap="square">
            <a:spAutoFit/>
          </a:bodyPr>
          <a:lstStyle/>
          <a:p>
            <a:pPr>
              <a:defRPr/>
            </a:pPr>
            <a:r>
              <a:rPr lang="ru-RU" sz="4500" dirty="0" err="1">
                <a:solidFill>
                  <a:srgbClr val="FFFF00"/>
                </a:solidFill>
                <a:sym typeface="Wingdings"/>
              </a:rPr>
              <a:t>Упр</a:t>
            </a:r>
            <a:r>
              <a:rPr lang="en-US" sz="4500" dirty="0">
                <a:solidFill>
                  <a:srgbClr val="FFFF00"/>
                </a:solidFill>
                <a:sym typeface="Wingdings"/>
              </a:rPr>
              <a:t>. 15</a:t>
            </a:r>
            <a:endParaRPr lang="en-US" sz="4500" dirty="0">
              <a:solidFill>
                <a:srgbClr val="FFFF00"/>
              </a:solidFill>
            </a:endParaRPr>
          </a:p>
        </p:txBody>
      </p:sp>
    </p:spTree>
    <p:custDataLst>
      <p:tags r:id="rId1"/>
    </p:custDataLst>
    <p:extLst>
      <p:ext uri="{BB962C8B-B14F-4D97-AF65-F5344CB8AC3E}">
        <p14:creationId xmlns:p14="http://schemas.microsoft.com/office/powerpoint/2010/main" val="3752944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8" grpId="0" build="p"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98171" y="1749535"/>
            <a:ext cx="9144000" cy="1008000"/>
          </a:xfrm>
        </p:spPr>
        <p:style>
          <a:lnRef idx="2">
            <a:schemeClr val="accent5"/>
          </a:lnRef>
          <a:fillRef idx="1">
            <a:schemeClr val="lt1"/>
          </a:fillRef>
          <a:effectRef idx="0">
            <a:schemeClr val="accent5"/>
          </a:effectRef>
          <a:fontRef idx="minor">
            <a:schemeClr val="dk1"/>
          </a:fontRef>
        </p:style>
        <p:txBody>
          <a:bodyPr>
            <a:noAutofit/>
          </a:bodyPr>
          <a:lstStyle/>
          <a:p>
            <a:pPr marL="514350" indent="-514350">
              <a:buNone/>
              <a:defRPr/>
            </a:pPr>
            <a:r>
              <a:rPr lang="en-GB" sz="2000" dirty="0"/>
              <a:t>4- </a:t>
            </a:r>
            <a:r>
              <a:rPr lang="ru-RU" sz="2000" dirty="0"/>
              <a:t>Поставщик представляет свой окончательный счет с дополнительными 100 000 долларов США. Это стоимость покраски фонарных столбов в соответствии с устными инструкциями руководителя проекта.</a:t>
            </a:r>
            <a:endParaRPr lang="en-US" sz="2000" dirty="0"/>
          </a:p>
        </p:txBody>
      </p:sp>
      <p:sp>
        <p:nvSpPr>
          <p:cNvPr id="7" name="Content Placeholder 2"/>
          <p:cNvSpPr txBox="1">
            <a:spLocks/>
          </p:cNvSpPr>
          <p:nvPr/>
        </p:nvSpPr>
        <p:spPr>
          <a:xfrm>
            <a:off x="1698171" y="3225683"/>
            <a:ext cx="9144000" cy="1008000"/>
          </a:xfrm>
          <a:prstGeom prst="rect">
            <a:avLst/>
          </a:prstGeom>
        </p:spPr>
        <p:style>
          <a:lnRef idx="2">
            <a:schemeClr val="accent3"/>
          </a:lnRef>
          <a:fillRef idx="1">
            <a:schemeClr val="lt1"/>
          </a:fillRef>
          <a:effectRef idx="0">
            <a:schemeClr val="accent3"/>
          </a:effectRef>
          <a:fontRef idx="minor">
            <a:schemeClr val="dk1"/>
          </a:fontRef>
        </p:style>
        <p:txBody>
          <a:bodyPr/>
          <a:lstStyle/>
          <a:p>
            <a:pPr marL="514350" indent="-514350">
              <a:spcBef>
                <a:spcPct val="20000"/>
              </a:spcBef>
              <a:defRPr/>
            </a:pPr>
            <a:r>
              <a:rPr lang="en-GB" sz="2000" dirty="0"/>
              <a:t>5- </a:t>
            </a:r>
            <a:r>
              <a:rPr lang="ru-RU" sz="2000" dirty="0"/>
              <a:t>Ваш руководитель работ после сдачи всего проекта в эксплуатацию обнаружил, что в ветреную погоду дорожные знаки скрипят.</a:t>
            </a:r>
            <a:r>
              <a:rPr lang="en-GB" sz="2000" dirty="0"/>
              <a:t> </a:t>
            </a:r>
          </a:p>
        </p:txBody>
      </p:sp>
      <p:sp>
        <p:nvSpPr>
          <p:cNvPr id="8" name="Content Placeholder 2"/>
          <p:cNvSpPr txBox="1">
            <a:spLocks/>
          </p:cNvSpPr>
          <p:nvPr/>
        </p:nvSpPr>
        <p:spPr>
          <a:xfrm>
            <a:off x="1698171" y="4701831"/>
            <a:ext cx="9144000" cy="1008000"/>
          </a:xfrm>
          <a:prstGeom prst="rect">
            <a:avLst/>
          </a:prstGeom>
        </p:spPr>
        <p:style>
          <a:lnRef idx="2">
            <a:schemeClr val="dk1"/>
          </a:lnRef>
          <a:fillRef idx="1">
            <a:schemeClr val="lt1"/>
          </a:fillRef>
          <a:effectRef idx="0">
            <a:schemeClr val="dk1"/>
          </a:effectRef>
          <a:fontRef idx="minor">
            <a:schemeClr val="dk1"/>
          </a:fontRef>
        </p:style>
        <p:txBody>
          <a:bodyPr/>
          <a:lstStyle/>
          <a:p>
            <a:pPr marL="514350" indent="-514350">
              <a:spcBef>
                <a:spcPct val="20000"/>
              </a:spcBef>
              <a:defRPr/>
            </a:pPr>
            <a:r>
              <a:rPr lang="en-GB" sz="2000" dirty="0"/>
              <a:t>6-</a:t>
            </a:r>
            <a:r>
              <a:rPr lang="ru-RU" sz="2000" dirty="0"/>
              <a:t> Спустя 5 месяцев после ввода трассы в эксплуатацию местные жители протестуют против тусклого освещения, повредили три фонарных столба и четыре светофора.</a:t>
            </a:r>
            <a:endParaRPr lang="en-GB" sz="2000" dirty="0"/>
          </a:p>
        </p:txBody>
      </p:sp>
      <p:sp>
        <p:nvSpPr>
          <p:cNvPr id="9" name="Title 1"/>
          <p:cNvSpPr txBox="1">
            <a:spLocks/>
          </p:cNvSpPr>
          <p:nvPr/>
        </p:nvSpPr>
        <p:spPr>
          <a:xfrm>
            <a:off x="3527426" y="542773"/>
            <a:ext cx="7366000" cy="76494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chor="ctr">
            <a:normAutofit/>
          </a:bodyPr>
          <a:lstStyle/>
          <a:p>
            <a:pPr algn="ctr">
              <a:defRPr/>
            </a:pPr>
            <a:r>
              <a:rPr lang="ru-RU" sz="4400" dirty="0">
                <a:solidFill>
                  <a:srgbClr val="002060"/>
                </a:solidFill>
                <a:latin typeface="+mj-lt"/>
                <a:ea typeface="+mj-ea"/>
                <a:cs typeface="+mj-cs"/>
              </a:rPr>
              <a:t>Что делать</a:t>
            </a:r>
            <a:r>
              <a:rPr lang="en-US" sz="4400" dirty="0">
                <a:solidFill>
                  <a:srgbClr val="002060"/>
                </a:solidFill>
                <a:latin typeface="+mj-lt"/>
              </a:rPr>
              <a:t>?</a:t>
            </a:r>
          </a:p>
        </p:txBody>
      </p:sp>
      <p:sp>
        <p:nvSpPr>
          <p:cNvPr id="10" name="TextBox 9"/>
          <p:cNvSpPr txBox="1"/>
          <p:nvPr/>
        </p:nvSpPr>
        <p:spPr>
          <a:xfrm>
            <a:off x="1910608" y="542773"/>
            <a:ext cx="2485902" cy="784830"/>
          </a:xfrm>
          <a:prstGeom prst="rect">
            <a:avLst/>
          </a:prstGeom>
          <a:solidFill>
            <a:schemeClr val="bg2">
              <a:lumMod val="50000"/>
            </a:schemeClr>
          </a:solidFill>
        </p:spPr>
        <p:txBody>
          <a:bodyPr wrap="square">
            <a:spAutoFit/>
          </a:bodyPr>
          <a:lstStyle/>
          <a:p>
            <a:pPr>
              <a:defRPr/>
            </a:pPr>
            <a:r>
              <a:rPr lang="ru-RU" sz="4500" dirty="0" err="1">
                <a:solidFill>
                  <a:srgbClr val="FFFF00"/>
                </a:solidFill>
                <a:sym typeface="Wingdings"/>
              </a:rPr>
              <a:t>Упр</a:t>
            </a:r>
            <a:r>
              <a:rPr lang="en-US" sz="4500" dirty="0">
                <a:solidFill>
                  <a:srgbClr val="FFFF00"/>
                </a:solidFill>
                <a:sym typeface="Wingdings"/>
              </a:rPr>
              <a:t>. 15</a:t>
            </a:r>
            <a:endParaRPr lang="en-US" sz="4500" dirty="0">
              <a:solidFill>
                <a:srgbClr val="FFFF00"/>
              </a:solidFill>
            </a:endParaRPr>
          </a:p>
        </p:txBody>
      </p:sp>
    </p:spTree>
    <p:custDataLst>
      <p:tags r:id="rId1"/>
    </p:custDataLst>
    <p:extLst>
      <p:ext uri="{BB962C8B-B14F-4D97-AF65-F5344CB8AC3E}">
        <p14:creationId xmlns:p14="http://schemas.microsoft.com/office/powerpoint/2010/main" val="49540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8" grpId="0" build="p"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anchor="ctr">
            <a:normAutofit/>
          </a:bodyPr>
          <a:lstStyle/>
          <a:p>
            <a:r>
              <a:rPr lang="ru-RU" altLang="en-US" dirty="0">
                <a:solidFill>
                  <a:srgbClr val="002060"/>
                </a:solidFill>
                <a:latin typeface="+mj-lt"/>
              </a:rPr>
              <a:t>План УС </a:t>
            </a:r>
            <a:r>
              <a:rPr lang="en-US" altLang="en-US" dirty="0">
                <a:solidFill>
                  <a:srgbClr val="002060"/>
                </a:solidFill>
                <a:latin typeface="+mj-lt"/>
              </a:rPr>
              <a:t>(</a:t>
            </a:r>
            <a:r>
              <a:rPr lang="ru-RU" altLang="en-US" dirty="0">
                <a:solidFill>
                  <a:srgbClr val="002060"/>
                </a:solidFill>
                <a:latin typeface="+mj-lt"/>
              </a:rPr>
              <a:t>простой, низкая цена</a:t>
            </a:r>
            <a:r>
              <a:rPr lang="en-US" altLang="en-US" dirty="0">
                <a:solidFill>
                  <a:srgbClr val="002060"/>
                </a:solidFill>
                <a:latin typeface="+mj-lt"/>
              </a:rPr>
              <a: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998995401"/>
              </p:ext>
            </p:extLst>
          </p:nvPr>
        </p:nvGraphicFramePr>
        <p:xfrm>
          <a:off x="1981200" y="15240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630606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12515" y="787813"/>
            <a:ext cx="6115665" cy="771027"/>
          </a:xfrm>
        </p:spPr>
        <p:txBody>
          <a:bodyPr>
            <a:normAutofit fontScale="90000"/>
          </a:bodyPr>
          <a:lstStyle/>
          <a:p>
            <a:r>
              <a:rPr lang="ru-RU" sz="4400" dirty="0"/>
              <a:t>Договор на строительство «под ключ»</a:t>
            </a:r>
            <a:endParaRPr lang="en-GB" sz="4400" dirty="0"/>
          </a:p>
        </p:txBody>
      </p:sp>
      <p:sp>
        <p:nvSpPr>
          <p:cNvPr id="5" name="Content Placeholder 2"/>
          <p:cNvSpPr txBox="1">
            <a:spLocks/>
          </p:cNvSpPr>
          <p:nvPr/>
        </p:nvSpPr>
        <p:spPr>
          <a:xfrm>
            <a:off x="1445342" y="1997158"/>
            <a:ext cx="9714271" cy="1677385"/>
          </a:xfrm>
          <a:prstGeom prst="rect">
            <a:avLst/>
          </a:prstGeom>
          <a:gradFill rotWithShape="1">
            <a:gsLst>
              <a:gs pos="4500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None/>
            </a:pPr>
            <a:r>
              <a:rPr lang="ru-RU" sz="2000" dirty="0"/>
              <a:t>Когда речь идет о специальных процессах, тесно интегрированном производстве или товарах, работах и/или сопутствующих услугах особого характера, ИБР может принять или потребовать договор на строительство «под ключ», в соответствии с которым проектирование, конструкторские работы, поставка и установка оборудования и строительство комплексного промышленного объекта или закупка товаров, работ и/или сопутствующих услуг осуществляется по одному договору.</a:t>
            </a:r>
            <a:endParaRPr lang="en-GB" sz="2000" dirty="0"/>
          </a:p>
          <a:p>
            <a:pPr marL="514350" indent="-514350" algn="just">
              <a:buNone/>
              <a:defRPr/>
            </a:pPr>
            <a:r>
              <a:rPr lang="ru-RU" sz="2000" dirty="0"/>
              <a:t>строительство</a:t>
            </a:r>
            <a:endParaRPr lang="en-US" sz="2000" dirty="0"/>
          </a:p>
        </p:txBody>
      </p:sp>
      <p:sp>
        <p:nvSpPr>
          <p:cNvPr id="6" name="Content Placeholder 2"/>
          <p:cNvSpPr txBox="1">
            <a:spLocks/>
          </p:cNvSpPr>
          <p:nvPr/>
        </p:nvSpPr>
        <p:spPr>
          <a:xfrm>
            <a:off x="1445342" y="3780152"/>
            <a:ext cx="9714271" cy="1752430"/>
          </a:xfrm>
          <a:prstGeom prst="rect">
            <a:avLst/>
          </a:prstGeom>
        </p:spPr>
        <p:style>
          <a:lnRef idx="1">
            <a:schemeClr val="accent3"/>
          </a:lnRef>
          <a:fillRef idx="2">
            <a:schemeClr val="accent3"/>
          </a:fillRef>
          <a:effectRef idx="1">
            <a:schemeClr val="accent3"/>
          </a:effectRef>
          <a:fontRef idx="minor">
            <a:schemeClr val="dk1"/>
          </a:fontRef>
        </p:style>
        <p:txBody>
          <a:bodyPr/>
          <a:lstStyle/>
          <a:p>
            <a:pPr algn="just">
              <a:spcBef>
                <a:spcPct val="20000"/>
              </a:spcBef>
              <a:defRPr/>
            </a:pPr>
            <a:r>
              <a:rPr lang="ru-RU" sz="2000" dirty="0">
                <a:latin typeface="Calibri" panose="020F0502020204030204" pitchFamily="34" charset="0"/>
              </a:rPr>
              <a:t>Подрядчик несет ответственность за сдачу выполненных работ, промышленного объекта или предварительно подготовленных решений в области информационных технологий, в соответствии с договорами на строительство «под ключ», при этом оплата также может производиться в форме </a:t>
            </a:r>
            <a:r>
              <a:rPr lang="ru-RU" sz="2000" b="1" dirty="0">
                <a:latin typeface="Calibri" panose="020F0502020204030204" pitchFamily="34" charset="0"/>
              </a:rPr>
              <a:t>паушального платежа по этапам договора.</a:t>
            </a:r>
            <a:endParaRPr lang="en-US" sz="2000" b="1" dirty="0"/>
          </a:p>
        </p:txBody>
      </p:sp>
    </p:spTree>
    <p:custDataLst>
      <p:tags r:id="rId1"/>
    </p:custDataLst>
    <p:extLst>
      <p:ext uri="{BB962C8B-B14F-4D97-AF65-F5344CB8AC3E}">
        <p14:creationId xmlns:p14="http://schemas.microsoft.com/office/powerpoint/2010/main" val="311759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0000"/>
          </a:bodyPr>
          <a:lstStyle/>
          <a:p>
            <a:r>
              <a:rPr lang="ru-RU" altLang="en-US" dirty="0">
                <a:solidFill>
                  <a:srgbClr val="002060"/>
                </a:solidFill>
                <a:latin typeface="+mj-lt"/>
                <a:ea typeface="+mn-ea"/>
                <a:cs typeface="+mn-cs"/>
              </a:rPr>
              <a:t>План УС</a:t>
            </a:r>
            <a:br>
              <a:rPr lang="en-US" altLang="en-US" dirty="0">
                <a:solidFill>
                  <a:srgbClr val="002060"/>
                </a:solidFill>
                <a:latin typeface="+mj-lt"/>
                <a:ea typeface="+mn-ea"/>
                <a:cs typeface="+mn-cs"/>
              </a:rPr>
            </a:br>
            <a:r>
              <a:rPr lang="en-US" altLang="en-US" dirty="0">
                <a:solidFill>
                  <a:srgbClr val="002060"/>
                </a:solidFill>
                <a:latin typeface="+mj-lt"/>
                <a:ea typeface="+mn-ea"/>
                <a:cs typeface="+mn-cs"/>
              </a:rPr>
              <a:t>(</a:t>
            </a:r>
            <a:r>
              <a:rPr lang="ru-RU" altLang="en-US" dirty="0">
                <a:solidFill>
                  <a:srgbClr val="002060"/>
                </a:solidFill>
                <a:latin typeface="+mj-lt"/>
                <a:ea typeface="+mn-ea"/>
                <a:cs typeface="+mn-cs"/>
              </a:rPr>
              <a:t>высокая цена</a:t>
            </a:r>
            <a:r>
              <a:rPr lang="en-US" altLang="en-US" dirty="0">
                <a:solidFill>
                  <a:srgbClr val="002060"/>
                </a:solidFill>
                <a:latin typeface="+mj-lt"/>
                <a:ea typeface="+mn-ea"/>
                <a:cs typeface="+mn-cs"/>
              </a:rPr>
              <a:t>, </a:t>
            </a:r>
            <a:r>
              <a:rPr lang="ru-RU" altLang="en-US" dirty="0">
                <a:solidFill>
                  <a:srgbClr val="002060"/>
                </a:solidFill>
                <a:latin typeface="+mj-lt"/>
                <a:ea typeface="+mn-ea"/>
                <a:cs typeface="+mn-cs"/>
              </a:rPr>
              <a:t>риски</a:t>
            </a:r>
            <a:r>
              <a:rPr lang="en-US" altLang="en-US" dirty="0">
                <a:solidFill>
                  <a:srgbClr val="002060"/>
                </a:solidFill>
                <a:latin typeface="+mj-lt"/>
                <a:ea typeface="+mn-ea"/>
                <a:cs typeface="+mn-cs"/>
              </a:rPr>
              <a:t> </a:t>
            </a:r>
            <a:r>
              <a:rPr lang="ru-RU" altLang="en-US" dirty="0">
                <a:solidFill>
                  <a:srgbClr val="002060"/>
                </a:solidFill>
                <a:latin typeface="+mj-lt"/>
                <a:ea typeface="+mn-ea"/>
                <a:cs typeface="+mn-cs"/>
              </a:rPr>
              <a:t>или сложность)</a:t>
            </a:r>
            <a:endParaRPr lang="en-US" altLang="en-US" dirty="0">
              <a:solidFill>
                <a:srgbClr val="002060"/>
              </a:solidFill>
              <a:latin typeface="+mj-lt"/>
              <a:ea typeface="+mn-ea"/>
              <a:cs typeface="+mn-cs"/>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32460760"/>
              </p:ext>
            </p:extLst>
          </p:nvPr>
        </p:nvGraphicFramePr>
        <p:xfrm>
          <a:off x="1970314" y="1468071"/>
          <a:ext cx="8229600" cy="478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70879377"/>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0000"/>
          </a:bodyPr>
          <a:lstStyle/>
          <a:p>
            <a:r>
              <a:rPr lang="ru-RU" altLang="en-US" dirty="0">
                <a:solidFill>
                  <a:srgbClr val="002060"/>
                </a:solidFill>
                <a:latin typeface="+mj-lt"/>
                <a:ea typeface="+mn-ea"/>
                <a:cs typeface="+mn-cs"/>
              </a:rPr>
              <a:t>Контроль за исполнением договора</a:t>
            </a:r>
            <a:r>
              <a:rPr lang="en-US" altLang="en-US" dirty="0">
                <a:solidFill>
                  <a:srgbClr val="002060"/>
                </a:solidFill>
                <a:latin typeface="+mj-lt"/>
                <a:ea typeface="+mn-ea"/>
                <a:cs typeface="+mn-cs"/>
              </a:rPr>
              <a:t>… </a:t>
            </a:r>
            <a:r>
              <a:rPr lang="ru-RU" altLang="en-US" dirty="0">
                <a:solidFill>
                  <a:srgbClr val="002060"/>
                </a:solidFill>
                <a:latin typeface="+mj-lt"/>
                <a:ea typeface="+mn-ea"/>
                <a:cs typeface="+mn-cs"/>
              </a:rPr>
              <a:t>проверка соотношения цены и качества</a:t>
            </a:r>
            <a:endParaRPr lang="en-US" altLang="en-US" dirty="0">
              <a:solidFill>
                <a:srgbClr val="002060"/>
              </a:solidFill>
              <a:latin typeface="+mj-lt"/>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7165613"/>
              </p:ext>
            </p:extLst>
          </p:nvPr>
        </p:nvGraphicFramePr>
        <p:xfrm>
          <a:off x="2952793" y="1429408"/>
          <a:ext cx="733096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130318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ru-RU" altLang="en-US" dirty="0">
                <a:solidFill>
                  <a:srgbClr val="002060"/>
                </a:solidFill>
              </a:rPr>
              <a:t>Передовой опыт и стратегии</a:t>
            </a:r>
            <a:endParaRPr lang="en-US" altLang="en-US" dirty="0">
              <a:solidFill>
                <a:srgbClr val="002060"/>
              </a:solidFill>
              <a:latin typeface="+mj-lt"/>
              <a:ea typeface="+mn-ea"/>
              <a:cs typeface="+mn-cs"/>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784241742"/>
              </p:ext>
            </p:extLst>
          </p:nvPr>
        </p:nvGraphicFramePr>
        <p:xfrm>
          <a:off x="2841171" y="1676400"/>
          <a:ext cx="7509328" cy="448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8e4098920eb4ca2a3fdd6d2aab2cea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428514" y="336177"/>
            <a:ext cx="1534886" cy="1264023"/>
          </a:xfrm>
          <a:prstGeom prst="rect">
            <a:avLst/>
          </a:prstGeom>
        </p:spPr>
      </p:pic>
    </p:spTree>
    <p:custDataLst>
      <p:tags r:id="rId1"/>
    </p:custDataLst>
    <p:extLst>
      <p:ext uri="{BB962C8B-B14F-4D97-AF65-F5344CB8AC3E}">
        <p14:creationId xmlns:p14="http://schemas.microsoft.com/office/powerpoint/2010/main" val="303771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ru-RU" altLang="en-US" dirty="0">
                <a:solidFill>
                  <a:srgbClr val="002060"/>
                </a:solidFill>
              </a:rPr>
              <a:t>Передовой опыт и стратегии</a:t>
            </a:r>
            <a:endParaRPr lang="en-US" altLang="en-US" dirty="0">
              <a:solidFill>
                <a:srgbClr val="002060"/>
              </a:solidFill>
              <a:latin typeface="+mj-lt"/>
              <a:ea typeface="+mn-ea"/>
              <a:cs typeface="+mn-cs"/>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30671617"/>
              </p:ext>
            </p:extLst>
          </p:nvPr>
        </p:nvGraphicFramePr>
        <p:xfrm>
          <a:off x="1404020" y="1300595"/>
          <a:ext cx="9459924" cy="535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8e4098920eb4ca2a3fdd6d2aab2cea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648950" y="236308"/>
            <a:ext cx="1409700" cy="1064287"/>
          </a:xfrm>
          <a:prstGeom prst="rect">
            <a:avLst/>
          </a:prstGeom>
        </p:spPr>
      </p:pic>
    </p:spTree>
    <p:custDataLst>
      <p:tags r:id="rId1"/>
    </p:custDataLst>
    <p:extLst>
      <p:ext uri="{BB962C8B-B14F-4D97-AF65-F5344CB8AC3E}">
        <p14:creationId xmlns:p14="http://schemas.microsoft.com/office/powerpoint/2010/main" val="3136910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ru-RU" altLang="en-US" dirty="0">
                <a:solidFill>
                  <a:srgbClr val="002060"/>
                </a:solidFill>
                <a:latin typeface="+mj-lt"/>
                <a:ea typeface="+mn-ea"/>
                <a:cs typeface="+mn-cs"/>
              </a:rPr>
              <a:t>Передовой опыт и стратегии</a:t>
            </a:r>
            <a:endParaRPr lang="en-US" altLang="en-US" dirty="0">
              <a:solidFill>
                <a:srgbClr val="002060"/>
              </a:solidFill>
              <a:latin typeface="+mj-lt"/>
              <a:ea typeface="+mn-ea"/>
              <a:cs typeface="+mn-cs"/>
            </a:endParaRPr>
          </a:p>
        </p:txBody>
      </p:sp>
      <p:pic>
        <p:nvPicPr>
          <p:cNvPr id="4" name="s8e4098920eb4ca2a3fdd6d2aab2cea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648950" y="236308"/>
            <a:ext cx="1409700" cy="1064287"/>
          </a:xfrm>
          <a:prstGeom prst="rect">
            <a:avLst/>
          </a:prstGeom>
        </p:spPr>
      </p:pic>
      <p:grpSp>
        <p:nvGrpSpPr>
          <p:cNvPr id="2" name="Group 1"/>
          <p:cNvGrpSpPr/>
          <p:nvPr/>
        </p:nvGrpSpPr>
        <p:grpSpPr>
          <a:xfrm>
            <a:off x="1219198" y="1801466"/>
            <a:ext cx="10273145" cy="4253668"/>
            <a:chOff x="1219198" y="1801466"/>
            <a:chExt cx="10273145" cy="4253668"/>
          </a:xfrm>
        </p:grpSpPr>
        <p:sp>
          <p:nvSpPr>
            <p:cNvPr id="5" name="Freeform 4"/>
            <p:cNvSpPr/>
            <p:nvPr/>
          </p:nvSpPr>
          <p:spPr>
            <a:xfrm>
              <a:off x="2776478" y="1801466"/>
              <a:ext cx="7509566" cy="966000"/>
            </a:xfrm>
            <a:custGeom>
              <a:avLst/>
              <a:gdLst>
                <a:gd name="connsiteX0" fmla="*/ 0 w 7509566"/>
                <a:gd name="connsiteY0" fmla="*/ 161003 h 966000"/>
                <a:gd name="connsiteX1" fmla="*/ 161003 w 7509566"/>
                <a:gd name="connsiteY1" fmla="*/ 0 h 966000"/>
                <a:gd name="connsiteX2" fmla="*/ 7348563 w 7509566"/>
                <a:gd name="connsiteY2" fmla="*/ 0 h 966000"/>
                <a:gd name="connsiteX3" fmla="*/ 7509566 w 7509566"/>
                <a:gd name="connsiteY3" fmla="*/ 161003 h 966000"/>
                <a:gd name="connsiteX4" fmla="*/ 7509566 w 7509566"/>
                <a:gd name="connsiteY4" fmla="*/ 804997 h 966000"/>
                <a:gd name="connsiteX5" fmla="*/ 7348563 w 7509566"/>
                <a:gd name="connsiteY5" fmla="*/ 966000 h 966000"/>
                <a:gd name="connsiteX6" fmla="*/ 161003 w 7509566"/>
                <a:gd name="connsiteY6" fmla="*/ 966000 h 966000"/>
                <a:gd name="connsiteX7" fmla="*/ 0 w 7509566"/>
                <a:gd name="connsiteY7" fmla="*/ 804997 h 966000"/>
                <a:gd name="connsiteX8" fmla="*/ 0 w 7509566"/>
                <a:gd name="connsiteY8" fmla="*/ 161003 h 96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566" h="966000">
                  <a:moveTo>
                    <a:pt x="0" y="161003"/>
                  </a:moveTo>
                  <a:cubicBezTo>
                    <a:pt x="0" y="72083"/>
                    <a:pt x="72083" y="0"/>
                    <a:pt x="161003" y="0"/>
                  </a:cubicBezTo>
                  <a:lnTo>
                    <a:pt x="7348563" y="0"/>
                  </a:lnTo>
                  <a:cubicBezTo>
                    <a:pt x="7437483" y="0"/>
                    <a:pt x="7509566" y="72083"/>
                    <a:pt x="7509566" y="161003"/>
                  </a:cubicBezTo>
                  <a:lnTo>
                    <a:pt x="7509566" y="804997"/>
                  </a:lnTo>
                  <a:cubicBezTo>
                    <a:pt x="7509566" y="893917"/>
                    <a:pt x="7437483" y="966000"/>
                    <a:pt x="7348563" y="966000"/>
                  </a:cubicBezTo>
                  <a:lnTo>
                    <a:pt x="161003" y="966000"/>
                  </a:lnTo>
                  <a:cubicBezTo>
                    <a:pt x="72083" y="966000"/>
                    <a:pt x="0" y="893917"/>
                    <a:pt x="0" y="804997"/>
                  </a:cubicBezTo>
                  <a:lnTo>
                    <a:pt x="0" y="161003"/>
                  </a:lnTo>
                  <a:close/>
                </a:path>
              </a:pathLst>
            </a:custGeom>
            <a:solidFill>
              <a:srgbClr val="C00000"/>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0506" tIns="180506" rIns="180506" bIns="180506" numCol="1" spcCol="1270" anchor="ctr" anchorCtr="0">
              <a:noAutofit/>
            </a:bodyPr>
            <a:lstStyle/>
            <a:p>
              <a:pPr lvl="0" algn="l" defTabSz="1555750" rtl="0">
                <a:lnSpc>
                  <a:spcPct val="90000"/>
                </a:lnSpc>
                <a:spcBef>
                  <a:spcPct val="0"/>
                </a:spcBef>
                <a:spcAft>
                  <a:spcPct val="35000"/>
                </a:spcAft>
              </a:pPr>
              <a:r>
                <a:rPr lang="ru-RU" sz="2800" kern="1200" dirty="0"/>
                <a:t>Компетентность и достаточные знания</a:t>
              </a:r>
              <a:endParaRPr lang="en-GB" sz="2800" kern="1200" dirty="0"/>
            </a:p>
          </p:txBody>
        </p:sp>
        <p:sp>
          <p:nvSpPr>
            <p:cNvPr id="6" name="Freeform 5"/>
            <p:cNvSpPr/>
            <p:nvPr/>
          </p:nvSpPr>
          <p:spPr>
            <a:xfrm>
              <a:off x="1219198" y="2867334"/>
              <a:ext cx="10273145" cy="3187800"/>
            </a:xfrm>
            <a:custGeom>
              <a:avLst/>
              <a:gdLst>
                <a:gd name="connsiteX0" fmla="*/ 0 w 10273145"/>
                <a:gd name="connsiteY0" fmla="*/ 0 h 3187800"/>
                <a:gd name="connsiteX1" fmla="*/ 10273145 w 10273145"/>
                <a:gd name="connsiteY1" fmla="*/ 0 h 3187800"/>
                <a:gd name="connsiteX2" fmla="*/ 10273145 w 10273145"/>
                <a:gd name="connsiteY2" fmla="*/ 3187800 h 3187800"/>
                <a:gd name="connsiteX3" fmla="*/ 0 w 10273145"/>
                <a:gd name="connsiteY3" fmla="*/ 3187800 h 3187800"/>
                <a:gd name="connsiteX4" fmla="*/ 0 w 10273145"/>
                <a:gd name="connsiteY4" fmla="*/ 0 h 318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3145" h="3187800">
                  <a:moveTo>
                    <a:pt x="0" y="0"/>
                  </a:moveTo>
                  <a:lnTo>
                    <a:pt x="10273145" y="0"/>
                  </a:lnTo>
                  <a:lnTo>
                    <a:pt x="10273145" y="3187800"/>
                  </a:lnTo>
                  <a:lnTo>
                    <a:pt x="0" y="3187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172" tIns="44450" rIns="248920" bIns="44450" numCol="1" spcCol="1270" anchor="t" anchorCtr="0">
              <a:noAutofit/>
            </a:bodyPr>
            <a:lstStyle/>
            <a:p>
              <a:pPr marL="1077913" lvl="1" indent="0" algn="l" defTabSz="1200150" rtl="0">
                <a:lnSpc>
                  <a:spcPct val="90000"/>
                </a:lnSpc>
                <a:spcBef>
                  <a:spcPts val="600"/>
                </a:spcBef>
                <a:spcAft>
                  <a:spcPts val="600"/>
                </a:spcAft>
                <a:buChar char="••"/>
              </a:pPr>
              <a:r>
                <a:rPr lang="ru-RU" sz="2000" kern="1200" dirty="0"/>
                <a:t>Индивидуальная и командная компетентность;</a:t>
              </a:r>
              <a:endParaRPr lang="en-GB" sz="2000" kern="1200" dirty="0"/>
            </a:p>
            <a:p>
              <a:pPr marL="1077913" lvl="1" indent="0" algn="l" defTabSz="1200150" rtl="0">
                <a:lnSpc>
                  <a:spcPct val="90000"/>
                </a:lnSpc>
                <a:spcBef>
                  <a:spcPts val="600"/>
                </a:spcBef>
                <a:spcAft>
                  <a:spcPts val="600"/>
                </a:spcAft>
                <a:buChar char="••"/>
              </a:pPr>
              <a:r>
                <a:rPr lang="ru-RU" sz="2000" kern="1200" dirty="0"/>
                <a:t>Постоянное развитие и обучение</a:t>
              </a:r>
              <a:endParaRPr lang="en-GB" sz="2000" kern="1200" dirty="0"/>
            </a:p>
            <a:p>
              <a:pPr marL="1077913" lvl="1" indent="0" algn="l" defTabSz="1200150" rtl="0">
                <a:lnSpc>
                  <a:spcPct val="90000"/>
                </a:lnSpc>
                <a:spcBef>
                  <a:spcPts val="600"/>
                </a:spcBef>
                <a:spcAft>
                  <a:spcPts val="600"/>
                </a:spcAft>
                <a:buChar char="••"/>
              </a:pPr>
              <a:r>
                <a:rPr lang="ru-RU" sz="2000" kern="1200" dirty="0"/>
                <a:t>По нескольким сферам</a:t>
              </a:r>
              <a:r>
                <a:rPr lang="en-US" sz="2000" kern="1200" dirty="0"/>
                <a:t>:</a:t>
              </a:r>
              <a:endParaRPr lang="en-GB" sz="2000" kern="1200" dirty="0"/>
            </a:p>
            <a:p>
              <a:pPr marL="1795463" lvl="2" indent="0" algn="l" defTabSz="1200150" rtl="0">
                <a:lnSpc>
                  <a:spcPct val="90000"/>
                </a:lnSpc>
                <a:spcBef>
                  <a:spcPts val="600"/>
                </a:spcBef>
                <a:spcAft>
                  <a:spcPts val="600"/>
                </a:spcAft>
                <a:buChar char="••"/>
              </a:pPr>
              <a:r>
                <a:rPr lang="ru-RU" sz="2000" kern="1200" dirty="0"/>
                <a:t>Теоретические</a:t>
              </a:r>
              <a:r>
                <a:rPr lang="en-US" sz="2000" kern="1200" dirty="0"/>
                <a:t>/</a:t>
              </a:r>
              <a:r>
                <a:rPr lang="ru-RU" sz="2000" kern="1200" dirty="0"/>
                <a:t>практические</a:t>
              </a:r>
              <a:endParaRPr lang="en-GB" sz="2000" kern="1200" dirty="0"/>
            </a:p>
            <a:p>
              <a:pPr marL="1795463" lvl="2" indent="0" algn="l" defTabSz="1200150" rtl="0">
                <a:lnSpc>
                  <a:spcPct val="90000"/>
                </a:lnSpc>
                <a:spcBef>
                  <a:spcPts val="600"/>
                </a:spcBef>
                <a:spcAft>
                  <a:spcPts val="600"/>
                </a:spcAft>
                <a:buChar char="••"/>
              </a:pPr>
              <a:r>
                <a:rPr lang="ru-RU" sz="2000" kern="1200" dirty="0"/>
                <a:t>Расширенные/исследовательские</a:t>
              </a:r>
              <a:endParaRPr lang="en-GB" sz="2000" kern="1200" dirty="0"/>
            </a:p>
            <a:p>
              <a:pPr marL="1795463" lvl="3" indent="0" algn="l" defTabSz="1200150" rtl="0">
                <a:lnSpc>
                  <a:spcPct val="90000"/>
                </a:lnSpc>
                <a:spcBef>
                  <a:spcPts val="600"/>
                </a:spcBef>
                <a:spcAft>
                  <a:spcPts val="600"/>
                </a:spcAft>
                <a:buChar char="••"/>
              </a:pPr>
              <a:r>
                <a:rPr lang="ru-RU" sz="2000" kern="1200" dirty="0"/>
                <a:t>Этические/технические/юридические/бухгалтерские/экономические/финансовые/деловые/управленческие/и т. д.</a:t>
              </a:r>
              <a:endParaRPr lang="en-GB" sz="2000" kern="1200" dirty="0"/>
            </a:p>
          </p:txBody>
        </p:sp>
      </p:grpSp>
    </p:spTree>
    <p:custDataLst>
      <p:tags r:id="rId1"/>
    </p:custDataLst>
    <p:extLst>
      <p:ext uri="{BB962C8B-B14F-4D97-AF65-F5344CB8AC3E}">
        <p14:creationId xmlns:p14="http://schemas.microsoft.com/office/powerpoint/2010/main" val="3785686967"/>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89483" y="371243"/>
            <a:ext cx="9471048" cy="864551"/>
          </a:xfr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ru-RU" altLang="en-US" dirty="0">
                <a:solidFill>
                  <a:srgbClr val="002060"/>
                </a:solidFill>
                <a:latin typeface="+mj-lt"/>
                <a:ea typeface="+mn-ea"/>
                <a:cs typeface="+mn-cs"/>
              </a:rPr>
              <a:t>Передовой опыт и стратегии</a:t>
            </a:r>
            <a:endParaRPr lang="en-US" altLang="en-US" dirty="0">
              <a:solidFill>
                <a:srgbClr val="002060"/>
              </a:solidFill>
              <a:latin typeface="+mj-lt"/>
              <a:ea typeface="+mn-ea"/>
              <a:cs typeface="+mn-cs"/>
            </a:endParaRPr>
          </a:p>
        </p:txBody>
      </p:sp>
      <p:pic>
        <p:nvPicPr>
          <p:cNvPr id="4" name="s8e4098920eb4ca2a3fdd6d2aab2cea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648950" y="236308"/>
            <a:ext cx="1409700" cy="1064287"/>
          </a:xfrm>
          <a:prstGeom prst="rect">
            <a:avLst/>
          </a:prstGeom>
        </p:spPr>
      </p:pic>
      <p:grpSp>
        <p:nvGrpSpPr>
          <p:cNvPr id="2" name="Group 1"/>
          <p:cNvGrpSpPr/>
          <p:nvPr/>
        </p:nvGrpSpPr>
        <p:grpSpPr>
          <a:xfrm>
            <a:off x="1589483" y="1400462"/>
            <a:ext cx="8863464" cy="4607068"/>
            <a:chOff x="1589483" y="1400462"/>
            <a:chExt cx="8863464" cy="4607068"/>
          </a:xfrm>
        </p:grpSpPr>
        <p:sp>
          <p:nvSpPr>
            <p:cNvPr id="5" name="Freeform 4"/>
            <p:cNvSpPr/>
            <p:nvPr/>
          </p:nvSpPr>
          <p:spPr>
            <a:xfrm>
              <a:off x="2518029" y="1400462"/>
              <a:ext cx="7509566" cy="964800"/>
            </a:xfrm>
            <a:custGeom>
              <a:avLst/>
              <a:gdLst>
                <a:gd name="connsiteX0" fmla="*/ 0 w 7509566"/>
                <a:gd name="connsiteY0" fmla="*/ 160803 h 964800"/>
                <a:gd name="connsiteX1" fmla="*/ 160803 w 7509566"/>
                <a:gd name="connsiteY1" fmla="*/ 0 h 964800"/>
                <a:gd name="connsiteX2" fmla="*/ 7348763 w 7509566"/>
                <a:gd name="connsiteY2" fmla="*/ 0 h 964800"/>
                <a:gd name="connsiteX3" fmla="*/ 7509566 w 7509566"/>
                <a:gd name="connsiteY3" fmla="*/ 160803 h 964800"/>
                <a:gd name="connsiteX4" fmla="*/ 7509566 w 7509566"/>
                <a:gd name="connsiteY4" fmla="*/ 803997 h 964800"/>
                <a:gd name="connsiteX5" fmla="*/ 7348763 w 7509566"/>
                <a:gd name="connsiteY5" fmla="*/ 964800 h 964800"/>
                <a:gd name="connsiteX6" fmla="*/ 160803 w 7509566"/>
                <a:gd name="connsiteY6" fmla="*/ 964800 h 964800"/>
                <a:gd name="connsiteX7" fmla="*/ 0 w 7509566"/>
                <a:gd name="connsiteY7" fmla="*/ 803997 h 964800"/>
                <a:gd name="connsiteX8" fmla="*/ 0 w 7509566"/>
                <a:gd name="connsiteY8" fmla="*/ 160803 h 9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566" h="964800">
                  <a:moveTo>
                    <a:pt x="0" y="160803"/>
                  </a:moveTo>
                  <a:cubicBezTo>
                    <a:pt x="0" y="71994"/>
                    <a:pt x="71994" y="0"/>
                    <a:pt x="160803" y="0"/>
                  </a:cubicBezTo>
                  <a:lnTo>
                    <a:pt x="7348763" y="0"/>
                  </a:lnTo>
                  <a:cubicBezTo>
                    <a:pt x="7437572" y="0"/>
                    <a:pt x="7509566" y="71994"/>
                    <a:pt x="7509566" y="160803"/>
                  </a:cubicBezTo>
                  <a:lnTo>
                    <a:pt x="7509566" y="803997"/>
                  </a:lnTo>
                  <a:cubicBezTo>
                    <a:pt x="7509566" y="892806"/>
                    <a:pt x="7437572" y="964800"/>
                    <a:pt x="7348763" y="964800"/>
                  </a:cubicBezTo>
                  <a:lnTo>
                    <a:pt x="160803" y="964800"/>
                  </a:lnTo>
                  <a:cubicBezTo>
                    <a:pt x="71994" y="964800"/>
                    <a:pt x="0" y="892806"/>
                    <a:pt x="0" y="803997"/>
                  </a:cubicBezTo>
                  <a:lnTo>
                    <a:pt x="0" y="160803"/>
                  </a:lnTo>
                  <a:close/>
                </a:path>
              </a:pathLst>
            </a:custGeom>
            <a:solidFill>
              <a:srgbClr val="00B050"/>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9968" tIns="149968" rIns="149968" bIns="149968" numCol="1" spcCol="1270" anchor="ctr" anchorCtr="0">
              <a:noAutofit/>
            </a:bodyPr>
            <a:lstStyle/>
            <a:p>
              <a:pPr lvl="0" algn="l" defTabSz="1200150">
                <a:lnSpc>
                  <a:spcPct val="90000"/>
                </a:lnSpc>
                <a:spcBef>
                  <a:spcPct val="0"/>
                </a:spcBef>
                <a:spcAft>
                  <a:spcPct val="35000"/>
                </a:spcAft>
              </a:pPr>
              <a:r>
                <a:rPr lang="ru-RU" altLang="en-US" sz="2700" kern="1200" dirty="0"/>
                <a:t>Система взаимоотношений</a:t>
              </a:r>
              <a:r>
                <a:rPr lang="en-US" altLang="en-US" sz="2700" kern="1200" dirty="0"/>
                <a:t>:</a:t>
              </a:r>
            </a:p>
          </p:txBody>
        </p:sp>
        <p:sp>
          <p:nvSpPr>
            <p:cNvPr id="6" name="Freeform 5"/>
            <p:cNvSpPr/>
            <p:nvPr/>
          </p:nvSpPr>
          <p:spPr>
            <a:xfrm>
              <a:off x="1589483" y="2529930"/>
              <a:ext cx="8863464" cy="3477600"/>
            </a:xfrm>
            <a:custGeom>
              <a:avLst/>
              <a:gdLst>
                <a:gd name="connsiteX0" fmla="*/ 0 w 8863464"/>
                <a:gd name="connsiteY0" fmla="*/ 0 h 3477600"/>
                <a:gd name="connsiteX1" fmla="*/ 8863464 w 8863464"/>
                <a:gd name="connsiteY1" fmla="*/ 0 h 3477600"/>
                <a:gd name="connsiteX2" fmla="*/ 8863464 w 8863464"/>
                <a:gd name="connsiteY2" fmla="*/ 3477600 h 3477600"/>
                <a:gd name="connsiteX3" fmla="*/ 0 w 8863464"/>
                <a:gd name="connsiteY3" fmla="*/ 3477600 h 3477600"/>
                <a:gd name="connsiteX4" fmla="*/ 0 w 8863464"/>
                <a:gd name="connsiteY4" fmla="*/ 0 h 347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3464" h="3477600">
                  <a:moveTo>
                    <a:pt x="0" y="0"/>
                  </a:moveTo>
                  <a:lnTo>
                    <a:pt x="8863464" y="0"/>
                  </a:lnTo>
                  <a:lnTo>
                    <a:pt x="8863464" y="3477600"/>
                  </a:lnTo>
                  <a:lnTo>
                    <a:pt x="0" y="3477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172" tIns="34290" rIns="192024" bIns="34290" numCol="1" spcCol="1270" anchor="t" anchorCtr="0">
              <a:noAutofit/>
            </a:bodyPr>
            <a:lstStyle/>
            <a:p>
              <a:pPr marL="892175" lvl="1" indent="-174625" algn="l" defTabSz="933450">
                <a:lnSpc>
                  <a:spcPct val="90000"/>
                </a:lnSpc>
                <a:spcBef>
                  <a:spcPct val="0"/>
                </a:spcBef>
                <a:spcAft>
                  <a:spcPct val="20000"/>
                </a:spcAft>
                <a:buChar char="••"/>
              </a:pPr>
              <a:r>
                <a:rPr lang="ru-RU" altLang="en-US" sz="2000" b="1" u="sng" dirty="0"/>
                <a:t>Доверие</a:t>
              </a:r>
              <a:r>
                <a:rPr lang="en-US" altLang="en-US" sz="2000" b="1" u="sng" kern="1200" dirty="0"/>
                <a:t>:</a:t>
              </a:r>
              <a:r>
                <a:rPr lang="en-US" altLang="en-US" sz="2000" kern="1200" dirty="0"/>
                <a:t> </a:t>
              </a:r>
              <a:r>
                <a:rPr lang="ru-RU" altLang="en-US" sz="2000" kern="1200" dirty="0"/>
                <a:t>отношения и поведение всех заинтересованных сторон в структуре управления должны быть основаны на доверии, исключающем враждебное отношение.</a:t>
              </a:r>
              <a:endParaRPr lang="en-US" altLang="en-US" sz="2000" kern="1200" dirty="0"/>
            </a:p>
            <a:p>
              <a:pPr marL="892175" lvl="1" indent="-174625" algn="l" defTabSz="933450">
                <a:lnSpc>
                  <a:spcPct val="90000"/>
                </a:lnSpc>
                <a:spcBef>
                  <a:spcPct val="0"/>
                </a:spcBef>
                <a:spcAft>
                  <a:spcPct val="20000"/>
                </a:spcAft>
                <a:buChar char="••"/>
              </a:pPr>
              <a:endParaRPr lang="en-US" altLang="en-US" sz="2000" kern="1200" dirty="0"/>
            </a:p>
            <a:p>
              <a:pPr marL="892175" lvl="1" indent="-174625" algn="l" defTabSz="933450">
                <a:lnSpc>
                  <a:spcPct val="90000"/>
                </a:lnSpc>
                <a:spcBef>
                  <a:spcPct val="0"/>
                </a:spcBef>
                <a:spcAft>
                  <a:spcPct val="20000"/>
                </a:spcAft>
                <a:buChar char="••"/>
              </a:pPr>
              <a:r>
                <a:rPr lang="ru-RU" altLang="en-US" sz="2000" b="1" u="sng" kern="1200" dirty="0"/>
                <a:t>Коммуникации</a:t>
              </a:r>
              <a:r>
                <a:rPr lang="en-US" altLang="en-US" sz="2000" b="1" u="sng" kern="1200" dirty="0"/>
                <a:t>:</a:t>
              </a:r>
              <a:r>
                <a:rPr lang="en-US" altLang="en-US" sz="2000" kern="1200" dirty="0"/>
                <a:t> </a:t>
              </a:r>
              <a:r>
                <a:rPr lang="ru-RU" altLang="en-US" sz="2000" kern="1200" dirty="0"/>
                <a:t>Коммуникационные связи и информационные потоки уточнены на всех уровнях.</a:t>
              </a:r>
              <a:endParaRPr lang="en-US" altLang="en-US" sz="2000" kern="1200" dirty="0"/>
            </a:p>
            <a:p>
              <a:pPr marL="892175" lvl="1" indent="-174625" algn="l" defTabSz="933450">
                <a:lnSpc>
                  <a:spcPct val="90000"/>
                </a:lnSpc>
                <a:spcBef>
                  <a:spcPct val="0"/>
                </a:spcBef>
                <a:spcAft>
                  <a:spcPct val="20000"/>
                </a:spcAft>
                <a:buChar char="••"/>
              </a:pPr>
              <a:endParaRPr lang="en-US" altLang="en-US" sz="2000" kern="1200" dirty="0"/>
            </a:p>
            <a:p>
              <a:pPr marL="892175" lvl="1" indent="-174625" algn="l" defTabSz="933450">
                <a:lnSpc>
                  <a:spcPct val="90000"/>
                </a:lnSpc>
                <a:spcBef>
                  <a:spcPct val="0"/>
                </a:spcBef>
                <a:spcAft>
                  <a:spcPct val="20000"/>
                </a:spcAft>
                <a:buChar char="••"/>
              </a:pPr>
              <a:r>
                <a:rPr lang="ru-RU" altLang="en-US" sz="2000" b="1" u="sng" kern="1200" dirty="0"/>
                <a:t>Добросовестность</a:t>
              </a:r>
              <a:r>
                <a:rPr lang="en-US" altLang="en-US" sz="2000" b="1" u="sng" kern="1200" dirty="0"/>
                <a:t>:</a:t>
              </a:r>
              <a:r>
                <a:rPr lang="en-US" altLang="en-US" sz="2000" kern="1200" dirty="0"/>
                <a:t> </a:t>
              </a:r>
              <a:r>
                <a:rPr lang="ru-RU" altLang="en-US" sz="2000" kern="1200" dirty="0"/>
                <a:t>каждая сторона должна действовать во всех аспектах, чтобы признать права другой стороны и действовать для реализации таких прав добросовестно.</a:t>
              </a:r>
              <a:endParaRPr lang="en-US" altLang="en-US" sz="2000" kern="1200" dirty="0"/>
            </a:p>
            <a:p>
              <a:pPr marL="892175" lvl="1" indent="-174625" algn="l" defTabSz="933450">
                <a:lnSpc>
                  <a:spcPct val="90000"/>
                </a:lnSpc>
                <a:spcBef>
                  <a:spcPct val="0"/>
                </a:spcBef>
                <a:spcAft>
                  <a:spcPct val="20000"/>
                </a:spcAft>
                <a:buChar char="••"/>
              </a:pPr>
              <a:r>
                <a:rPr lang="en-US" altLang="en-US" sz="2000" kern="1200" dirty="0">
                  <a:sym typeface="Wingdings" panose="05000000000000000000" pitchFamily="2" charset="2"/>
                </a:rPr>
                <a:t> </a:t>
              </a:r>
              <a:r>
                <a:rPr lang="ru-RU" altLang="en-US" sz="2000" kern="1200" dirty="0">
                  <a:sym typeface="Wingdings" panose="05000000000000000000" pitchFamily="2" charset="2"/>
                </a:rPr>
                <a:t>движение к </a:t>
              </a:r>
              <a:r>
                <a:rPr lang="ru-RU" altLang="en-US" sz="2000" kern="1200" dirty="0" err="1">
                  <a:sym typeface="Wingdings" panose="05000000000000000000" pitchFamily="2" charset="2"/>
                </a:rPr>
                <a:t>отношеническим</a:t>
              </a:r>
              <a:r>
                <a:rPr lang="ru-RU" altLang="en-US" sz="2000" kern="1200" dirty="0">
                  <a:sym typeface="Wingdings" panose="05000000000000000000" pitchFamily="2" charset="2"/>
                </a:rPr>
                <a:t> договорам</a:t>
              </a:r>
              <a:endParaRPr lang="en-US" altLang="en-US" sz="2000" kern="1200" dirty="0"/>
            </a:p>
          </p:txBody>
        </p:sp>
      </p:grpSp>
    </p:spTree>
    <p:custDataLst>
      <p:tags r:id="rId1"/>
    </p:custDataLst>
    <p:extLst>
      <p:ext uri="{BB962C8B-B14F-4D97-AF65-F5344CB8AC3E}">
        <p14:creationId xmlns:p14="http://schemas.microsoft.com/office/powerpoint/2010/main" val="3581073221"/>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idx="4294967295"/>
          </p:nvPr>
        </p:nvSpPr>
        <p:spPr>
          <a:xfrm>
            <a:off x="1555530" y="692527"/>
            <a:ext cx="10394732" cy="628650"/>
          </a:xfr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r>
              <a:rPr lang="ru-RU" sz="3400" dirty="0">
                <a:solidFill>
                  <a:srgbClr val="002060"/>
                </a:solidFill>
                <a:latin typeface="+mj-lt"/>
              </a:rPr>
              <a:t>Политика ИБР по борьбе с мошенничеством и коррупцией – коррупция и мошенничество </a:t>
            </a:r>
            <a:br>
              <a:rPr lang="en-GB" dirty="0">
                <a:solidFill>
                  <a:srgbClr val="002060"/>
                </a:solidFill>
                <a:latin typeface="+mj-lt"/>
                <a:ea typeface="+mn-ea"/>
                <a:cs typeface="+mn-cs"/>
              </a:rPr>
            </a:br>
            <a:endParaRPr lang="en-US" dirty="0">
              <a:solidFill>
                <a:srgbClr val="002060"/>
              </a:solidFill>
              <a:latin typeface="+mj-lt"/>
              <a:ea typeface="+mn-ea"/>
              <a:cs typeface="+mn-cs"/>
            </a:endParaRPr>
          </a:p>
        </p:txBody>
      </p:sp>
      <p:pic>
        <p:nvPicPr>
          <p:cNvPr id="2" name="sfb64e2569b04a288e4532cd460fc75b"/>
          <p:cNvPicPr>
            <a:picLocks/>
          </p:cNvPicPr>
          <p:nvPr/>
        </p:nvPicPr>
        <p:blipFill rotWithShape="1">
          <a:blip r:embed="rId4" cstate="print">
            <a:extLst>
              <a:ext uri="{28A0092B-C50C-407E-A947-70E740481C1C}">
                <a14:useLocalDpi xmlns:a14="http://schemas.microsoft.com/office/drawing/2010/main" val="0"/>
              </a:ext>
            </a:extLst>
          </a:blip>
          <a:srcRect l="20555" t="8279"/>
          <a:stretch/>
        </p:blipFill>
        <p:spPr>
          <a:xfrm>
            <a:off x="10918371" y="1673056"/>
            <a:ext cx="1273629" cy="1197429"/>
          </a:xfrm>
          <a:prstGeom prst="rect">
            <a:avLst/>
          </a:prstGeom>
        </p:spPr>
      </p:pic>
      <p:sp>
        <p:nvSpPr>
          <p:cNvPr id="1225731" name="Rectangle 3"/>
          <p:cNvSpPr>
            <a:spLocks noGrp="1" noChangeArrowheads="1"/>
          </p:cNvSpPr>
          <p:nvPr>
            <p:ph type="body" idx="4294967295"/>
          </p:nvPr>
        </p:nvSpPr>
        <p:spPr>
          <a:xfrm>
            <a:off x="1306286" y="1545022"/>
            <a:ext cx="9612085" cy="4812236"/>
          </a:xfrm>
          <a:blipFill dpi="0" rotWithShape="1">
            <a:blip r:embed="rId5">
              <a:alphaModFix amt="60000"/>
            </a:blip>
            <a:srcRect/>
            <a:tile tx="0" ty="0" sx="100000" sy="100000" flip="none" algn="tl"/>
          </a:blipFill>
          <a:ln>
            <a:solidFill>
              <a:srgbClr val="C00000"/>
            </a:solidFill>
          </a:ln>
        </p:spPr>
        <p:txBody>
          <a:bodyPr>
            <a:normAutofit fontScale="70000" lnSpcReduction="20000"/>
          </a:bodyPr>
          <a:lstStyle/>
          <a:p>
            <a:pPr>
              <a:spcBef>
                <a:spcPts val="600"/>
              </a:spcBef>
              <a:spcAft>
                <a:spcPts val="600"/>
              </a:spcAft>
              <a:buClr>
                <a:srgbClr val="FFC000"/>
              </a:buClr>
              <a:defRPr/>
            </a:pPr>
            <a:r>
              <a:rPr lang="ru-RU" sz="2400" b="1" dirty="0">
                <a:solidFill>
                  <a:srgbClr val="FF0000"/>
                </a:solidFill>
              </a:rPr>
              <a:t>Политика ИБР требует</a:t>
            </a:r>
            <a:r>
              <a:rPr lang="ru-RU" sz="2400" dirty="0"/>
              <a:t>, чтобы бенефициары, а также фирмы, подрядчики и их агенты (независимо от того, заявлены они или нет), субподрядчики, </a:t>
            </a:r>
            <a:r>
              <a:rPr lang="ru-RU" sz="2400" dirty="0" err="1"/>
              <a:t>субконсультанты</a:t>
            </a:r>
            <a:r>
              <a:rPr lang="ru-RU" sz="2400" dirty="0"/>
              <a:t>, поставщики услуг или поставщики, а также любой персонал соблюдали самые высокие нормы этики во время отбора и исполнения договоров, финансируемых ИБР. В соответствии с этой политикой требования Руководящих принципов по борьбе с коррупцией группы ИБР по предотвращению и борьбе с мошенничеством и коррупцией в проектах, финансируемых группой ИБР, и процедуры, связанные с применением санкций должны всегда соблюдаться.</a:t>
            </a:r>
            <a:endParaRPr lang="en-GB" sz="2400" dirty="0"/>
          </a:p>
          <a:p>
            <a:pPr>
              <a:spcBef>
                <a:spcPts val="600"/>
              </a:spcBef>
              <a:spcAft>
                <a:spcPts val="600"/>
              </a:spcAft>
              <a:buClr>
                <a:srgbClr val="FFC000"/>
              </a:buClr>
              <a:defRPr/>
            </a:pPr>
            <a:r>
              <a:rPr lang="ru-RU" sz="2400" b="1" dirty="0">
                <a:solidFill>
                  <a:srgbClr val="FF0000"/>
                </a:solidFill>
              </a:rPr>
              <a:t>ИБР отклонит заявку на присуждение договора</a:t>
            </a:r>
            <a:r>
              <a:rPr lang="ru-RU" sz="2400" dirty="0"/>
              <a:t>, если установит, что участник торгов, рекомендованный для присуждения, или любой из его сотрудников, или его агентов, или его </a:t>
            </a:r>
            <a:r>
              <a:rPr lang="ru-RU" sz="2400" dirty="0" err="1"/>
              <a:t>субконсультантов</a:t>
            </a:r>
            <a:r>
              <a:rPr lang="ru-RU" sz="2400" dirty="0"/>
              <a:t>, субподрядчиков, поставщиков услуг, поставщиков и/или их сотрудников, непосредственно или косвенно участвовал  в деятельность, связанную с коррупцией, мошенничеством, сговором, принуждением и созданием препятствий в борьбе за присуждение рассматриваемого договора;</a:t>
            </a:r>
            <a:endParaRPr lang="en-GB" sz="2400" dirty="0"/>
          </a:p>
          <a:p>
            <a:pPr>
              <a:spcBef>
                <a:spcPts val="600"/>
              </a:spcBef>
              <a:spcAft>
                <a:spcPts val="600"/>
              </a:spcAft>
              <a:buClr>
                <a:srgbClr val="FFC000"/>
              </a:buClr>
              <a:defRPr/>
            </a:pPr>
            <a:r>
              <a:rPr lang="ru-RU" sz="2400" b="1" dirty="0">
                <a:solidFill>
                  <a:srgbClr val="FF0000"/>
                </a:solidFill>
              </a:rPr>
              <a:t>ИБР объявит о неправомерных закупках и отменит часть проектного финансирования, выделенную </a:t>
            </a:r>
            <a:r>
              <a:rPr lang="ru-RU" sz="2400" dirty="0"/>
              <a:t>на договор, если в любое время установит, что представители бенефициара или получателя любой части доходов от проектного финансирования вовлечены в деятельность, связанную с коррупцией, мошенничеством, сговором, принуждением</a:t>
            </a:r>
            <a:r>
              <a:rPr lang="en-US" sz="2400" dirty="0"/>
              <a:t> </a:t>
            </a:r>
            <a:r>
              <a:rPr lang="ru-RU" sz="2400" dirty="0"/>
              <a:t>и созданием препятствий во время закупки или исполнения рассматриваемого договора, без принятия Бенефициаром своевременных и надлежащих действий, удовлетворяющих ИБР, для устранения такого рода действий, когда они происходят, в том числе путем несвоевременного информирования ИБР в то время, когда о данных действиях было известно;</a:t>
            </a:r>
            <a:endParaRPr lang="en-GB" sz="2400" dirty="0"/>
          </a:p>
          <a:p>
            <a:pPr>
              <a:lnSpc>
                <a:spcPct val="90000"/>
              </a:lnSpc>
              <a:buClr>
                <a:srgbClr val="FFC000"/>
              </a:buClr>
              <a:defRPr/>
            </a:pPr>
            <a:endParaRPr lang="en-GB" sz="2250" dirty="0"/>
          </a:p>
          <a:p>
            <a:pPr marL="0" indent="0">
              <a:buClr>
                <a:srgbClr val="FFC000"/>
              </a:buClr>
              <a:buNone/>
              <a:defRPr/>
            </a:pPr>
            <a:endParaRPr lang="en-GB" sz="2250" dirty="0"/>
          </a:p>
        </p:txBody>
      </p:sp>
    </p:spTree>
    <p:custDataLst>
      <p:tags r:id="rId1"/>
    </p:custDataLst>
    <p:extLst>
      <p:ext uri="{BB962C8B-B14F-4D97-AF65-F5344CB8AC3E}">
        <p14:creationId xmlns:p14="http://schemas.microsoft.com/office/powerpoint/2010/main" val="46432087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idx="4294967295"/>
          </p:nvPr>
        </p:nvSpPr>
        <p:spPr>
          <a:xfrm>
            <a:off x="1566041" y="881793"/>
            <a:ext cx="10373711" cy="628650"/>
          </a:xfr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p>
            <a:r>
              <a:rPr lang="ru-RU" sz="3400" dirty="0">
                <a:solidFill>
                  <a:srgbClr val="002060"/>
                </a:solidFill>
                <a:latin typeface="+mj-lt"/>
              </a:rPr>
              <a:t>Политика ИБР по борьбе с мошенничеством и коррупцией –коррупция и мошенничество</a:t>
            </a:r>
            <a:endParaRPr lang="en-US" sz="3400" dirty="0">
              <a:ea typeface="+mn-ea"/>
              <a:cs typeface="+mn-cs"/>
            </a:endParaRPr>
          </a:p>
        </p:txBody>
      </p:sp>
      <p:sp>
        <p:nvSpPr>
          <p:cNvPr id="1225731" name="Rectangle 3"/>
          <p:cNvSpPr>
            <a:spLocks noGrp="1" noChangeArrowheads="1"/>
          </p:cNvSpPr>
          <p:nvPr>
            <p:ph type="body" idx="4294967295"/>
          </p:nvPr>
        </p:nvSpPr>
        <p:spPr>
          <a:xfrm>
            <a:off x="1376854" y="2030033"/>
            <a:ext cx="9540745" cy="3971374"/>
          </a:xfrm>
          <a:blipFill dpi="0" rotWithShape="1">
            <a:blip r:embed="rId4">
              <a:alphaModFix amt="60000"/>
            </a:blip>
            <a:srcRect/>
            <a:tile tx="0" ty="0" sx="100000" sy="100000" flip="none" algn="tl"/>
          </a:blipFill>
          <a:ln>
            <a:solidFill>
              <a:srgbClr val="C00000"/>
            </a:solidFill>
          </a:ln>
        </p:spPr>
        <p:txBody>
          <a:bodyPr>
            <a:normAutofit fontScale="92500" lnSpcReduction="10000"/>
          </a:bodyPr>
          <a:lstStyle/>
          <a:p>
            <a:pPr>
              <a:lnSpc>
                <a:spcPct val="90000"/>
              </a:lnSpc>
              <a:spcBef>
                <a:spcPts val="600"/>
              </a:spcBef>
              <a:spcAft>
                <a:spcPts val="600"/>
              </a:spcAft>
              <a:buClr>
                <a:srgbClr val="FFC000"/>
              </a:buClr>
              <a:defRPr/>
            </a:pPr>
            <a:r>
              <a:rPr lang="ru-RU" sz="2000" b="1" dirty="0">
                <a:solidFill>
                  <a:srgbClr val="FF0000"/>
                </a:solidFill>
              </a:rPr>
              <a:t>ИБР наложит санкции на компанию или физическое лицо </a:t>
            </a:r>
            <a:r>
              <a:rPr lang="ru-RU" sz="2000" dirty="0"/>
              <a:t>в любое время в соответствии с действующими процедурами санкций ИБР, в том числе путем публичного объявления такой компании или физического лица неправомочным либо на неопределенный срок, либо на установленный период времени:</a:t>
            </a:r>
          </a:p>
          <a:p>
            <a:pPr lvl="1">
              <a:spcBef>
                <a:spcPts val="600"/>
              </a:spcBef>
              <a:spcAft>
                <a:spcPts val="600"/>
              </a:spcAft>
              <a:buClr>
                <a:srgbClr val="FFC000"/>
              </a:buClr>
              <a:buFont typeface="Wingdings" panose="05000000000000000000" pitchFamily="2" charset="2"/>
              <a:buChar char="Ø"/>
              <a:defRPr/>
            </a:pPr>
            <a:r>
              <a:rPr lang="ru-RU" sz="2000" dirty="0"/>
              <a:t>получить договор, финансируемый ИБР; </a:t>
            </a:r>
          </a:p>
          <a:p>
            <a:pPr lvl="1">
              <a:spcBef>
                <a:spcPts val="600"/>
              </a:spcBef>
              <a:spcAft>
                <a:spcPts val="600"/>
              </a:spcAft>
              <a:buClr>
                <a:srgbClr val="FFC000"/>
              </a:buClr>
              <a:buFont typeface="Wingdings" panose="05000000000000000000" pitchFamily="2" charset="2"/>
              <a:buChar char="Ø"/>
              <a:defRPr/>
            </a:pPr>
            <a:r>
              <a:rPr lang="ru-RU" sz="2000" dirty="0"/>
              <a:t>и быть назначенным субподрядчиком, консультантом, </a:t>
            </a:r>
            <a:r>
              <a:rPr lang="ru-RU" sz="2000" dirty="0" err="1"/>
              <a:t>субконсультантом</a:t>
            </a:r>
            <a:r>
              <a:rPr lang="ru-RU" sz="2000" dirty="0"/>
              <a:t>, подрядчиком или поставщиком иным образом правомочной фирмы, которой присужден договор, финансируемый ИБР;</a:t>
            </a:r>
            <a:endParaRPr lang="en-GB" sz="2000" dirty="0"/>
          </a:p>
          <a:p>
            <a:pPr>
              <a:lnSpc>
                <a:spcPct val="90000"/>
              </a:lnSpc>
              <a:spcBef>
                <a:spcPts val="600"/>
              </a:spcBef>
              <a:spcAft>
                <a:spcPts val="600"/>
              </a:spcAft>
              <a:buClr>
                <a:srgbClr val="FFC000"/>
              </a:buClr>
              <a:buFont typeface="Arial" panose="020B0604020202020204" pitchFamily="34" charset="0"/>
              <a:buChar char="•"/>
              <a:defRPr/>
            </a:pPr>
            <a:r>
              <a:rPr lang="ru-RU" sz="2000" b="1" dirty="0">
                <a:solidFill>
                  <a:srgbClr val="FF0000"/>
                </a:solidFill>
              </a:rPr>
              <a:t>ИБР потребует, чтобы пункт был включен в конкурсную документацию и в договора</a:t>
            </a:r>
            <a:r>
              <a:rPr lang="ru-RU" sz="2000" dirty="0"/>
              <a:t>, финансируемые ИБР, в котором требуется, чтобы участники торгов, включая их агентов (независимо от того, заявлены они или нет), субподрядчиков, </a:t>
            </a:r>
            <a:r>
              <a:rPr lang="ru-RU" sz="2000" dirty="0" err="1"/>
              <a:t>субконсультантов</a:t>
            </a:r>
            <a:r>
              <a:rPr lang="ru-RU" sz="2000" dirty="0"/>
              <a:t>, поставщиков услуг или поставщиков, дали разрешение ИБР проверять все отчеты, записи и другие документы, относящиеся к подаче заявок и исполнению договоров, а также разрешение на их проверку аудиторами, назначенными ИБР.</a:t>
            </a:r>
            <a:endParaRPr lang="en-GB" sz="2000" dirty="0"/>
          </a:p>
          <a:p>
            <a:pPr>
              <a:lnSpc>
                <a:spcPct val="90000"/>
              </a:lnSpc>
              <a:buClr>
                <a:srgbClr val="FFC000"/>
              </a:buClr>
              <a:defRPr/>
            </a:pPr>
            <a:endParaRPr lang="en-GB" sz="2250" dirty="0"/>
          </a:p>
          <a:p>
            <a:pPr marL="0" indent="0">
              <a:buClr>
                <a:srgbClr val="FFC000"/>
              </a:buClr>
              <a:buNone/>
              <a:defRPr/>
            </a:pPr>
            <a:endParaRPr lang="en-GB" sz="2250" dirty="0"/>
          </a:p>
        </p:txBody>
      </p:sp>
      <p:pic>
        <p:nvPicPr>
          <p:cNvPr id="2" name="sfb64e2569b04a288e4532cd460fc75b"/>
          <p:cNvPicPr>
            <a:picLocks/>
          </p:cNvPicPr>
          <p:nvPr/>
        </p:nvPicPr>
        <p:blipFill rotWithShape="1">
          <a:blip r:embed="rId5" cstate="print">
            <a:extLst>
              <a:ext uri="{28A0092B-C50C-407E-A947-70E740481C1C}">
                <a14:useLocalDpi xmlns:a14="http://schemas.microsoft.com/office/drawing/2010/main" val="0"/>
              </a:ext>
            </a:extLst>
          </a:blip>
          <a:srcRect l="20555" t="8279"/>
          <a:stretch/>
        </p:blipFill>
        <p:spPr>
          <a:xfrm>
            <a:off x="10917600" y="1619502"/>
            <a:ext cx="1274400" cy="1198800"/>
          </a:xfrm>
          <a:prstGeom prst="rect">
            <a:avLst/>
          </a:prstGeom>
        </p:spPr>
      </p:pic>
    </p:spTree>
    <p:custDataLst>
      <p:tags r:id="rId1"/>
    </p:custDataLst>
    <p:extLst>
      <p:ext uri="{BB962C8B-B14F-4D97-AF65-F5344CB8AC3E}">
        <p14:creationId xmlns:p14="http://schemas.microsoft.com/office/powerpoint/2010/main" val="117043122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43203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2590" y="502797"/>
            <a:ext cx="9075420" cy="411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002060"/>
                </a:solidFill>
              </a:rPr>
              <a:t>Договор, предусматривающий возмещение расходов</a:t>
            </a:r>
            <a:endParaRPr lang="en-GB" dirty="0">
              <a:solidFill>
                <a:srgbClr val="002060"/>
              </a:solidFill>
            </a:endParaRPr>
          </a:p>
        </p:txBody>
      </p:sp>
      <p:sp>
        <p:nvSpPr>
          <p:cNvPr id="3" name="Content Placeholder 2"/>
          <p:cNvSpPr txBox="1">
            <a:spLocks/>
          </p:cNvSpPr>
          <p:nvPr/>
        </p:nvSpPr>
        <p:spPr>
          <a:xfrm>
            <a:off x="1981200" y="2000251"/>
            <a:ext cx="8229600" cy="3394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500" dirty="0"/>
          </a:p>
        </p:txBody>
      </p:sp>
      <p:sp>
        <p:nvSpPr>
          <p:cNvPr id="4" name="Content Placeholder 2"/>
          <p:cNvSpPr txBox="1">
            <a:spLocks/>
          </p:cNvSpPr>
          <p:nvPr/>
        </p:nvSpPr>
        <p:spPr>
          <a:xfrm>
            <a:off x="2095500" y="2114551"/>
            <a:ext cx="8229600" cy="3394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it-IT" sz="1800" dirty="0"/>
          </a:p>
          <a:p>
            <a:pPr algn="just"/>
            <a:endParaRPr lang="en-GB" sz="1800" dirty="0"/>
          </a:p>
        </p:txBody>
      </p:sp>
      <p:grpSp>
        <p:nvGrpSpPr>
          <p:cNvPr id="5" name="Group 4"/>
          <p:cNvGrpSpPr/>
          <p:nvPr/>
        </p:nvGrpSpPr>
        <p:grpSpPr>
          <a:xfrm>
            <a:off x="1198880" y="1767555"/>
            <a:ext cx="9783644" cy="4121905"/>
            <a:chOff x="2180420" y="2508469"/>
            <a:chExt cx="5567011" cy="3788778"/>
          </a:xfrm>
        </p:grpSpPr>
        <p:grpSp>
          <p:nvGrpSpPr>
            <p:cNvPr id="6" name="Group 5"/>
            <p:cNvGrpSpPr/>
            <p:nvPr/>
          </p:nvGrpSpPr>
          <p:grpSpPr>
            <a:xfrm>
              <a:off x="2180420" y="2508469"/>
              <a:ext cx="5567011" cy="3788778"/>
              <a:chOff x="4654098" y="3057524"/>
              <a:chExt cx="4855210" cy="2715672"/>
            </a:xfrm>
          </p:grpSpPr>
          <p:sp>
            <p:nvSpPr>
              <p:cNvPr id="14" name="Freeform 13"/>
              <p:cNvSpPr/>
              <p:nvPr/>
            </p:nvSpPr>
            <p:spPr>
              <a:xfrm>
                <a:off x="4654098" y="3078085"/>
                <a:ext cx="1399343" cy="2695111"/>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n-US" altLang="en-US" sz="1600" kern="1200" dirty="0"/>
              </a:p>
            </p:txBody>
          </p:sp>
          <p:sp>
            <p:nvSpPr>
              <p:cNvPr id="16" name="Freeform 15"/>
              <p:cNvSpPr/>
              <p:nvPr/>
            </p:nvSpPr>
            <p:spPr>
              <a:xfrm>
                <a:off x="6292284" y="3057524"/>
                <a:ext cx="1450759" cy="2418828"/>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n-US" altLang="en-US" sz="1600" kern="1200" dirty="0"/>
              </a:p>
            </p:txBody>
          </p:sp>
          <p:sp>
            <p:nvSpPr>
              <p:cNvPr id="18" name="Freeform 17"/>
              <p:cNvSpPr/>
              <p:nvPr/>
            </p:nvSpPr>
            <p:spPr>
              <a:xfrm>
                <a:off x="8006597" y="3078677"/>
                <a:ext cx="1502711" cy="2418829"/>
              </a:xfrm>
              <a:custGeom>
                <a:avLst/>
                <a:gdLst>
                  <a:gd name="connsiteX0" fmla="*/ 0 w 1356851"/>
                  <a:gd name="connsiteY0" fmla="*/ 0 h 1913757"/>
                  <a:gd name="connsiteX1" fmla="*/ 1356851 w 1356851"/>
                  <a:gd name="connsiteY1" fmla="*/ 0 h 1913757"/>
                  <a:gd name="connsiteX2" fmla="*/ 1356851 w 1356851"/>
                  <a:gd name="connsiteY2" fmla="*/ 1913757 h 1913757"/>
                  <a:gd name="connsiteX3" fmla="*/ 0 w 1356851"/>
                  <a:gd name="connsiteY3" fmla="*/ 1913757 h 1913757"/>
                  <a:gd name="connsiteX4" fmla="*/ 0 w 1356851"/>
                  <a:gd name="connsiteY4" fmla="*/ 0 h 191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1913757">
                    <a:moveTo>
                      <a:pt x="0" y="0"/>
                    </a:moveTo>
                    <a:lnTo>
                      <a:pt x="1356851" y="0"/>
                    </a:lnTo>
                    <a:lnTo>
                      <a:pt x="1356851" y="1913757"/>
                    </a:lnTo>
                    <a:lnTo>
                      <a:pt x="0" y="1913757"/>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13792" tIns="65024" rIns="113792" bIns="65024" numCol="1" spcCol="1270" anchor="ctr" anchorCtr="0">
                <a:noAutofit/>
              </a:bodyPr>
              <a:lstStyle/>
              <a:p>
                <a:pPr algn="just"/>
                <a:r>
                  <a:rPr lang="ru-RU" sz="1600" dirty="0">
                    <a:solidFill>
                      <a:schemeClr val="tx1"/>
                    </a:solidFill>
                  </a:rPr>
                  <a:t>Чтобы свести к минимуму риск для бенефициара</a:t>
                </a:r>
                <a:r>
                  <a:rPr lang="en-GB" sz="1600" dirty="0">
                    <a:solidFill>
                      <a:schemeClr val="tx1"/>
                    </a:solidFill>
                  </a:rPr>
                  <a:t>:</a:t>
                </a:r>
              </a:p>
              <a:p>
                <a:pPr marL="642938" lvl="1" indent="-342900" algn="just">
                  <a:buFont typeface="Arial" panose="020B0604020202020204" pitchFamily="34" charset="0"/>
                  <a:buAutoNum type="alphaLcPeriod"/>
                </a:pPr>
                <a:r>
                  <a:rPr lang="ru-RU" sz="1600" dirty="0">
                    <a:solidFill>
                      <a:schemeClr val="tx1"/>
                    </a:solidFill>
                  </a:rPr>
                  <a:t>поставщик предоставляет все записи и счета для проверки бенефициаром или какой-либо утвержденным сторонним лицом; и</a:t>
                </a:r>
                <a:endParaRPr lang="en-GB" sz="1600" dirty="0">
                  <a:solidFill>
                    <a:schemeClr val="tx1"/>
                  </a:solidFill>
                </a:endParaRPr>
              </a:p>
              <a:p>
                <a:pPr marL="642938" lvl="1" indent="-342900" algn="just">
                  <a:buFont typeface="Arial" panose="020B0604020202020204" pitchFamily="34" charset="0"/>
                  <a:buAutoNum type="alphaLcPeriod"/>
                </a:pPr>
                <a:r>
                  <a:rPr lang="ru-RU" sz="1600" dirty="0">
                    <a:solidFill>
                      <a:schemeClr val="tx1"/>
                    </a:solidFill>
                  </a:rPr>
                  <a:t>договор включает соответствующие вознаграждения для ограничения затрат</a:t>
                </a:r>
                <a:r>
                  <a:rPr lang="en-GB" sz="1600" dirty="0">
                    <a:solidFill>
                      <a:schemeClr val="tx1"/>
                    </a:solidFill>
                  </a:rPr>
                  <a:t>.</a:t>
                </a:r>
              </a:p>
              <a:p>
                <a:pPr lvl="0" algn="ctr" defTabSz="711200">
                  <a:lnSpc>
                    <a:spcPct val="90000"/>
                  </a:lnSpc>
                  <a:spcBef>
                    <a:spcPct val="0"/>
                  </a:spcBef>
                  <a:spcAft>
                    <a:spcPct val="35000"/>
                  </a:spcAft>
                </a:pPr>
                <a:endParaRPr lang="en-US" altLang="en-US" sz="1600" kern="1200" dirty="0">
                  <a:solidFill>
                    <a:schemeClr val="tx1"/>
                  </a:solidFill>
                </a:endParaRPr>
              </a:p>
            </p:txBody>
          </p:sp>
        </p:grpSp>
        <p:sp>
          <p:nvSpPr>
            <p:cNvPr id="8" name="Rectangle 7"/>
            <p:cNvSpPr/>
            <p:nvPr/>
          </p:nvSpPr>
          <p:spPr>
            <a:xfrm>
              <a:off x="2240569" y="2817546"/>
              <a:ext cx="1457450" cy="3479701"/>
            </a:xfrm>
            <a:prstGeom prst="rect">
              <a:avLst/>
            </a:prstGeom>
          </p:spPr>
          <p:txBody>
            <a:bodyPr wrap="square">
              <a:spAutoFit/>
            </a:bodyPr>
            <a:lstStyle/>
            <a:p>
              <a:pPr algn="just"/>
              <a:r>
                <a:rPr lang="ru-RU" sz="2000" dirty="0"/>
                <a:t>По договорам, предусматривающим возмещение расходов, платежи покрывают все фактические расходы, при этом также выплачивается согласованное вознаграждение для покрытия накладных расходов и прибыли.</a:t>
              </a:r>
              <a:endParaRPr lang="en-GB" sz="2000" dirty="0"/>
            </a:p>
          </p:txBody>
        </p:sp>
        <p:sp>
          <p:nvSpPr>
            <p:cNvPr id="10" name="Rectangle 9"/>
            <p:cNvSpPr/>
            <p:nvPr/>
          </p:nvSpPr>
          <p:spPr>
            <a:xfrm>
              <a:off x="4120407" y="2827420"/>
              <a:ext cx="1540179" cy="2630993"/>
            </a:xfrm>
            <a:prstGeom prst="rect">
              <a:avLst/>
            </a:prstGeom>
          </p:spPr>
          <p:txBody>
            <a:bodyPr wrap="square">
              <a:spAutoFit/>
            </a:bodyPr>
            <a:lstStyle/>
            <a:p>
              <a:pPr algn="just"/>
              <a:endParaRPr lang="en-GB" sz="2000" dirty="0"/>
            </a:p>
            <a:p>
              <a:pPr algn="just"/>
              <a:r>
                <a:rPr lang="ru-RU" sz="2000" dirty="0"/>
                <a:t>Эти типы договоров могут быть подходящими для таких обстоятельств, как наличие высокого риска, а также в случае чрезвычайной ситуации.</a:t>
              </a:r>
              <a:endParaRPr lang="en-GB" sz="2000" dirty="0"/>
            </a:p>
          </p:txBody>
        </p:sp>
        <p:sp>
          <p:nvSpPr>
            <p:cNvPr id="12" name="Rectangle 11"/>
            <p:cNvSpPr/>
            <p:nvPr/>
          </p:nvSpPr>
          <p:spPr>
            <a:xfrm>
              <a:off x="5358674" y="2741807"/>
              <a:ext cx="1527248" cy="367774"/>
            </a:xfrm>
            <a:prstGeom prst="rect">
              <a:avLst/>
            </a:prstGeom>
          </p:spPr>
          <p:txBody>
            <a:bodyPr wrap="square">
              <a:spAutoFit/>
            </a:bodyPr>
            <a:lstStyle/>
            <a:p>
              <a:pPr algn="ctr"/>
              <a:endParaRPr lang="it-IT" sz="2000" dirty="0"/>
            </a:p>
          </p:txBody>
        </p:sp>
      </p:grpSp>
    </p:spTree>
    <p:custDataLst>
      <p:tags r:id="rId1"/>
    </p:custDataLst>
    <p:extLst>
      <p:ext uri="{BB962C8B-B14F-4D97-AF65-F5344CB8AC3E}">
        <p14:creationId xmlns:p14="http://schemas.microsoft.com/office/powerpoint/2010/main" val="3950078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89225" y="483133"/>
            <a:ext cx="9075420" cy="411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002060"/>
                </a:solidFill>
              </a:rPr>
              <a:t>Договор, предусматривающий возмещение расходов</a:t>
            </a:r>
          </a:p>
        </p:txBody>
      </p:sp>
      <p:graphicFrame>
        <p:nvGraphicFramePr>
          <p:cNvPr id="4" name="Diagram 3"/>
          <p:cNvGraphicFramePr/>
          <p:nvPr>
            <p:extLst>
              <p:ext uri="{D42A27DB-BD31-4B8C-83A1-F6EECF244321}">
                <p14:modId xmlns:p14="http://schemas.microsoft.com/office/powerpoint/2010/main" val="668438347"/>
              </p:ext>
            </p:extLst>
          </p:nvPr>
        </p:nvGraphicFramePr>
        <p:xfrm>
          <a:off x="1789225" y="1976284"/>
          <a:ext cx="9360309" cy="39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601994" y="1573710"/>
            <a:ext cx="1734770" cy="523220"/>
          </a:xfrm>
          <a:prstGeom prst="rect">
            <a:avLst/>
          </a:prstGeom>
        </p:spPr>
        <p:txBody>
          <a:bodyPr wrap="none">
            <a:spAutoFit/>
          </a:bodyPr>
          <a:lstStyle/>
          <a:p>
            <a:pPr algn="ctr"/>
            <a:r>
              <a:rPr lang="ru-RU" sz="2800" u="sng" dirty="0"/>
              <a:t>Примеры</a:t>
            </a:r>
            <a:r>
              <a:rPr lang="it-IT" sz="2800" u="sng" dirty="0"/>
              <a:t>:</a:t>
            </a:r>
            <a:endParaRPr lang="en-GB" sz="2800" u="sng" dirty="0"/>
          </a:p>
        </p:txBody>
      </p:sp>
    </p:spTree>
    <p:custDataLst>
      <p:tags r:id="rId1"/>
    </p:custDataLst>
    <p:extLst>
      <p:ext uri="{BB962C8B-B14F-4D97-AF65-F5344CB8AC3E}">
        <p14:creationId xmlns:p14="http://schemas.microsoft.com/office/powerpoint/2010/main" val="178448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750019" y="478958"/>
            <a:ext cx="9075420" cy="411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002060"/>
                </a:solidFill>
              </a:rPr>
              <a:t>Договор, предусматривающий возмещение расходов</a:t>
            </a:r>
          </a:p>
        </p:txBody>
      </p:sp>
      <p:sp>
        <p:nvSpPr>
          <p:cNvPr id="3" name="Content Placeholder 2"/>
          <p:cNvSpPr txBox="1">
            <a:spLocks/>
          </p:cNvSpPr>
          <p:nvPr/>
        </p:nvSpPr>
        <p:spPr>
          <a:xfrm>
            <a:off x="1892710" y="2078909"/>
            <a:ext cx="8229600" cy="3394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500" dirty="0"/>
          </a:p>
        </p:txBody>
      </p:sp>
      <p:graphicFrame>
        <p:nvGraphicFramePr>
          <p:cNvPr id="2" name="Diagram 1"/>
          <p:cNvGraphicFramePr/>
          <p:nvPr>
            <p:extLst>
              <p:ext uri="{D42A27DB-BD31-4B8C-83A1-F6EECF244321}">
                <p14:modId xmlns:p14="http://schemas.microsoft.com/office/powerpoint/2010/main" val="3324289045"/>
              </p:ext>
            </p:extLst>
          </p:nvPr>
        </p:nvGraphicFramePr>
        <p:xfrm>
          <a:off x="2045110" y="3354643"/>
          <a:ext cx="8485238" cy="1990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ound Diagonal Corner Rectangle 4"/>
          <p:cNvSpPr/>
          <p:nvPr/>
        </p:nvSpPr>
        <p:spPr>
          <a:xfrm>
            <a:off x="4860208" y="1951037"/>
            <a:ext cx="2294603" cy="893022"/>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800" dirty="0">
                <a:solidFill>
                  <a:schemeClr val="tx1"/>
                </a:solidFill>
              </a:rPr>
              <a:t>Пример</a:t>
            </a:r>
            <a:endParaRPr lang="en-GB" sz="2800" dirty="0">
              <a:solidFill>
                <a:schemeClr val="tx1"/>
              </a:solidFill>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7817" y="1387622"/>
            <a:ext cx="2641675" cy="1838874"/>
          </a:xfrm>
          <a:prstGeom prst="rect">
            <a:avLst/>
          </a:prstGeom>
        </p:spPr>
      </p:pic>
    </p:spTree>
    <p:custDataLst>
      <p:tags r:id="rId1"/>
    </p:custDataLst>
    <p:extLst>
      <p:ext uri="{BB962C8B-B14F-4D97-AF65-F5344CB8AC3E}">
        <p14:creationId xmlns:p14="http://schemas.microsoft.com/office/powerpoint/2010/main" val="2447650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5767" y="522462"/>
            <a:ext cx="10274956" cy="411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002060"/>
                </a:solidFill>
              </a:rPr>
              <a:t>Другие виды договорных соглашений</a:t>
            </a:r>
            <a:endParaRPr lang="en-GB" dirty="0">
              <a:solidFill>
                <a:srgbClr val="002060"/>
              </a:solidFill>
            </a:endParaRPr>
          </a:p>
        </p:txBody>
      </p:sp>
      <p:sp>
        <p:nvSpPr>
          <p:cNvPr id="3" name="Content Placeholder 2"/>
          <p:cNvSpPr txBox="1">
            <a:spLocks/>
          </p:cNvSpPr>
          <p:nvPr/>
        </p:nvSpPr>
        <p:spPr>
          <a:xfrm>
            <a:off x="1981200" y="2000251"/>
            <a:ext cx="8229600" cy="3394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500" dirty="0"/>
          </a:p>
        </p:txBody>
      </p:sp>
      <p:sp>
        <p:nvSpPr>
          <p:cNvPr id="4" name="Content Placeholder 2"/>
          <p:cNvSpPr txBox="1">
            <a:spLocks/>
          </p:cNvSpPr>
          <p:nvPr/>
        </p:nvSpPr>
        <p:spPr>
          <a:xfrm>
            <a:off x="4623370" y="4027469"/>
            <a:ext cx="5701729" cy="14815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sz="1500" dirty="0"/>
          </a:p>
        </p:txBody>
      </p:sp>
      <p:sp>
        <p:nvSpPr>
          <p:cNvPr id="5" name="Freeform 4"/>
          <p:cNvSpPr/>
          <p:nvPr/>
        </p:nvSpPr>
        <p:spPr>
          <a:xfrm>
            <a:off x="1249318" y="1500028"/>
            <a:ext cx="3795293" cy="2219218"/>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a:ln>
            <a:solidFill>
              <a:schemeClr val="accent1">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just"/>
            <a:r>
              <a:rPr lang="ru-RU" sz="1500" b="1" dirty="0">
                <a:solidFill>
                  <a:prstClr val="black"/>
                </a:solidFill>
              </a:rPr>
              <a:t>Рамочные соглашения</a:t>
            </a:r>
            <a:endParaRPr lang="en-GB" sz="1500" b="1" dirty="0">
              <a:solidFill>
                <a:prstClr val="black"/>
              </a:solidFill>
            </a:endParaRPr>
          </a:p>
          <a:p>
            <a:pPr lvl="0" algn="just"/>
            <a:r>
              <a:rPr lang="ru-RU" sz="1500" dirty="0">
                <a:solidFill>
                  <a:prstClr val="black"/>
                </a:solidFill>
              </a:rPr>
              <a:t>Данные договорные соглашения о фиксированных или изменяемых объемах продукции или услуг, предоставляемых в течение установленного периода времени.</a:t>
            </a:r>
            <a:endParaRPr lang="en-GB" sz="1500" dirty="0">
              <a:solidFill>
                <a:prstClr val="black"/>
              </a:solidFill>
            </a:endParaRPr>
          </a:p>
        </p:txBody>
      </p:sp>
      <p:pic>
        <p:nvPicPr>
          <p:cNvPr id="2" name="_490ZEaYdwA"/>
          <p:cNvPicPr>
            <a:picLocks noRot="1" noChangeAspect="1"/>
          </p:cNvPicPr>
          <p:nvPr>
            <a:videoFile r:link="rId2"/>
          </p:nvPr>
        </p:nvPicPr>
        <p:blipFill>
          <a:blip r:embed="rId5"/>
          <a:stretch>
            <a:fillRect/>
          </a:stretch>
        </p:blipFill>
        <p:spPr>
          <a:xfrm>
            <a:off x="7599679" y="1415414"/>
            <a:ext cx="4095702" cy="2303832"/>
          </a:xfrm>
          <a:prstGeom prst="rect">
            <a:avLst/>
          </a:prstGeom>
        </p:spPr>
      </p:pic>
      <p:sp>
        <p:nvSpPr>
          <p:cNvPr id="8" name="Freeform 7"/>
          <p:cNvSpPr/>
          <p:nvPr/>
        </p:nvSpPr>
        <p:spPr>
          <a:xfrm>
            <a:off x="4475227" y="4027469"/>
            <a:ext cx="3795292" cy="2219218"/>
          </a:xfrm>
          <a:custGeom>
            <a:avLst/>
            <a:gdLst>
              <a:gd name="connsiteX0" fmla="*/ 0 w 1356851"/>
              <a:gd name="connsiteY0" fmla="*/ 0 h 542740"/>
              <a:gd name="connsiteX1" fmla="*/ 1356851 w 1356851"/>
              <a:gd name="connsiteY1" fmla="*/ 0 h 542740"/>
              <a:gd name="connsiteX2" fmla="*/ 1356851 w 1356851"/>
              <a:gd name="connsiteY2" fmla="*/ 542740 h 542740"/>
              <a:gd name="connsiteX3" fmla="*/ 0 w 1356851"/>
              <a:gd name="connsiteY3" fmla="*/ 542740 h 542740"/>
              <a:gd name="connsiteX4" fmla="*/ 0 w 1356851"/>
              <a:gd name="connsiteY4" fmla="*/ 0 h 54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1" h="542740">
                <a:moveTo>
                  <a:pt x="0" y="0"/>
                </a:moveTo>
                <a:lnTo>
                  <a:pt x="1356851" y="0"/>
                </a:lnTo>
                <a:lnTo>
                  <a:pt x="1356851" y="542740"/>
                </a:lnTo>
                <a:lnTo>
                  <a:pt x="0" y="542740"/>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13792" tIns="65024" rIns="113792" bIns="65024" numCol="1" spcCol="1270" anchor="ctr" anchorCtr="0">
            <a:noAutofit/>
          </a:bodyPr>
          <a:lstStyle/>
          <a:p>
            <a:pPr lvl="0" algn="just"/>
            <a:endParaRPr lang="en-GB" sz="1500" dirty="0">
              <a:solidFill>
                <a:prstClr val="black"/>
              </a:solidFill>
            </a:endParaRPr>
          </a:p>
          <a:p>
            <a:pPr lvl="0" algn="just"/>
            <a:r>
              <a:rPr lang="ru-RU" sz="1500" b="1" dirty="0">
                <a:solidFill>
                  <a:prstClr val="black"/>
                </a:solidFill>
              </a:rPr>
              <a:t>Концессионный договор</a:t>
            </a:r>
            <a:endParaRPr lang="en-GB" sz="1500" b="1" dirty="0">
              <a:solidFill>
                <a:prstClr val="black"/>
              </a:solidFill>
            </a:endParaRPr>
          </a:p>
          <a:p>
            <a:pPr lvl="0" algn="just"/>
            <a:r>
              <a:rPr lang="ru-RU" sz="1500" dirty="0">
                <a:solidFill>
                  <a:prstClr val="black"/>
                </a:solidFill>
              </a:rPr>
              <a:t>Соглашения по схеме «Строительство-эксплуатация-передача», «Строительство-владение-эксплуатация», «Строительство-владение-эксплуатация-передача» или аналогичный тип соглашения с совместным государственным и частным финансированием или с полностью частным финансированием.</a:t>
            </a:r>
            <a:endParaRPr lang="en-GB" sz="1500" dirty="0">
              <a:solidFill>
                <a:prstClr val="black"/>
              </a:solidFill>
            </a:endParaRPr>
          </a:p>
        </p:txBody>
      </p:sp>
      <p:sp>
        <p:nvSpPr>
          <p:cNvPr id="6" name="Right Arrow 5"/>
          <p:cNvSpPr/>
          <p:nvPr/>
        </p:nvSpPr>
        <p:spPr>
          <a:xfrm>
            <a:off x="5260368" y="2106202"/>
            <a:ext cx="2225011" cy="133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Посмотрите видео</a:t>
            </a:r>
            <a:endParaRPr lang="en-GB" dirty="0"/>
          </a:p>
        </p:txBody>
      </p:sp>
    </p:spTree>
    <p:custDataLst>
      <p:tags r:id="rId1"/>
    </p:custDataLst>
    <p:extLst>
      <p:ext uri="{BB962C8B-B14F-4D97-AF65-F5344CB8AC3E}">
        <p14:creationId xmlns:p14="http://schemas.microsoft.com/office/powerpoint/2010/main" val="743971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599" y="114762"/>
            <a:ext cx="9471048" cy="864551"/>
          </a:xfrm>
        </p:spPr>
        <p:txBody>
          <a:bodyPr/>
          <a:lstStyle/>
          <a:p>
            <a:r>
              <a:rPr lang="ru-RU" dirty="0"/>
              <a:t>Упражнение</a:t>
            </a:r>
            <a:r>
              <a:rPr lang="en-US" dirty="0"/>
              <a:t> ④ - </a:t>
            </a:r>
            <a:r>
              <a:rPr lang="ru-RU" dirty="0"/>
              <a:t>Тип договора</a:t>
            </a:r>
            <a:r>
              <a:rPr lang="en-US" dirty="0"/>
              <a:t>?</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490820709"/>
              </p:ext>
            </p:extLst>
          </p:nvPr>
        </p:nvGraphicFramePr>
        <p:xfrm>
          <a:off x="1545472" y="956591"/>
          <a:ext cx="9916160" cy="822960"/>
        </p:xfrm>
        <a:graphic>
          <a:graphicData uri="http://schemas.openxmlformats.org/drawingml/2006/table">
            <a:tbl>
              <a:tblPr firstRow="1" bandRow="1">
                <a:tableStyleId>{073A0DAA-6AF3-43AB-8588-CEC1D06C72B9}</a:tableStyleId>
              </a:tblPr>
              <a:tblGrid>
                <a:gridCol w="4842879">
                  <a:extLst>
                    <a:ext uri="{9D8B030D-6E8A-4147-A177-3AD203B41FA5}">
                      <a16:colId xmlns:a16="http://schemas.microsoft.com/office/drawing/2014/main" val="1114898592"/>
                    </a:ext>
                  </a:extLst>
                </a:gridCol>
                <a:gridCol w="2792361">
                  <a:extLst>
                    <a:ext uri="{9D8B030D-6E8A-4147-A177-3AD203B41FA5}">
                      <a16:colId xmlns:a16="http://schemas.microsoft.com/office/drawing/2014/main" val="2993632252"/>
                    </a:ext>
                  </a:extLst>
                </a:gridCol>
                <a:gridCol w="2280920">
                  <a:extLst>
                    <a:ext uri="{9D8B030D-6E8A-4147-A177-3AD203B41FA5}">
                      <a16:colId xmlns:a16="http://schemas.microsoft.com/office/drawing/2014/main" val="1914613566"/>
                    </a:ext>
                  </a:extLst>
                </a:gridCol>
              </a:tblGrid>
              <a:tr h="803295">
                <a:tc>
                  <a:txBody>
                    <a:bodyPr/>
                    <a:lstStyle/>
                    <a:p>
                      <a:r>
                        <a:rPr lang="ru-RU" sz="1600" dirty="0"/>
                        <a:t>Пункт</a:t>
                      </a:r>
                      <a:endParaRPr lang="en-US" sz="1600" dirty="0"/>
                    </a:p>
                  </a:txBody>
                  <a:tcPr/>
                </a:tc>
                <a:tc>
                  <a:txBody>
                    <a:bodyPr/>
                    <a:lstStyle/>
                    <a:p>
                      <a:r>
                        <a:rPr lang="ru-RU" sz="1600" dirty="0"/>
                        <a:t>Детально разработанное  проектирование осуществляется</a:t>
                      </a:r>
                      <a:endParaRPr lang="en-US" sz="1600" dirty="0"/>
                    </a:p>
                  </a:txBody>
                  <a:tcPr/>
                </a:tc>
                <a:tc>
                  <a:txBody>
                    <a:bodyPr/>
                    <a:lstStyle/>
                    <a:p>
                      <a:r>
                        <a:rPr lang="ru-RU" sz="1600" dirty="0"/>
                        <a:t>Тип</a:t>
                      </a:r>
                      <a:endParaRPr lang="en-US" sz="1600" dirty="0"/>
                    </a:p>
                  </a:txBody>
                  <a:tcPr/>
                </a:tc>
                <a:extLst>
                  <a:ext uri="{0D108BD9-81ED-4DB2-BD59-A6C34878D82A}">
                    <a16:rowId xmlns:a16="http://schemas.microsoft.com/office/drawing/2014/main" val="17450076"/>
                  </a:ext>
                </a:extLst>
              </a:tr>
            </a:tbl>
          </a:graphicData>
        </a:graphic>
      </p:graphicFrame>
      <p:sp>
        <p:nvSpPr>
          <p:cNvPr id="7" name="Rectangle 6"/>
          <p:cNvSpPr/>
          <p:nvPr/>
        </p:nvSpPr>
        <p:spPr>
          <a:xfrm>
            <a:off x="1508760" y="1845945"/>
            <a:ext cx="4941201" cy="307777"/>
          </a:xfrm>
          <a:prstGeom prst="rect">
            <a:avLst/>
          </a:prstGeom>
          <a:ln>
            <a:noFill/>
          </a:ln>
        </p:spPr>
        <p:txBody>
          <a:bodyPr wrap="square">
            <a:spAutoFit/>
          </a:bodyPr>
          <a:lstStyle/>
          <a:p>
            <a:r>
              <a:rPr lang="ru-RU" sz="1400" dirty="0"/>
              <a:t>Генеральный план для перехода на цифровые технологии</a:t>
            </a:r>
          </a:p>
        </p:txBody>
      </p:sp>
      <p:sp>
        <p:nvSpPr>
          <p:cNvPr id="8" name="Rectangle 7"/>
          <p:cNvSpPr/>
          <p:nvPr/>
        </p:nvSpPr>
        <p:spPr>
          <a:xfrm>
            <a:off x="6355417" y="1835271"/>
            <a:ext cx="2752745" cy="367089"/>
          </a:xfrm>
          <a:prstGeom prst="rect">
            <a:avLst/>
          </a:prstGeom>
          <a:ln>
            <a:noFill/>
          </a:ln>
        </p:spPr>
        <p:txBody>
          <a:bodyPr wrap="square">
            <a:spAutoFit/>
          </a:bodyPr>
          <a:lstStyle/>
          <a:p>
            <a:r>
              <a:rPr lang="ru-RU" dirty="0"/>
              <a:t>Консультант</a:t>
            </a:r>
            <a:endParaRPr lang="en-US" dirty="0"/>
          </a:p>
        </p:txBody>
      </p:sp>
      <p:sp>
        <p:nvSpPr>
          <p:cNvPr id="10" name="Rectangle 9"/>
          <p:cNvSpPr/>
          <p:nvPr/>
        </p:nvSpPr>
        <p:spPr>
          <a:xfrm>
            <a:off x="9153849" y="1845945"/>
            <a:ext cx="2752745" cy="276999"/>
          </a:xfrm>
          <a:prstGeom prst="rect">
            <a:avLst/>
          </a:prstGeom>
          <a:ln>
            <a:noFill/>
          </a:ln>
        </p:spPr>
        <p:txBody>
          <a:bodyPr wrap="square">
            <a:spAutoFit/>
          </a:bodyPr>
          <a:lstStyle/>
          <a:p>
            <a:r>
              <a:rPr lang="ru-RU" sz="1200" i="1" dirty="0"/>
              <a:t>Договор с паушальной ценой</a:t>
            </a:r>
            <a:endParaRPr lang="en-US" sz="1200" i="1" dirty="0"/>
          </a:p>
        </p:txBody>
      </p:sp>
      <p:sp>
        <p:nvSpPr>
          <p:cNvPr id="4" name="Rectangle 3"/>
          <p:cNvSpPr/>
          <p:nvPr/>
        </p:nvSpPr>
        <p:spPr>
          <a:xfrm>
            <a:off x="6432955" y="2166980"/>
            <a:ext cx="1405995" cy="369332"/>
          </a:xfrm>
          <a:prstGeom prst="rect">
            <a:avLst/>
          </a:prstGeom>
          <a:ln>
            <a:noFill/>
          </a:ln>
        </p:spPr>
        <p:txBody>
          <a:bodyPr wrap="square">
            <a:spAutoFit/>
          </a:bodyPr>
          <a:lstStyle/>
          <a:p>
            <a:r>
              <a:rPr lang="ru-RU" dirty="0"/>
              <a:t>Поставщик</a:t>
            </a:r>
            <a:endParaRPr lang="en-US" dirty="0"/>
          </a:p>
        </p:txBody>
      </p:sp>
      <p:sp>
        <p:nvSpPr>
          <p:cNvPr id="5" name="Rectangle 4"/>
          <p:cNvSpPr/>
          <p:nvPr/>
        </p:nvSpPr>
        <p:spPr>
          <a:xfrm>
            <a:off x="9137742" y="2202360"/>
            <a:ext cx="2920017" cy="492443"/>
          </a:xfrm>
          <a:prstGeom prst="rect">
            <a:avLst/>
          </a:prstGeom>
          <a:ln>
            <a:noFill/>
          </a:ln>
        </p:spPr>
        <p:txBody>
          <a:bodyPr wrap="square">
            <a:spAutoFit/>
          </a:bodyPr>
          <a:lstStyle/>
          <a:p>
            <a:r>
              <a:rPr lang="ru-RU" sz="1200" i="1" dirty="0"/>
              <a:t>Договор с паушальной ценой</a:t>
            </a:r>
            <a:endParaRPr lang="en-US" sz="1200" i="1" dirty="0"/>
          </a:p>
          <a:p>
            <a:endParaRPr lang="en-US" sz="1400" b="1" i="1" dirty="0"/>
          </a:p>
        </p:txBody>
      </p:sp>
      <p:sp>
        <p:nvSpPr>
          <p:cNvPr id="9" name="Rectangle 8"/>
          <p:cNvSpPr/>
          <p:nvPr/>
        </p:nvSpPr>
        <p:spPr>
          <a:xfrm>
            <a:off x="1508758" y="2504664"/>
            <a:ext cx="56043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Проектирование и строительство здания центра обработки </a:t>
            </a:r>
          </a:p>
          <a:p>
            <a:r>
              <a:rPr lang="ru-RU" sz="1400" dirty="0">
                <a:latin typeface="Calibri" panose="020F0502020204030204" pitchFamily="34" charset="0"/>
                <a:cs typeface="Calibri" panose="020F0502020204030204" pitchFamily="34" charset="0"/>
              </a:rPr>
              <a:t>данных</a:t>
            </a:r>
            <a:endParaRPr lang="en-US" sz="1400" dirty="0">
              <a:latin typeface="Calibri" panose="020F0502020204030204" pitchFamily="34" charset="0"/>
              <a:cs typeface="Calibri" panose="020F0502020204030204" pitchFamily="34" charset="0"/>
            </a:endParaRPr>
          </a:p>
        </p:txBody>
      </p:sp>
      <p:sp>
        <p:nvSpPr>
          <p:cNvPr id="11" name="Rectangle 10"/>
          <p:cNvSpPr/>
          <p:nvPr/>
        </p:nvSpPr>
        <p:spPr>
          <a:xfrm>
            <a:off x="6433199" y="2493183"/>
            <a:ext cx="1377153" cy="369332"/>
          </a:xfrm>
          <a:prstGeom prst="rect">
            <a:avLst/>
          </a:prstGeom>
          <a:ln>
            <a:noFill/>
          </a:ln>
        </p:spPr>
        <p:txBody>
          <a:bodyPr wrap="square">
            <a:spAutoFit/>
          </a:bodyPr>
          <a:lstStyle/>
          <a:p>
            <a:r>
              <a:rPr lang="ru-RU" dirty="0"/>
              <a:t>Подрядчик</a:t>
            </a:r>
            <a:endParaRPr lang="en-US" dirty="0"/>
          </a:p>
        </p:txBody>
      </p:sp>
      <p:sp>
        <p:nvSpPr>
          <p:cNvPr id="12" name="Rectangle 11"/>
          <p:cNvSpPr/>
          <p:nvPr/>
        </p:nvSpPr>
        <p:spPr>
          <a:xfrm>
            <a:off x="9153848" y="2495684"/>
            <a:ext cx="2307783" cy="492443"/>
          </a:xfrm>
          <a:prstGeom prst="rect">
            <a:avLst/>
          </a:prstGeom>
          <a:ln>
            <a:noFill/>
          </a:ln>
        </p:spPr>
        <p:txBody>
          <a:bodyPr wrap="square">
            <a:spAutoFit/>
          </a:bodyPr>
          <a:lstStyle/>
          <a:p>
            <a:r>
              <a:rPr lang="ru-RU" sz="1200" i="1" dirty="0"/>
              <a:t>Договор с паушальной ценой</a:t>
            </a:r>
            <a:endParaRPr lang="en-US" sz="1200" i="1" dirty="0"/>
          </a:p>
          <a:p>
            <a:endParaRPr lang="en-US" sz="1400" i="1" dirty="0"/>
          </a:p>
        </p:txBody>
      </p:sp>
      <p:sp>
        <p:nvSpPr>
          <p:cNvPr id="13" name="Rectangle 12"/>
          <p:cNvSpPr/>
          <p:nvPr/>
        </p:nvSpPr>
        <p:spPr>
          <a:xfrm>
            <a:off x="1528282" y="2822307"/>
            <a:ext cx="5590149"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Обучение 5 сетевых администраторов</a:t>
            </a:r>
            <a:endParaRPr lang="en-US" sz="1400" dirty="0">
              <a:latin typeface="Calibri" panose="020F0502020204030204" pitchFamily="34" charset="0"/>
              <a:cs typeface="Calibri" panose="020F0502020204030204" pitchFamily="34" charset="0"/>
            </a:endParaRPr>
          </a:p>
        </p:txBody>
      </p:sp>
      <p:sp>
        <p:nvSpPr>
          <p:cNvPr id="14" name="Rectangle 13"/>
          <p:cNvSpPr/>
          <p:nvPr/>
        </p:nvSpPr>
        <p:spPr>
          <a:xfrm>
            <a:off x="6446568" y="2811435"/>
            <a:ext cx="1725965" cy="369332"/>
          </a:xfrm>
          <a:prstGeom prst="rect">
            <a:avLst/>
          </a:prstGeom>
          <a:ln>
            <a:noFill/>
          </a:ln>
        </p:spPr>
        <p:txBody>
          <a:bodyPr wrap="square">
            <a:spAutoFit/>
          </a:bodyPr>
          <a:lstStyle/>
          <a:p>
            <a:r>
              <a:rPr lang="ru-RU" dirty="0"/>
              <a:t>Консультант</a:t>
            </a:r>
            <a:endParaRPr lang="en-US" dirty="0"/>
          </a:p>
        </p:txBody>
      </p:sp>
      <p:sp>
        <p:nvSpPr>
          <p:cNvPr id="15" name="Rectangle 14"/>
          <p:cNvSpPr/>
          <p:nvPr/>
        </p:nvSpPr>
        <p:spPr>
          <a:xfrm>
            <a:off x="9072955" y="2685995"/>
            <a:ext cx="2147704" cy="707886"/>
          </a:xfrm>
          <a:prstGeom prst="rect">
            <a:avLst/>
          </a:prstGeom>
          <a:ln>
            <a:noFill/>
          </a:ln>
        </p:spPr>
        <p:txBody>
          <a:bodyPr wrap="none">
            <a:spAutoFit/>
          </a:bodyPr>
          <a:lstStyle/>
          <a:p>
            <a:r>
              <a:rPr lang="ru-RU" sz="1200" i="1" dirty="0"/>
              <a:t>На основе вознаграждения</a:t>
            </a:r>
            <a:r>
              <a:rPr lang="en-US" sz="1400" i="1" dirty="0"/>
              <a:t>/</a:t>
            </a:r>
            <a:endParaRPr lang="ru-RU" sz="1400" i="1" dirty="0"/>
          </a:p>
          <a:p>
            <a:r>
              <a:rPr lang="ru-RU" sz="1200" i="1" dirty="0"/>
              <a:t> Договор с паушальной ценой</a:t>
            </a:r>
            <a:endParaRPr lang="en-US" sz="1200" i="1" dirty="0"/>
          </a:p>
          <a:p>
            <a:endParaRPr lang="en-US" sz="1400" i="1" dirty="0"/>
          </a:p>
        </p:txBody>
      </p:sp>
      <p:sp>
        <p:nvSpPr>
          <p:cNvPr id="16" name="Rectangle 15"/>
          <p:cNvSpPr/>
          <p:nvPr/>
        </p:nvSpPr>
        <p:spPr>
          <a:xfrm>
            <a:off x="1508756" y="3181593"/>
            <a:ext cx="5614997"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Правительственная цифровая платформа</a:t>
            </a:r>
          </a:p>
        </p:txBody>
      </p:sp>
      <p:sp>
        <p:nvSpPr>
          <p:cNvPr id="17" name="Rectangle 16"/>
          <p:cNvSpPr/>
          <p:nvPr/>
        </p:nvSpPr>
        <p:spPr>
          <a:xfrm>
            <a:off x="6438083" y="3149945"/>
            <a:ext cx="1453163" cy="378186"/>
          </a:xfrm>
          <a:prstGeom prst="rect">
            <a:avLst/>
          </a:prstGeom>
          <a:ln>
            <a:noFill/>
          </a:ln>
        </p:spPr>
        <p:txBody>
          <a:bodyPr wrap="square">
            <a:spAutoFit/>
          </a:bodyPr>
          <a:lstStyle/>
          <a:p>
            <a:r>
              <a:rPr lang="ru-RU" dirty="0"/>
              <a:t>Консультант</a:t>
            </a:r>
            <a:r>
              <a:rPr lang="en-US" dirty="0"/>
              <a:t> </a:t>
            </a:r>
          </a:p>
        </p:txBody>
      </p:sp>
      <p:sp>
        <p:nvSpPr>
          <p:cNvPr id="18" name="Rectangle 17"/>
          <p:cNvSpPr/>
          <p:nvPr/>
        </p:nvSpPr>
        <p:spPr>
          <a:xfrm>
            <a:off x="9153849" y="3104563"/>
            <a:ext cx="2112438" cy="492443"/>
          </a:xfrm>
          <a:prstGeom prst="rect">
            <a:avLst/>
          </a:prstGeom>
          <a:ln>
            <a:noFill/>
          </a:ln>
        </p:spPr>
        <p:txBody>
          <a:bodyPr wrap="none">
            <a:spAutoFit/>
          </a:bodyPr>
          <a:lstStyle/>
          <a:p>
            <a:r>
              <a:rPr lang="ru-RU" sz="1200" i="1" dirty="0"/>
              <a:t>Договор с паушальной ценой</a:t>
            </a:r>
            <a:endParaRPr lang="en-US" sz="1200" i="1" dirty="0"/>
          </a:p>
          <a:p>
            <a:endParaRPr lang="en-US" sz="1400" b="1" i="1" dirty="0"/>
          </a:p>
        </p:txBody>
      </p:sp>
      <p:sp>
        <p:nvSpPr>
          <p:cNvPr id="19" name="Rectangle 18"/>
          <p:cNvSpPr/>
          <p:nvPr/>
        </p:nvSpPr>
        <p:spPr>
          <a:xfrm>
            <a:off x="1508754" y="3532535"/>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для центра обработки данных</a:t>
            </a:r>
          </a:p>
        </p:txBody>
      </p:sp>
      <p:sp>
        <p:nvSpPr>
          <p:cNvPr id="20" name="Rectangle 19"/>
          <p:cNvSpPr/>
          <p:nvPr/>
        </p:nvSpPr>
        <p:spPr>
          <a:xfrm>
            <a:off x="6462973" y="3475088"/>
            <a:ext cx="1279598" cy="369332"/>
          </a:xfrm>
          <a:prstGeom prst="rect">
            <a:avLst/>
          </a:prstGeom>
          <a:ln>
            <a:noFill/>
          </a:ln>
        </p:spPr>
        <p:txBody>
          <a:bodyPr wrap="square">
            <a:spAutoFit/>
          </a:bodyPr>
          <a:lstStyle/>
          <a:p>
            <a:r>
              <a:rPr lang="ru-RU" dirty="0"/>
              <a:t>Клиент</a:t>
            </a:r>
            <a:endParaRPr lang="en-US" dirty="0"/>
          </a:p>
        </p:txBody>
      </p:sp>
      <p:sp>
        <p:nvSpPr>
          <p:cNvPr id="21" name="Rectangle 20"/>
          <p:cNvSpPr/>
          <p:nvPr/>
        </p:nvSpPr>
        <p:spPr>
          <a:xfrm>
            <a:off x="9153849" y="3388687"/>
            <a:ext cx="3326552" cy="400110"/>
          </a:xfrm>
          <a:prstGeom prst="rect">
            <a:avLst/>
          </a:prstGeom>
          <a:ln>
            <a:noFill/>
          </a:ln>
        </p:spPr>
        <p:txBody>
          <a:bodyPr wrap="none">
            <a:spAutoFit/>
          </a:bodyPr>
          <a:lstStyle/>
          <a:p>
            <a:r>
              <a:rPr lang="ru-RU" sz="1000" i="1" dirty="0"/>
              <a:t>Договор с оплатой стоимости рабочего времени </a:t>
            </a:r>
          </a:p>
          <a:p>
            <a:r>
              <a:rPr lang="ru-RU" sz="1000" i="1" dirty="0"/>
              <a:t>и материалов </a:t>
            </a:r>
            <a:r>
              <a:rPr lang="en-US" sz="1000" i="1" dirty="0"/>
              <a:t>/</a:t>
            </a:r>
            <a:r>
              <a:rPr lang="ru-RU" sz="1000" i="1" dirty="0"/>
              <a:t>Договор с дополнительным измерением</a:t>
            </a:r>
            <a:endParaRPr lang="en-US" sz="1000" i="1" dirty="0"/>
          </a:p>
        </p:txBody>
      </p:sp>
      <p:sp>
        <p:nvSpPr>
          <p:cNvPr id="22" name="Rectangle 21"/>
          <p:cNvSpPr/>
          <p:nvPr/>
        </p:nvSpPr>
        <p:spPr>
          <a:xfrm>
            <a:off x="1508754" y="3840132"/>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Техническое обслуживание онлайн платформы</a:t>
            </a:r>
            <a:endParaRPr lang="en-US" sz="1400" dirty="0">
              <a:latin typeface="Calibri" panose="020F0502020204030204" pitchFamily="34" charset="0"/>
              <a:cs typeface="Calibri" panose="020F0502020204030204" pitchFamily="34" charset="0"/>
            </a:endParaRPr>
          </a:p>
        </p:txBody>
      </p:sp>
      <p:sp>
        <p:nvSpPr>
          <p:cNvPr id="23" name="Rectangle 22"/>
          <p:cNvSpPr/>
          <p:nvPr/>
        </p:nvSpPr>
        <p:spPr>
          <a:xfrm>
            <a:off x="6462973" y="3772432"/>
            <a:ext cx="880369" cy="369332"/>
          </a:xfrm>
          <a:prstGeom prst="rect">
            <a:avLst/>
          </a:prstGeom>
          <a:ln>
            <a:noFill/>
          </a:ln>
        </p:spPr>
        <p:txBody>
          <a:bodyPr wrap="none">
            <a:spAutoFit/>
          </a:bodyPr>
          <a:lstStyle/>
          <a:p>
            <a:r>
              <a:rPr lang="ru-RU" dirty="0"/>
              <a:t>Клиент</a:t>
            </a:r>
            <a:endParaRPr lang="en-US" dirty="0"/>
          </a:p>
        </p:txBody>
      </p:sp>
      <p:sp>
        <p:nvSpPr>
          <p:cNvPr id="24" name="Rectangle 23"/>
          <p:cNvSpPr/>
          <p:nvPr/>
        </p:nvSpPr>
        <p:spPr>
          <a:xfrm>
            <a:off x="9197390" y="3757211"/>
            <a:ext cx="3326552" cy="400110"/>
          </a:xfrm>
          <a:prstGeom prst="rect">
            <a:avLst/>
          </a:prstGeom>
          <a:ln>
            <a:noFill/>
          </a:ln>
        </p:spPr>
        <p:txBody>
          <a:bodyPr wrap="none">
            <a:spAutoFit/>
          </a:bodyPr>
          <a:lstStyle/>
          <a:p>
            <a:r>
              <a:rPr lang="ru-RU" sz="1000" i="1" dirty="0"/>
              <a:t>Договор с оплатой стоимости рабочего времени </a:t>
            </a:r>
          </a:p>
          <a:p>
            <a:r>
              <a:rPr lang="ru-RU" sz="1000" i="1" dirty="0"/>
              <a:t>и материалов </a:t>
            </a:r>
            <a:r>
              <a:rPr lang="en-US" sz="1000" i="1" dirty="0"/>
              <a:t>/</a:t>
            </a:r>
            <a:r>
              <a:rPr lang="ru-RU" sz="1000" i="1" dirty="0"/>
              <a:t>Договор с дополнительным измерением</a:t>
            </a:r>
            <a:endParaRPr lang="en-US" sz="1000" i="1" dirty="0"/>
          </a:p>
        </p:txBody>
      </p:sp>
      <p:sp>
        <p:nvSpPr>
          <p:cNvPr id="25" name="Rectangle 24"/>
          <p:cNvSpPr/>
          <p:nvPr/>
        </p:nvSpPr>
        <p:spPr>
          <a:xfrm>
            <a:off x="1508754" y="4144557"/>
            <a:ext cx="5590151"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Место проведения мероприятий, общественное питание и </a:t>
            </a:r>
          </a:p>
          <a:p>
            <a:r>
              <a:rPr lang="ru-RU" sz="1400" dirty="0">
                <a:latin typeface="Calibri" panose="020F0502020204030204" pitchFamily="34" charset="0"/>
                <a:cs typeface="Calibri" panose="020F0502020204030204" pitchFamily="34" charset="0"/>
              </a:rPr>
              <a:t>логистика для проведения мероприятий</a:t>
            </a:r>
            <a:endParaRPr lang="en-US" sz="1400" dirty="0">
              <a:latin typeface="Calibri" panose="020F0502020204030204" pitchFamily="34" charset="0"/>
              <a:cs typeface="Calibri" panose="020F0502020204030204" pitchFamily="34" charset="0"/>
            </a:endParaRPr>
          </a:p>
        </p:txBody>
      </p:sp>
      <p:sp>
        <p:nvSpPr>
          <p:cNvPr id="26" name="Rectangle 25"/>
          <p:cNvSpPr/>
          <p:nvPr/>
        </p:nvSpPr>
        <p:spPr>
          <a:xfrm>
            <a:off x="6462973" y="4123087"/>
            <a:ext cx="880369" cy="369332"/>
          </a:xfrm>
          <a:prstGeom prst="rect">
            <a:avLst/>
          </a:prstGeom>
          <a:ln>
            <a:noFill/>
          </a:ln>
        </p:spPr>
        <p:txBody>
          <a:bodyPr wrap="none">
            <a:spAutoFit/>
          </a:bodyPr>
          <a:lstStyle/>
          <a:p>
            <a:r>
              <a:rPr lang="ru-RU" dirty="0"/>
              <a:t>Клиент</a:t>
            </a:r>
            <a:endParaRPr lang="en-US" dirty="0"/>
          </a:p>
        </p:txBody>
      </p:sp>
      <p:sp>
        <p:nvSpPr>
          <p:cNvPr id="27" name="Rectangle 26"/>
          <p:cNvSpPr/>
          <p:nvPr/>
        </p:nvSpPr>
        <p:spPr>
          <a:xfrm>
            <a:off x="9162825" y="4125736"/>
            <a:ext cx="2449710" cy="461665"/>
          </a:xfrm>
          <a:prstGeom prst="rect">
            <a:avLst/>
          </a:prstGeom>
          <a:ln>
            <a:noFill/>
          </a:ln>
        </p:spPr>
        <p:txBody>
          <a:bodyPr wrap="none">
            <a:spAutoFit/>
          </a:bodyPr>
          <a:lstStyle/>
          <a:p>
            <a:r>
              <a:rPr lang="ru-RU" sz="1000" i="1" dirty="0"/>
              <a:t>Договор с дополнительным измерением</a:t>
            </a:r>
            <a:endParaRPr lang="en-US" sz="1000" i="1" dirty="0"/>
          </a:p>
          <a:p>
            <a:endParaRPr lang="en-US" sz="1400" i="1" dirty="0"/>
          </a:p>
        </p:txBody>
      </p:sp>
      <p:sp>
        <p:nvSpPr>
          <p:cNvPr id="28" name="Rectangle 27"/>
          <p:cNvSpPr/>
          <p:nvPr/>
        </p:nvSpPr>
        <p:spPr>
          <a:xfrm>
            <a:off x="1479517" y="4563934"/>
            <a:ext cx="5590151"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Информационная компания и пиар-компания</a:t>
            </a:r>
            <a:endParaRPr lang="en-US" sz="1400" dirty="0">
              <a:latin typeface="Calibri" panose="020F0502020204030204" pitchFamily="34" charset="0"/>
              <a:cs typeface="Calibri" panose="020F0502020204030204" pitchFamily="34" charset="0"/>
            </a:endParaRPr>
          </a:p>
        </p:txBody>
      </p:sp>
      <p:sp>
        <p:nvSpPr>
          <p:cNvPr id="29" name="Rectangle 28"/>
          <p:cNvSpPr/>
          <p:nvPr/>
        </p:nvSpPr>
        <p:spPr>
          <a:xfrm>
            <a:off x="6470850" y="4478616"/>
            <a:ext cx="1820435" cy="369332"/>
          </a:xfrm>
          <a:prstGeom prst="rect">
            <a:avLst/>
          </a:prstGeom>
          <a:ln>
            <a:noFill/>
          </a:ln>
        </p:spPr>
        <p:txBody>
          <a:bodyPr wrap="none">
            <a:spAutoFit/>
          </a:bodyPr>
          <a:lstStyle/>
          <a:p>
            <a:r>
              <a:rPr lang="ru-RU" dirty="0"/>
              <a:t>Поставщик услуг</a:t>
            </a:r>
            <a:endParaRPr lang="en-US" dirty="0"/>
          </a:p>
        </p:txBody>
      </p:sp>
      <p:sp>
        <p:nvSpPr>
          <p:cNvPr id="30" name="Rectangle 29"/>
          <p:cNvSpPr/>
          <p:nvPr/>
        </p:nvSpPr>
        <p:spPr>
          <a:xfrm>
            <a:off x="9108162" y="4518997"/>
            <a:ext cx="3026406" cy="492443"/>
          </a:xfrm>
          <a:prstGeom prst="rect">
            <a:avLst/>
          </a:prstGeom>
          <a:ln>
            <a:noFill/>
          </a:ln>
        </p:spPr>
        <p:txBody>
          <a:bodyPr wrap="square">
            <a:spAutoFit/>
          </a:bodyPr>
          <a:lstStyle/>
          <a:p>
            <a:r>
              <a:rPr lang="ru-RU" sz="1200" i="1" dirty="0"/>
              <a:t>Договор с паушальной ценой</a:t>
            </a:r>
            <a:endParaRPr lang="en-US" sz="1200" i="1" dirty="0"/>
          </a:p>
          <a:p>
            <a:endParaRPr lang="en-US" sz="1400" i="1" dirty="0"/>
          </a:p>
        </p:txBody>
      </p:sp>
      <p:sp>
        <p:nvSpPr>
          <p:cNvPr id="31" name="Rectangle 30"/>
          <p:cNvSpPr/>
          <p:nvPr/>
        </p:nvSpPr>
        <p:spPr>
          <a:xfrm>
            <a:off x="1508754" y="4818314"/>
            <a:ext cx="552282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Конкурс инноваций МСП по электронным услугам</a:t>
            </a:r>
            <a:endParaRPr lang="en-US" sz="1400" dirty="0">
              <a:latin typeface="Calibri" panose="020F0502020204030204" pitchFamily="34" charset="0"/>
              <a:cs typeface="Calibri" panose="020F0502020204030204" pitchFamily="34" charset="0"/>
            </a:endParaRPr>
          </a:p>
        </p:txBody>
      </p:sp>
      <p:sp>
        <p:nvSpPr>
          <p:cNvPr id="32" name="Rectangle 31"/>
          <p:cNvSpPr/>
          <p:nvPr/>
        </p:nvSpPr>
        <p:spPr>
          <a:xfrm>
            <a:off x="6470850" y="4822103"/>
            <a:ext cx="1376724" cy="369332"/>
          </a:xfrm>
          <a:prstGeom prst="rect">
            <a:avLst/>
          </a:prstGeom>
          <a:ln>
            <a:noFill/>
          </a:ln>
        </p:spPr>
        <p:txBody>
          <a:bodyPr wrap="none">
            <a:spAutoFit/>
          </a:bodyPr>
          <a:lstStyle/>
          <a:p>
            <a:r>
              <a:rPr lang="ru-RU" dirty="0"/>
              <a:t>Консультант</a:t>
            </a:r>
            <a:endParaRPr lang="en-US" dirty="0"/>
          </a:p>
        </p:txBody>
      </p:sp>
      <p:sp>
        <p:nvSpPr>
          <p:cNvPr id="33" name="Rectangle 32"/>
          <p:cNvSpPr/>
          <p:nvPr/>
        </p:nvSpPr>
        <p:spPr>
          <a:xfrm>
            <a:off x="9162824" y="4778122"/>
            <a:ext cx="2980719" cy="400110"/>
          </a:xfrm>
          <a:prstGeom prst="rect">
            <a:avLst/>
          </a:prstGeom>
          <a:ln>
            <a:noFill/>
          </a:ln>
        </p:spPr>
        <p:txBody>
          <a:bodyPr wrap="square">
            <a:spAutoFit/>
          </a:bodyPr>
          <a:lstStyle/>
          <a:p>
            <a:r>
              <a:rPr lang="ru-RU" sz="1000" i="1" dirty="0"/>
              <a:t>На основе вознаграждения</a:t>
            </a:r>
            <a:r>
              <a:rPr lang="en-US" sz="1000" i="1" dirty="0"/>
              <a:t>/</a:t>
            </a:r>
            <a:endParaRPr lang="ru-RU" sz="1000" i="1" dirty="0"/>
          </a:p>
          <a:p>
            <a:r>
              <a:rPr lang="ru-RU" sz="1000" i="1" dirty="0"/>
              <a:t> Договор с паушальной ценой</a:t>
            </a:r>
            <a:endParaRPr lang="en-US" sz="1000" i="1" dirty="0"/>
          </a:p>
        </p:txBody>
      </p:sp>
      <p:sp>
        <p:nvSpPr>
          <p:cNvPr id="34" name="Rectangle 33"/>
          <p:cNvSpPr/>
          <p:nvPr/>
        </p:nvSpPr>
        <p:spPr>
          <a:xfrm>
            <a:off x="1508754" y="5131060"/>
            <a:ext cx="5614999" cy="523220"/>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Договор на проведение тех. обслуживания брандмауэров </a:t>
            </a:r>
          </a:p>
          <a:p>
            <a:r>
              <a:rPr lang="ru-RU" sz="1400" dirty="0">
                <a:latin typeface="Calibri" panose="020F0502020204030204" pitchFamily="34" charset="0"/>
                <a:cs typeface="Calibri" panose="020F0502020204030204" pitchFamily="34" charset="0"/>
              </a:rPr>
              <a:t>Barracuda</a:t>
            </a:r>
            <a:endParaRPr lang="en-US" sz="1400" dirty="0">
              <a:latin typeface="Calibri" panose="020F0502020204030204" pitchFamily="34" charset="0"/>
              <a:cs typeface="Calibri" panose="020F0502020204030204" pitchFamily="34" charset="0"/>
            </a:endParaRPr>
          </a:p>
        </p:txBody>
      </p:sp>
      <p:sp>
        <p:nvSpPr>
          <p:cNvPr id="35" name="Rectangle 34"/>
          <p:cNvSpPr/>
          <p:nvPr/>
        </p:nvSpPr>
        <p:spPr>
          <a:xfrm>
            <a:off x="6478502" y="5115922"/>
            <a:ext cx="880369" cy="369332"/>
          </a:xfrm>
          <a:prstGeom prst="rect">
            <a:avLst/>
          </a:prstGeom>
          <a:ln>
            <a:noFill/>
          </a:ln>
        </p:spPr>
        <p:txBody>
          <a:bodyPr wrap="none">
            <a:spAutoFit/>
          </a:bodyPr>
          <a:lstStyle/>
          <a:p>
            <a:r>
              <a:rPr lang="ru-RU" dirty="0"/>
              <a:t>Клиент</a:t>
            </a:r>
            <a:endParaRPr lang="en-US" dirty="0"/>
          </a:p>
        </p:txBody>
      </p:sp>
      <p:sp>
        <p:nvSpPr>
          <p:cNvPr id="37" name="Rectangle 36"/>
          <p:cNvSpPr/>
          <p:nvPr/>
        </p:nvSpPr>
        <p:spPr>
          <a:xfrm>
            <a:off x="9162825" y="5085899"/>
            <a:ext cx="2432654" cy="523220"/>
          </a:xfrm>
          <a:prstGeom prst="rect">
            <a:avLst/>
          </a:prstGeom>
          <a:ln>
            <a:noFill/>
          </a:ln>
        </p:spPr>
        <p:txBody>
          <a:bodyPr wrap="none">
            <a:spAutoFit/>
          </a:bodyPr>
          <a:lstStyle/>
          <a:p>
            <a:r>
              <a:rPr lang="ru-RU" sz="1400" i="1" dirty="0"/>
              <a:t>Договор с паушальной ценой</a:t>
            </a:r>
            <a:endParaRPr lang="en-US" sz="1400" i="1" dirty="0"/>
          </a:p>
          <a:p>
            <a:pPr lvl="0"/>
            <a:endParaRPr lang="en-US" sz="1400" i="1" dirty="0">
              <a:solidFill>
                <a:prstClr val="black"/>
              </a:solidFill>
            </a:endParaRPr>
          </a:p>
        </p:txBody>
      </p:sp>
      <p:sp>
        <p:nvSpPr>
          <p:cNvPr id="38" name="Rectangle 37"/>
          <p:cNvSpPr/>
          <p:nvPr/>
        </p:nvSpPr>
        <p:spPr>
          <a:xfrm>
            <a:off x="1519371" y="5455175"/>
            <a:ext cx="5579534"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Запасные части для генератора Mitsubishi</a:t>
            </a:r>
            <a:endParaRPr lang="en-US" sz="1400" dirty="0">
              <a:latin typeface="Calibri" panose="020F0502020204030204" pitchFamily="34" charset="0"/>
              <a:cs typeface="Calibri" panose="020F0502020204030204" pitchFamily="34" charset="0"/>
            </a:endParaRPr>
          </a:p>
        </p:txBody>
      </p:sp>
      <p:sp>
        <p:nvSpPr>
          <p:cNvPr id="39" name="Rectangle 38"/>
          <p:cNvSpPr/>
          <p:nvPr/>
        </p:nvSpPr>
        <p:spPr>
          <a:xfrm>
            <a:off x="6486154" y="5405129"/>
            <a:ext cx="880369" cy="369332"/>
          </a:xfrm>
          <a:prstGeom prst="rect">
            <a:avLst/>
          </a:prstGeom>
          <a:ln>
            <a:noFill/>
          </a:ln>
        </p:spPr>
        <p:txBody>
          <a:bodyPr wrap="none">
            <a:spAutoFit/>
          </a:bodyPr>
          <a:lstStyle/>
          <a:p>
            <a:r>
              <a:rPr lang="ru-RU" dirty="0"/>
              <a:t>Клиент</a:t>
            </a:r>
            <a:endParaRPr lang="en-US" dirty="0"/>
          </a:p>
        </p:txBody>
      </p:sp>
      <p:sp>
        <p:nvSpPr>
          <p:cNvPr id="40" name="Rectangle 39"/>
          <p:cNvSpPr/>
          <p:nvPr/>
        </p:nvSpPr>
        <p:spPr>
          <a:xfrm>
            <a:off x="9153849" y="5391063"/>
            <a:ext cx="2999539" cy="400110"/>
          </a:xfrm>
          <a:prstGeom prst="rect">
            <a:avLst/>
          </a:prstGeom>
          <a:ln>
            <a:noFill/>
          </a:ln>
        </p:spPr>
        <p:txBody>
          <a:bodyPr wrap="none">
            <a:spAutoFit/>
          </a:bodyPr>
          <a:lstStyle/>
          <a:p>
            <a:r>
              <a:rPr lang="ru-RU" sz="1000" i="1" dirty="0"/>
              <a:t>Договор с оплатой стоимости рабочего времени </a:t>
            </a:r>
          </a:p>
          <a:p>
            <a:r>
              <a:rPr lang="ru-RU" sz="1000" i="1" dirty="0"/>
              <a:t>и материалов</a:t>
            </a:r>
            <a:endParaRPr lang="en-US" sz="1000" i="1" dirty="0">
              <a:solidFill>
                <a:prstClr val="black"/>
              </a:solidFill>
            </a:endParaRPr>
          </a:p>
        </p:txBody>
      </p:sp>
      <p:sp>
        <p:nvSpPr>
          <p:cNvPr id="42" name="Rectangle 41"/>
          <p:cNvSpPr/>
          <p:nvPr/>
        </p:nvSpPr>
        <p:spPr>
          <a:xfrm>
            <a:off x="1528189" y="5789599"/>
            <a:ext cx="5570715" cy="307777"/>
          </a:xfrm>
          <a:prstGeom prst="rect">
            <a:avLst/>
          </a:prstGeom>
          <a:ln>
            <a:noFill/>
          </a:ln>
        </p:spPr>
        <p:txBody>
          <a:bodyPr wrap="square">
            <a:spAutoFit/>
          </a:bodyPr>
          <a:lstStyle/>
          <a:p>
            <a:r>
              <a:rPr lang="ru-RU" sz="1400" dirty="0">
                <a:latin typeface="Calibri" panose="020F0502020204030204" pitchFamily="34" charset="0"/>
                <a:cs typeface="Calibri" panose="020F0502020204030204" pitchFamily="34" charset="0"/>
              </a:rPr>
              <a:t>Ежегодный аудит программы</a:t>
            </a:r>
            <a:endParaRPr lang="en-US" sz="1400" dirty="0">
              <a:latin typeface="Calibri" panose="020F0502020204030204" pitchFamily="34" charset="0"/>
              <a:cs typeface="Calibri" panose="020F0502020204030204" pitchFamily="34" charset="0"/>
            </a:endParaRPr>
          </a:p>
        </p:txBody>
      </p:sp>
      <p:sp>
        <p:nvSpPr>
          <p:cNvPr id="43" name="Rectangle 42"/>
          <p:cNvSpPr/>
          <p:nvPr/>
        </p:nvSpPr>
        <p:spPr>
          <a:xfrm>
            <a:off x="6503552" y="5771862"/>
            <a:ext cx="880369" cy="369332"/>
          </a:xfrm>
          <a:prstGeom prst="rect">
            <a:avLst/>
          </a:prstGeom>
        </p:spPr>
        <p:txBody>
          <a:bodyPr wrap="none">
            <a:spAutoFit/>
          </a:bodyPr>
          <a:lstStyle/>
          <a:p>
            <a:r>
              <a:rPr lang="ru-RU" dirty="0"/>
              <a:t>Клиент</a:t>
            </a:r>
            <a:endParaRPr lang="en-US" dirty="0"/>
          </a:p>
        </p:txBody>
      </p:sp>
      <p:sp>
        <p:nvSpPr>
          <p:cNvPr id="44" name="Rectangle 43"/>
          <p:cNvSpPr/>
          <p:nvPr/>
        </p:nvSpPr>
        <p:spPr>
          <a:xfrm>
            <a:off x="9162825" y="5711743"/>
            <a:ext cx="2112438" cy="492443"/>
          </a:xfrm>
          <a:prstGeom prst="rect">
            <a:avLst/>
          </a:prstGeom>
        </p:spPr>
        <p:txBody>
          <a:bodyPr wrap="none">
            <a:spAutoFit/>
          </a:bodyPr>
          <a:lstStyle/>
          <a:p>
            <a:r>
              <a:rPr lang="ru-RU" sz="1200" i="1" dirty="0"/>
              <a:t>Договор с паушальной ценой</a:t>
            </a:r>
            <a:endParaRPr lang="en-US" sz="1200" i="1" dirty="0"/>
          </a:p>
          <a:p>
            <a:pPr lvl="0">
              <a:defRPr/>
            </a:pPr>
            <a:endParaRPr lang="en-US" sz="1400" i="1" dirty="0">
              <a:solidFill>
                <a:prstClr val="black"/>
              </a:solidFill>
            </a:endParaRPr>
          </a:p>
        </p:txBody>
      </p:sp>
      <p:sp>
        <p:nvSpPr>
          <p:cNvPr id="36" name="Rectangle 35"/>
          <p:cNvSpPr/>
          <p:nvPr/>
        </p:nvSpPr>
        <p:spPr>
          <a:xfrm>
            <a:off x="1501437" y="2191909"/>
            <a:ext cx="3632726" cy="307777"/>
          </a:xfrm>
          <a:prstGeom prst="rect">
            <a:avLst/>
          </a:prstGeom>
        </p:spPr>
        <p:txBody>
          <a:bodyPr wrap="none">
            <a:spAutoFit/>
          </a:bodyPr>
          <a:lstStyle/>
          <a:p>
            <a:r>
              <a:rPr lang="ru-RU" sz="1400" dirty="0">
                <a:latin typeface="Calibri" panose="020F0502020204030204" pitchFamily="34" charset="0"/>
                <a:cs typeface="Calibri" panose="020F0502020204030204" pitchFamily="34" charset="0"/>
              </a:rPr>
              <a:t>1000 ПК и ИБП; 500 принтеров; 100 серверов</a:t>
            </a:r>
            <a:endParaRPr lang="en-US" sz="14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91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4" grpId="0"/>
      <p:bldP spid="5"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7" grpId="0"/>
      <p:bldP spid="38" grpId="0"/>
      <p:bldP spid="39" grpId="0"/>
      <p:bldP spid="40" grpId="0"/>
      <p:bldP spid="42" grpId="0"/>
      <p:bldP spid="43" grpId="0"/>
      <p:bldP spid="44"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Планирование закупок</a:t>
            </a:r>
            <a:endParaRPr lang="en-US" dirty="0"/>
          </a:p>
        </p:txBody>
      </p:sp>
      <p:sp>
        <p:nvSpPr>
          <p:cNvPr id="3" name="Content Placeholder 2"/>
          <p:cNvSpPr>
            <a:spLocks noGrp="1"/>
          </p:cNvSpPr>
          <p:nvPr>
            <p:ph idx="1"/>
          </p:nvPr>
        </p:nvSpPr>
        <p:spPr>
          <a:xfrm>
            <a:off x="2137499" y="3303638"/>
            <a:ext cx="9364678" cy="2233986"/>
          </a:xfrm>
          <a:ln w="19050">
            <a:solidFill>
              <a:schemeClr val="accent1"/>
            </a:solidFill>
          </a:ln>
        </p:spPr>
        <p:txBody>
          <a:bodyPr>
            <a:normAutofit lnSpcReduction="10000"/>
          </a:bodyPr>
          <a:lstStyle/>
          <a:p>
            <a:pPr marL="0" indent="0" algn="ctr">
              <a:buNone/>
            </a:pPr>
            <a:r>
              <a:rPr lang="ru-RU" dirty="0"/>
              <a:t>Давайте вернемся назад и обратимся к стратегическому планированию закупок, начиная с первого этапа; Части головоломки должны сложиться вместе, чтобы создать комплексный, отвечающий поставленным задачам и всеобъемлющий стратегический план, на основе которого составляется оперативный план закупок.</a:t>
            </a:r>
            <a:endParaRPr lang="en-US" dirty="0"/>
          </a:p>
        </p:txBody>
      </p:sp>
      <p:sp>
        <p:nvSpPr>
          <p:cNvPr id="4" name="Down Arrow Callout 3"/>
          <p:cNvSpPr/>
          <p:nvPr/>
        </p:nvSpPr>
        <p:spPr>
          <a:xfrm>
            <a:off x="2137498" y="1320376"/>
            <a:ext cx="9216302" cy="1855443"/>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gn="ctr">
              <a:spcBef>
                <a:spcPts val="1000"/>
              </a:spcBef>
              <a:buFont typeface="Arial" panose="020B0604020202020204" pitchFamily="34" charset="0"/>
              <a:buChar char="•"/>
            </a:pPr>
            <a:r>
              <a:rPr lang="en-US" dirty="0"/>
              <a:t>The </a:t>
            </a:r>
            <a:r>
              <a:rPr lang="ru-RU" sz="2200" dirty="0">
                <a:solidFill>
                  <a:prstClr val="black"/>
                </a:solidFill>
              </a:rPr>
              <a:t>Вышеизложенное является важной частью планирования закупок, но не является исчерпывающим списком…</a:t>
            </a:r>
            <a:endParaRPr lang="en-US" sz="2200" dirty="0">
              <a:solidFill>
                <a:prstClr val="black"/>
              </a:solidFill>
            </a:endParaRPr>
          </a:p>
        </p:txBody>
      </p:sp>
    </p:spTree>
    <p:custDataLst>
      <p:tags r:id="rId1"/>
    </p:custDataLst>
    <p:extLst>
      <p:ext uri="{BB962C8B-B14F-4D97-AF65-F5344CB8AC3E}">
        <p14:creationId xmlns:p14="http://schemas.microsoft.com/office/powerpoint/2010/main" val="553061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603" y="1830762"/>
            <a:ext cx="6796016" cy="2087635"/>
          </a:xfrm>
          <a:solidFill>
            <a:srgbClr val="AFDABE"/>
          </a:solidFill>
          <a:ln>
            <a:solidFill>
              <a:srgbClr val="AFDABE"/>
            </a:solidFill>
          </a:ln>
        </p:spPr>
        <p:txBody>
          <a:bodyPr>
            <a:normAutofit fontScale="90000"/>
          </a:bodyPr>
          <a:lstStyle/>
          <a:p>
            <a:br>
              <a:rPr lang="en-US" dirty="0"/>
            </a:br>
            <a:br>
              <a:rPr lang="en-US" dirty="0"/>
            </a:br>
            <a:br>
              <a:rPr lang="en-US" dirty="0"/>
            </a:br>
            <a:br>
              <a:rPr lang="en-US" dirty="0"/>
            </a:br>
            <a:br>
              <a:rPr lang="ru-RU" dirty="0"/>
            </a:br>
            <a:br>
              <a:rPr lang="ru-RU" dirty="0"/>
            </a:br>
            <a:br>
              <a:rPr lang="ru-RU" dirty="0"/>
            </a:br>
            <a:br>
              <a:rPr lang="ru-RU" dirty="0"/>
            </a:br>
            <a:br>
              <a:rPr lang="ru-RU" dirty="0"/>
            </a:br>
            <a:br>
              <a:rPr lang="ru-RU" dirty="0"/>
            </a:br>
            <a:r>
              <a:rPr lang="ru-RU" dirty="0"/>
              <a:t>Планирование закупок</a:t>
            </a:r>
            <a:endParaRPr lang="en-US" dirty="0"/>
          </a:p>
        </p:txBody>
      </p:sp>
    </p:spTree>
    <p:custDataLst>
      <p:tags r:id="rId1"/>
    </p:custDataLst>
    <p:extLst>
      <p:ext uri="{BB962C8B-B14F-4D97-AF65-F5344CB8AC3E}">
        <p14:creationId xmlns:p14="http://schemas.microsoft.com/office/powerpoint/2010/main" val="809740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9382"/>
            <a:ext cx="8229600" cy="1143000"/>
          </a:xfrm>
        </p:spPr>
        <p:txBody>
          <a:bodyPr>
            <a:normAutofit fontScale="90000"/>
          </a:bodyPr>
          <a:lstStyle/>
          <a:p>
            <a:r>
              <a:rPr lang="ru-RU" dirty="0"/>
              <a:t>Планирование и стратегическое заключение договоров</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809551506"/>
              </p:ext>
            </p:extLst>
          </p:nvPr>
        </p:nvGraphicFramePr>
        <p:xfrm>
          <a:off x="2286000" y="1237077"/>
          <a:ext cx="7924800" cy="524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5956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151"/>
            <a:ext cx="9856839" cy="1325563"/>
          </a:xfrm>
        </p:spPr>
        <p:txBody>
          <a:bodyPr/>
          <a:lstStyle/>
          <a:p>
            <a:pPr algn="ctr"/>
            <a:r>
              <a:rPr lang="ru-RU" dirty="0"/>
              <a:t>Сравнение закупок товаров и услуг </a:t>
            </a:r>
            <a:r>
              <a:rPr lang="en-US" dirty="0"/>
              <a:t>(</a:t>
            </a:r>
            <a:r>
              <a:rPr lang="ru-RU" dirty="0"/>
              <a:t>теория</a:t>
            </a:r>
            <a:r>
              <a:rPr lang="en-US" dirty="0"/>
              <a:t>)</a:t>
            </a:r>
          </a:p>
        </p:txBody>
      </p:sp>
      <p:sp>
        <p:nvSpPr>
          <p:cNvPr id="3" name="Text Placeholder 2"/>
          <p:cNvSpPr>
            <a:spLocks noGrp="1"/>
          </p:cNvSpPr>
          <p:nvPr>
            <p:ph type="body" idx="1"/>
          </p:nvPr>
        </p:nvSpPr>
        <p:spPr>
          <a:xfrm>
            <a:off x="1981200" y="1219200"/>
            <a:ext cx="4040188" cy="639762"/>
          </a:xfrm>
        </p:spPr>
        <p:txBody>
          <a:bodyPr/>
          <a:lstStyle/>
          <a:p>
            <a:pPr algn="ctr"/>
            <a:r>
              <a:rPr lang="ru-RU" dirty="0"/>
              <a:t>ТОВАРЫ</a:t>
            </a:r>
            <a:endParaRPr lang="en-US" dirty="0"/>
          </a:p>
        </p:txBody>
      </p:sp>
      <p:sp>
        <p:nvSpPr>
          <p:cNvPr id="4" name="Content Placeholder 3"/>
          <p:cNvSpPr>
            <a:spLocks noGrp="1"/>
          </p:cNvSpPr>
          <p:nvPr>
            <p:ph sz="half" idx="2"/>
          </p:nvPr>
        </p:nvSpPr>
        <p:spPr>
          <a:xfrm>
            <a:off x="1981200" y="1828800"/>
            <a:ext cx="4040188" cy="4495800"/>
          </a:xfrm>
        </p:spPr>
        <p:txBody>
          <a:bodyPr>
            <a:normAutofit fontScale="62500" lnSpcReduction="20000"/>
          </a:bodyPr>
          <a:lstStyle/>
          <a:p>
            <a:pPr>
              <a:defRPr/>
            </a:pPr>
            <a:r>
              <a:rPr lang="ru-RU" u="sng" dirty="0"/>
              <a:t>Осязаемость объекта сделки</a:t>
            </a:r>
            <a:r>
              <a:rPr lang="en-US" dirty="0"/>
              <a:t>: </a:t>
            </a:r>
            <a:r>
              <a:rPr lang="ru-RU" u="sng" dirty="0"/>
              <a:t>конкретный объект</a:t>
            </a:r>
            <a:endParaRPr lang="en-US" u="sng" dirty="0"/>
          </a:p>
          <a:p>
            <a:pPr>
              <a:defRPr/>
            </a:pPr>
            <a:r>
              <a:rPr lang="ru-RU" dirty="0"/>
              <a:t>Высокая степень </a:t>
            </a:r>
            <a:r>
              <a:rPr lang="ru-RU" u="sng" dirty="0"/>
              <a:t>соответствия</a:t>
            </a:r>
            <a:r>
              <a:rPr lang="ru-RU" dirty="0"/>
              <a:t> ожиданий и результатов</a:t>
            </a:r>
          </a:p>
          <a:p>
            <a:pPr>
              <a:defRPr/>
            </a:pPr>
            <a:r>
              <a:rPr lang="ru-RU" dirty="0"/>
              <a:t>Надлежащая </a:t>
            </a:r>
            <a:r>
              <a:rPr lang="ru-RU" u="sng" dirty="0"/>
              <a:t>демонстрация</a:t>
            </a:r>
            <a:r>
              <a:rPr lang="ru-RU" dirty="0"/>
              <a:t> продуктов перед заключением договора</a:t>
            </a:r>
            <a:endParaRPr lang="en-US" dirty="0"/>
          </a:p>
          <a:p>
            <a:pPr>
              <a:defRPr/>
            </a:pPr>
            <a:r>
              <a:rPr lang="ru-RU" dirty="0"/>
              <a:t>Простота </a:t>
            </a:r>
            <a:r>
              <a:rPr lang="ru-RU" u="sng" dirty="0"/>
              <a:t>проверки</a:t>
            </a:r>
            <a:r>
              <a:rPr lang="ru-RU" dirty="0"/>
              <a:t> после заключения договора</a:t>
            </a:r>
            <a:endParaRPr lang="en-US" dirty="0"/>
          </a:p>
          <a:p>
            <a:pPr>
              <a:defRPr/>
            </a:pPr>
            <a:r>
              <a:rPr lang="ru-RU" dirty="0"/>
              <a:t>Минимальный требуемый уровень </a:t>
            </a:r>
            <a:r>
              <a:rPr lang="ru-RU" u="sng" dirty="0"/>
              <a:t>взаимодействия</a:t>
            </a:r>
          </a:p>
          <a:p>
            <a:pPr>
              <a:defRPr/>
            </a:pPr>
            <a:r>
              <a:rPr lang="ru-RU" dirty="0"/>
              <a:t>Низкий уровень </a:t>
            </a:r>
            <a:r>
              <a:rPr lang="ru-RU" u="sng" dirty="0"/>
              <a:t>контроля</a:t>
            </a:r>
            <a:endParaRPr lang="en-US" u="sng" dirty="0"/>
          </a:p>
          <a:p>
            <a:pPr>
              <a:defRPr/>
            </a:pPr>
            <a:r>
              <a:rPr lang="ru-RU" dirty="0"/>
              <a:t>Снижение информационной </a:t>
            </a:r>
            <a:r>
              <a:rPr lang="ru-RU" u="sng" dirty="0"/>
              <a:t>асимметрии</a:t>
            </a:r>
            <a:r>
              <a:rPr lang="ru-RU" dirty="0"/>
              <a:t> и потенциала </a:t>
            </a:r>
            <a:r>
              <a:rPr lang="ru-RU" u="sng" dirty="0"/>
              <a:t>оппортунизма</a:t>
            </a:r>
            <a:endParaRPr lang="en-US" u="sng" dirty="0"/>
          </a:p>
          <a:p>
            <a:endParaRPr lang="en-US" dirty="0"/>
          </a:p>
        </p:txBody>
      </p:sp>
      <p:sp>
        <p:nvSpPr>
          <p:cNvPr id="5" name="Text Placeholder 4"/>
          <p:cNvSpPr>
            <a:spLocks noGrp="1"/>
          </p:cNvSpPr>
          <p:nvPr>
            <p:ph type="body" sz="quarter" idx="3"/>
          </p:nvPr>
        </p:nvSpPr>
        <p:spPr>
          <a:xfrm>
            <a:off x="6169026" y="1219200"/>
            <a:ext cx="4041775" cy="639762"/>
          </a:xfrm>
        </p:spPr>
        <p:txBody>
          <a:bodyPr/>
          <a:lstStyle/>
          <a:p>
            <a:pPr algn="ctr"/>
            <a:r>
              <a:rPr lang="ru-RU" dirty="0"/>
              <a:t>УСЛУГИ</a:t>
            </a:r>
            <a:endParaRPr lang="en-US" dirty="0"/>
          </a:p>
        </p:txBody>
      </p:sp>
      <p:sp>
        <p:nvSpPr>
          <p:cNvPr id="6" name="Content Placeholder 5"/>
          <p:cNvSpPr>
            <a:spLocks noGrp="1"/>
          </p:cNvSpPr>
          <p:nvPr>
            <p:ph sz="quarter" idx="4"/>
          </p:nvPr>
        </p:nvSpPr>
        <p:spPr>
          <a:xfrm>
            <a:off x="6169026" y="1828800"/>
            <a:ext cx="4041775" cy="4495800"/>
          </a:xfrm>
        </p:spPr>
        <p:txBody>
          <a:bodyPr>
            <a:normAutofit fontScale="62500" lnSpcReduction="20000"/>
          </a:bodyPr>
          <a:lstStyle/>
          <a:p>
            <a:pPr>
              <a:defRPr/>
            </a:pPr>
            <a:r>
              <a:rPr lang="ru-RU" u="sng" dirty="0"/>
              <a:t>Неосязаемость, двусмысленность </a:t>
            </a:r>
            <a:r>
              <a:rPr lang="ru-RU" dirty="0"/>
              <a:t>и распространенная </a:t>
            </a:r>
            <a:r>
              <a:rPr lang="ru-RU" u="sng" dirty="0"/>
              <a:t>неопределенность</a:t>
            </a:r>
            <a:endParaRPr lang="en-US" u="sng" dirty="0"/>
          </a:p>
          <a:p>
            <a:pPr>
              <a:defRPr/>
            </a:pPr>
            <a:r>
              <a:rPr lang="ru-RU" u="sng" dirty="0"/>
              <a:t>Ожидания</a:t>
            </a:r>
            <a:r>
              <a:rPr lang="ru-RU" dirty="0"/>
              <a:t> клиентов не поддаются количественной оценке, </a:t>
            </a:r>
            <a:r>
              <a:rPr lang="ru-RU" u="sng" dirty="0"/>
              <a:t>изменчивы</a:t>
            </a:r>
            <a:endParaRPr lang="en-US" u="sng" dirty="0"/>
          </a:p>
          <a:p>
            <a:pPr>
              <a:defRPr/>
            </a:pPr>
            <a:r>
              <a:rPr lang="ru-RU" dirty="0"/>
              <a:t>Услуги выполняются после подписания договора</a:t>
            </a:r>
            <a:endParaRPr lang="en-US" dirty="0"/>
          </a:p>
          <a:p>
            <a:pPr>
              <a:defRPr/>
            </a:pPr>
            <a:r>
              <a:rPr lang="ru-RU" dirty="0"/>
              <a:t>Сложность определения качества: результаты не могут быть описаны независимо от опыта.</a:t>
            </a:r>
            <a:endParaRPr lang="en-US" dirty="0"/>
          </a:p>
          <a:p>
            <a:pPr>
              <a:defRPr/>
            </a:pPr>
            <a:r>
              <a:rPr lang="ru-RU" dirty="0"/>
              <a:t>Высокая вероятность ухудшения качества и </a:t>
            </a:r>
            <a:r>
              <a:rPr lang="ru-RU" u="sng" dirty="0"/>
              <a:t>риски неисполнения договора</a:t>
            </a:r>
            <a:endParaRPr lang="en-US" u="sng" dirty="0"/>
          </a:p>
          <a:p>
            <a:pPr>
              <a:defRPr/>
            </a:pPr>
            <a:r>
              <a:rPr lang="ru-RU" dirty="0"/>
              <a:t>Уровень </a:t>
            </a:r>
            <a:r>
              <a:rPr lang="ru-RU" u="sng" dirty="0"/>
              <a:t>контроля</a:t>
            </a:r>
            <a:r>
              <a:rPr lang="ru-RU" dirty="0"/>
              <a:t> со стороны клиента очень высок</a:t>
            </a:r>
            <a:endParaRPr lang="en-US" dirty="0"/>
          </a:p>
          <a:p>
            <a:pPr>
              <a:defRPr/>
            </a:pPr>
            <a:r>
              <a:rPr lang="ru-RU" dirty="0"/>
              <a:t>Информационная</a:t>
            </a:r>
            <a:r>
              <a:rPr lang="ru-RU" u="sng" dirty="0"/>
              <a:t> асимметрия </a:t>
            </a:r>
            <a:r>
              <a:rPr lang="ru-RU" dirty="0"/>
              <a:t>способствует</a:t>
            </a:r>
            <a:r>
              <a:rPr lang="ru-RU" u="sng" dirty="0"/>
              <a:t> оппортунизму</a:t>
            </a:r>
            <a:endParaRPr lang="en-US" u="sng" dirty="0"/>
          </a:p>
          <a:p>
            <a:endParaRPr lang="en-US" dirty="0"/>
          </a:p>
        </p:txBody>
      </p:sp>
    </p:spTree>
    <p:custDataLst>
      <p:tags r:id="rId1"/>
    </p:custDataLst>
    <p:extLst>
      <p:ext uri="{BB962C8B-B14F-4D97-AF65-F5344CB8AC3E}">
        <p14:creationId xmlns:p14="http://schemas.microsoft.com/office/powerpoint/2010/main" val="3226265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ru-RU" dirty="0"/>
              <a:t>Планирование</a:t>
            </a:r>
            <a:endParaRPr lang="en-US" dirty="0"/>
          </a:p>
        </p:txBody>
      </p:sp>
      <p:pic>
        <p:nvPicPr>
          <p:cNvPr id="6" name="Рисунок 5">
            <a:extLst>
              <a:ext uri="{FF2B5EF4-FFF2-40B4-BE49-F238E27FC236}">
                <a16:creationId xmlns:a16="http://schemas.microsoft.com/office/drawing/2014/main" id="{4B826A44-4DBD-4397-851B-4A06FEE6539E}"/>
              </a:ext>
            </a:extLst>
          </p:cNvPr>
          <p:cNvPicPr>
            <a:picLocks noChangeAspect="1"/>
          </p:cNvPicPr>
          <p:nvPr/>
        </p:nvPicPr>
        <p:blipFill>
          <a:blip r:embed="rId4"/>
          <a:stretch>
            <a:fillRect/>
          </a:stretch>
        </p:blipFill>
        <p:spPr>
          <a:xfrm>
            <a:off x="2059709" y="904240"/>
            <a:ext cx="9144000" cy="5257800"/>
          </a:xfrm>
          <a:prstGeom prst="rect">
            <a:avLst/>
          </a:prstGeom>
        </p:spPr>
      </p:pic>
    </p:spTree>
    <p:custDataLst>
      <p:tags r:id="rId1"/>
    </p:custDataLst>
    <p:extLst>
      <p:ext uri="{BB962C8B-B14F-4D97-AF65-F5344CB8AC3E}">
        <p14:creationId xmlns:p14="http://schemas.microsoft.com/office/powerpoint/2010/main" val="3509599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Основные принципы планирования</a:t>
            </a:r>
            <a:endParaRPr lang="en-US" dirty="0"/>
          </a:p>
        </p:txBody>
      </p:sp>
      <p:sp>
        <p:nvSpPr>
          <p:cNvPr id="3" name="Content Placeholder 2"/>
          <p:cNvSpPr txBox="1">
            <a:spLocks/>
          </p:cNvSpPr>
          <p:nvPr/>
        </p:nvSpPr>
        <p:spPr>
          <a:xfrm>
            <a:off x="2217174" y="1501879"/>
            <a:ext cx="8229600" cy="4525963"/>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2">
                  <a:lumMod val="50000"/>
                </a:schemeClr>
              </a:buClr>
              <a:buSzPct val="120000"/>
              <a:buFont typeface="Wingdings" panose="05000000000000000000" pitchFamily="2" charset="2"/>
              <a:buChar char="Æ"/>
            </a:pPr>
            <a:r>
              <a:rPr lang="ru-RU" i="1" dirty="0"/>
              <a:t>Стратегическое – оперативное планирование</a:t>
            </a:r>
            <a:r>
              <a:rPr lang="ru-RU" dirty="0"/>
              <a:t>: обеспечение соответствия между стратегическими целями и однократными/отдельными результатами закупок</a:t>
            </a:r>
          </a:p>
          <a:p>
            <a:pPr>
              <a:buClr>
                <a:schemeClr val="tx2">
                  <a:lumMod val="50000"/>
                </a:schemeClr>
              </a:buClr>
              <a:buSzPct val="120000"/>
              <a:buFont typeface="Wingdings" panose="05000000000000000000" pitchFamily="2" charset="2"/>
              <a:buChar char="Æ"/>
            </a:pPr>
            <a:r>
              <a:rPr lang="ru-RU" i="1" dirty="0"/>
              <a:t>Соразмерность</a:t>
            </a:r>
            <a:r>
              <a:rPr lang="ru-RU" dirty="0"/>
              <a:t>: приложение больших умственных усилий и анализирование по мере возрастания сложности и риска.</a:t>
            </a:r>
          </a:p>
          <a:p>
            <a:pPr>
              <a:buClr>
                <a:schemeClr val="tx2">
                  <a:lumMod val="50000"/>
                </a:schemeClr>
              </a:buClr>
              <a:buSzPct val="120000"/>
              <a:buFont typeface="Wingdings" panose="05000000000000000000" pitchFamily="2" charset="2"/>
              <a:buChar char="Æ"/>
            </a:pPr>
            <a:r>
              <a:rPr lang="ru-RU" i="1" dirty="0"/>
              <a:t>Соответствие назначению</a:t>
            </a:r>
            <a:r>
              <a:rPr lang="ru-RU" dirty="0"/>
              <a:t>: конечной целью планирования является достижение намеченной цели (стратегических целей).</a:t>
            </a:r>
            <a:endParaRPr lang="en-US" b="1" dirty="0">
              <a:solidFill>
                <a:srgbClr val="FF0000"/>
              </a:solidFill>
            </a:endParaRPr>
          </a:p>
          <a:p>
            <a:pPr>
              <a:buClr>
                <a:schemeClr val="tx2">
                  <a:lumMod val="50000"/>
                </a:schemeClr>
              </a:buClr>
              <a:buSzPct val="120000"/>
              <a:buFont typeface="Wingdings" panose="05000000000000000000" pitchFamily="2" charset="2"/>
              <a:buChar char="Æ"/>
            </a:pPr>
            <a:r>
              <a:rPr lang="ru-RU" i="1" dirty="0"/>
              <a:t>Линейность, выполнения этапов</a:t>
            </a:r>
            <a:r>
              <a:rPr lang="ru-RU" dirty="0"/>
              <a:t>: необходимость прохождения большого количества этапов и изменений для разработки оптимальной стратегии/плана</a:t>
            </a:r>
          </a:p>
          <a:p>
            <a:pPr>
              <a:buClr>
                <a:schemeClr val="tx2">
                  <a:lumMod val="50000"/>
                </a:schemeClr>
              </a:buClr>
              <a:buSzPct val="120000"/>
              <a:buFont typeface="Wingdings" panose="05000000000000000000" pitchFamily="2" charset="2"/>
              <a:buChar char="Æ"/>
            </a:pPr>
            <a:r>
              <a:rPr lang="ru-RU" i="1" dirty="0"/>
              <a:t>Последовательная разработка</a:t>
            </a:r>
            <a:r>
              <a:rPr lang="ru-RU" dirty="0"/>
              <a:t>: при наличии более подробной информации, можно осуществить более подробную разработку</a:t>
            </a:r>
          </a:p>
          <a:p>
            <a:pPr>
              <a:buClr>
                <a:schemeClr val="tx2">
                  <a:lumMod val="50000"/>
                </a:schemeClr>
              </a:buClr>
              <a:buSzPct val="120000"/>
              <a:buFont typeface="Wingdings" panose="05000000000000000000" pitchFamily="2" charset="2"/>
              <a:buChar char="Æ"/>
            </a:pPr>
            <a:r>
              <a:rPr lang="ru-RU" i="1" dirty="0"/>
              <a:t>Периодическое обновлен</a:t>
            </a:r>
            <a:r>
              <a:rPr lang="ru-RU" dirty="0"/>
              <a:t>ие: план – документ, отличающийся гибкостью</a:t>
            </a:r>
          </a:p>
          <a:p>
            <a:pPr>
              <a:buClr>
                <a:schemeClr val="tx2">
                  <a:lumMod val="50000"/>
                </a:schemeClr>
              </a:buClr>
              <a:buSzPct val="120000"/>
              <a:buFont typeface="Wingdings" panose="05000000000000000000" pitchFamily="2" charset="2"/>
              <a:buChar char="Æ"/>
            </a:pPr>
            <a:r>
              <a:rPr lang="ru-RU" i="1" dirty="0"/>
              <a:t>Утверждения и отсутствие возражений</a:t>
            </a:r>
            <a:r>
              <a:rPr lang="ru-RU" dirty="0"/>
              <a:t>: утверждение обеспечивает высший уровень поддержки</a:t>
            </a:r>
            <a:endParaRPr lang="en-US" dirty="0">
              <a:solidFill>
                <a:srgbClr val="FF0000"/>
              </a:solidFill>
            </a:endParaRPr>
          </a:p>
        </p:txBody>
      </p:sp>
    </p:spTree>
    <p:custDataLst>
      <p:tags r:id="rId1"/>
    </p:custDataLst>
    <p:extLst>
      <p:ext uri="{BB962C8B-B14F-4D97-AF65-F5344CB8AC3E}">
        <p14:creationId xmlns:p14="http://schemas.microsoft.com/office/powerpoint/2010/main" val="2848312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1615-AD57-6242-AD19-0ADBDC046463}"/>
              </a:ext>
            </a:extLst>
          </p:cNvPr>
          <p:cNvSpPr>
            <a:spLocks noGrp="1"/>
          </p:cNvSpPr>
          <p:nvPr>
            <p:ph type="title"/>
          </p:nvPr>
        </p:nvSpPr>
        <p:spPr/>
        <p:txBody>
          <a:bodyPr>
            <a:normAutofit fontScale="90000"/>
          </a:bodyPr>
          <a:lstStyle/>
          <a:p>
            <a:br>
              <a:rPr lang="en-US" dirty="0"/>
            </a:br>
            <a:r>
              <a:rPr lang="ru-RU" sz="4900" dirty="0">
                <a:latin typeface="+mj-lt"/>
              </a:rPr>
              <a:t>Основные принципы закупок</a:t>
            </a:r>
            <a:br>
              <a:rPr lang="en-US" sz="4900" dirty="0">
                <a:latin typeface="+mj-lt"/>
              </a:rPr>
            </a:br>
            <a:endParaRPr lang="en-US" sz="4900" dirty="0">
              <a:latin typeface="+mj-lt"/>
            </a:endParaRPr>
          </a:p>
        </p:txBody>
      </p:sp>
      <p:graphicFrame>
        <p:nvGraphicFramePr>
          <p:cNvPr id="4" name="Content Placeholder 3">
            <a:extLst>
              <a:ext uri="{FF2B5EF4-FFF2-40B4-BE49-F238E27FC236}">
                <a16:creationId xmlns:a16="http://schemas.microsoft.com/office/drawing/2014/main" id="{1FEB213C-DE6F-1942-9B3B-53C83577AD8B}"/>
              </a:ext>
            </a:extLst>
          </p:cNvPr>
          <p:cNvGraphicFramePr>
            <a:graphicFrameLocks noGrp="1"/>
          </p:cNvGraphicFramePr>
          <p:nvPr>
            <p:ph idx="1"/>
            <p:extLst>
              <p:ext uri="{D42A27DB-BD31-4B8C-83A1-F6EECF244321}">
                <p14:modId xmlns:p14="http://schemas.microsoft.com/office/powerpoint/2010/main" val="2707878758"/>
              </p:ext>
            </p:extLst>
          </p:nvPr>
        </p:nvGraphicFramePr>
        <p:xfrm>
          <a:off x="1219200" y="1582995"/>
          <a:ext cx="10609006" cy="4311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5071A22-2677-45FE-8855-DA95A0B64F1A}"/>
              </a:ext>
            </a:extLst>
          </p:cNvPr>
          <p:cNvSpPr>
            <a:spLocks noGrp="1"/>
          </p:cNvSpPr>
          <p:nvPr>
            <p:ph type="sldNum" sz="quarter" idx="12"/>
          </p:nvPr>
        </p:nvSpPr>
        <p:spPr/>
        <p:txBody>
          <a:bodyPr/>
          <a:lstStyle/>
          <a:p>
            <a:fld id="{81F80DFE-58E4-DC4E-9FE5-2766A8AE36AE}" type="slidenum">
              <a:rPr lang="en-US" smtClean="0"/>
              <a:pPr/>
              <a:t>42</a:t>
            </a:fld>
            <a:endParaRPr lang="en-US" dirty="0"/>
          </a:p>
        </p:txBody>
      </p:sp>
      <p:sp>
        <p:nvSpPr>
          <p:cNvPr id="6" name="TextBox 5">
            <a:extLst>
              <a:ext uri="{FF2B5EF4-FFF2-40B4-BE49-F238E27FC236}">
                <a16:creationId xmlns:a16="http://schemas.microsoft.com/office/drawing/2014/main" id="{6F244418-89EA-8A4F-975B-A5CDCDC549DB}"/>
              </a:ext>
            </a:extLst>
          </p:cNvPr>
          <p:cNvSpPr txBox="1"/>
          <p:nvPr/>
        </p:nvSpPr>
        <p:spPr>
          <a:xfrm>
            <a:off x="2270851" y="1037918"/>
            <a:ext cx="6863417" cy="707886"/>
          </a:xfrm>
          <a:prstGeom prst="rect">
            <a:avLst/>
          </a:prstGeom>
          <a:solidFill>
            <a:schemeClr val="accent2">
              <a:lumMod val="40000"/>
              <a:lumOff val="60000"/>
            </a:schemeClr>
          </a:solidFill>
        </p:spPr>
        <p:txBody>
          <a:bodyPr wrap="none" rtlCol="0">
            <a:spAutoFit/>
          </a:bodyPr>
          <a:lstStyle/>
          <a:p>
            <a:r>
              <a:rPr lang="ru-RU" sz="2000" dirty="0"/>
              <a:t>Внедрение подходов «Соотношение цены и качества» </a:t>
            </a:r>
          </a:p>
          <a:p>
            <a:r>
              <a:rPr lang="ru-RU" sz="2000" dirty="0"/>
              <a:t>и «Соответствие назначению» в ходе осуществления закупок</a:t>
            </a:r>
            <a:endParaRPr lang="en-US" sz="2000" dirty="0"/>
          </a:p>
        </p:txBody>
      </p:sp>
      <p:sp>
        <p:nvSpPr>
          <p:cNvPr id="7" name="TextBox 6">
            <a:extLst>
              <a:ext uri="{FF2B5EF4-FFF2-40B4-BE49-F238E27FC236}">
                <a16:creationId xmlns:a16="http://schemas.microsoft.com/office/drawing/2014/main" id="{91DC3D18-FFEC-7340-B366-EEFDE4DE4D2F}"/>
              </a:ext>
            </a:extLst>
          </p:cNvPr>
          <p:cNvSpPr txBox="1"/>
          <p:nvPr/>
        </p:nvSpPr>
        <p:spPr>
          <a:xfrm>
            <a:off x="1725669" y="4694060"/>
            <a:ext cx="4045868" cy="1200329"/>
          </a:xfrm>
          <a:prstGeom prst="rect">
            <a:avLst/>
          </a:prstGeom>
          <a:solidFill>
            <a:schemeClr val="accent4">
              <a:lumMod val="20000"/>
              <a:lumOff val="80000"/>
            </a:schemeClr>
          </a:solidFill>
        </p:spPr>
        <p:txBody>
          <a:bodyPr wrap="square" rtlCol="0">
            <a:spAutoFit/>
          </a:bodyPr>
          <a:lstStyle/>
          <a:p>
            <a:pPr algn="just"/>
            <a:r>
              <a:rPr lang="ru-RU" dirty="0"/>
              <a:t>Данные принципы поспособствуют всеобъемлющей способности бенефициаров достигать устойчивого развития.</a:t>
            </a:r>
            <a:endParaRPr lang="en-US" dirty="0"/>
          </a:p>
        </p:txBody>
      </p:sp>
    </p:spTree>
    <p:custDataLst>
      <p:tags r:id="rId1"/>
    </p:custDataLst>
    <p:extLst>
      <p:ext uri="{BB962C8B-B14F-4D97-AF65-F5344CB8AC3E}">
        <p14:creationId xmlns:p14="http://schemas.microsoft.com/office/powerpoint/2010/main" val="103106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17A9-02A4-D441-B8B2-08D798655393}"/>
              </a:ext>
            </a:extLst>
          </p:cNvPr>
          <p:cNvSpPr>
            <a:spLocks noGrp="1"/>
          </p:cNvSpPr>
          <p:nvPr>
            <p:ph type="title"/>
          </p:nvPr>
        </p:nvSpPr>
        <p:spPr/>
        <p:txBody>
          <a:bodyPr>
            <a:normAutofit/>
          </a:bodyPr>
          <a:lstStyle/>
          <a:p>
            <a:r>
              <a:rPr lang="ru-RU" dirty="0">
                <a:latin typeface="+mj-lt"/>
              </a:rPr>
              <a:t>Соотношение цены и качества</a:t>
            </a:r>
            <a:endParaRPr lang="en-US" dirty="0">
              <a:latin typeface="+mj-lt"/>
            </a:endParaRPr>
          </a:p>
        </p:txBody>
      </p:sp>
      <p:sp>
        <p:nvSpPr>
          <p:cNvPr id="4" name="Slide Number Placeholder 3">
            <a:extLst>
              <a:ext uri="{FF2B5EF4-FFF2-40B4-BE49-F238E27FC236}">
                <a16:creationId xmlns:a16="http://schemas.microsoft.com/office/drawing/2014/main" id="{1BEC1124-7F4F-4B00-AD22-8EC3B13F7DF0}"/>
              </a:ext>
            </a:extLst>
          </p:cNvPr>
          <p:cNvSpPr>
            <a:spLocks noGrp="1"/>
          </p:cNvSpPr>
          <p:nvPr>
            <p:ph type="sldNum" sz="quarter" idx="12"/>
          </p:nvPr>
        </p:nvSpPr>
        <p:spPr/>
        <p:txBody>
          <a:bodyPr/>
          <a:lstStyle/>
          <a:p>
            <a:fld id="{81F80DFE-58E4-DC4E-9FE5-2766A8AE36AE}" type="slidenum">
              <a:rPr lang="en-US" smtClean="0"/>
              <a:pPr/>
              <a:t>43</a:t>
            </a:fld>
            <a:endParaRPr lang="en-US" dirty="0"/>
          </a:p>
        </p:txBody>
      </p:sp>
      <p:sp>
        <p:nvSpPr>
          <p:cNvPr id="9" name="Oval 8">
            <a:extLst>
              <a:ext uri="{FF2B5EF4-FFF2-40B4-BE49-F238E27FC236}">
                <a16:creationId xmlns:a16="http://schemas.microsoft.com/office/drawing/2014/main" id="{8703690B-7E0B-4B42-885F-38D4E9280A1D}"/>
              </a:ext>
            </a:extLst>
          </p:cNvPr>
          <p:cNvSpPr/>
          <p:nvPr/>
        </p:nvSpPr>
        <p:spPr>
          <a:xfrm rot="5400000">
            <a:off x="1605407" y="1816160"/>
            <a:ext cx="835275" cy="833194"/>
          </a:xfrm>
          <a:prstGeom prst="ellipse">
            <a:avLst/>
          </a:prstGeom>
          <a:solidFill>
            <a:srgbClr val="D3D7E3"/>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00" b="1" dirty="0">
              <a:solidFill>
                <a:schemeClr val="bg1"/>
              </a:solidFill>
              <a:latin typeface="+mj-lt"/>
            </a:endParaRPr>
          </a:p>
        </p:txBody>
      </p:sp>
      <p:sp>
        <p:nvSpPr>
          <p:cNvPr id="10" name="Oval 9">
            <a:extLst>
              <a:ext uri="{FF2B5EF4-FFF2-40B4-BE49-F238E27FC236}">
                <a16:creationId xmlns:a16="http://schemas.microsoft.com/office/drawing/2014/main" id="{7B942237-B054-4794-AC3F-C57F1152EEE7}"/>
              </a:ext>
            </a:extLst>
          </p:cNvPr>
          <p:cNvSpPr/>
          <p:nvPr/>
        </p:nvSpPr>
        <p:spPr>
          <a:xfrm rot="5400000">
            <a:off x="1605405" y="3436610"/>
            <a:ext cx="835275" cy="833194"/>
          </a:xfrm>
          <a:prstGeom prst="ellipse">
            <a:avLst/>
          </a:prstGeom>
          <a:solidFill>
            <a:srgbClr val="D3D7E3"/>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00" b="1" dirty="0">
              <a:solidFill>
                <a:schemeClr val="bg1"/>
              </a:solidFill>
              <a:latin typeface="+mj-lt"/>
            </a:endParaRPr>
          </a:p>
        </p:txBody>
      </p:sp>
      <p:sp>
        <p:nvSpPr>
          <p:cNvPr id="11" name="Oval 10">
            <a:extLst>
              <a:ext uri="{FF2B5EF4-FFF2-40B4-BE49-F238E27FC236}">
                <a16:creationId xmlns:a16="http://schemas.microsoft.com/office/drawing/2014/main" id="{5876C41C-25F5-4082-AA1D-9E6C1A467EFF}"/>
              </a:ext>
            </a:extLst>
          </p:cNvPr>
          <p:cNvSpPr/>
          <p:nvPr/>
        </p:nvSpPr>
        <p:spPr>
          <a:xfrm rot="5400000">
            <a:off x="1640738" y="1851405"/>
            <a:ext cx="764614" cy="762709"/>
          </a:xfrm>
          <a:prstGeom prst="ellipse">
            <a:avLst/>
          </a:prstGeom>
          <a:solidFill>
            <a:srgbClr val="243772"/>
          </a:solidFill>
          <a:ln w="9525" cap="rnd">
            <a:noFill/>
            <a:prstDash val="dash"/>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00" b="1" dirty="0">
              <a:solidFill>
                <a:schemeClr val="bg1"/>
              </a:solidFill>
              <a:latin typeface="+mj-lt"/>
            </a:endParaRPr>
          </a:p>
        </p:txBody>
      </p:sp>
      <p:sp>
        <p:nvSpPr>
          <p:cNvPr id="12" name="Oval 11">
            <a:extLst>
              <a:ext uri="{FF2B5EF4-FFF2-40B4-BE49-F238E27FC236}">
                <a16:creationId xmlns:a16="http://schemas.microsoft.com/office/drawing/2014/main" id="{0D39A8C0-A074-4A17-9F54-83EED8245F59}"/>
              </a:ext>
            </a:extLst>
          </p:cNvPr>
          <p:cNvSpPr/>
          <p:nvPr/>
        </p:nvSpPr>
        <p:spPr>
          <a:xfrm rot="5400000">
            <a:off x="1640736" y="3471853"/>
            <a:ext cx="764614" cy="762709"/>
          </a:xfrm>
          <a:prstGeom prst="ellipse">
            <a:avLst/>
          </a:prstGeom>
          <a:solidFill>
            <a:srgbClr val="3FAB37"/>
          </a:solidFill>
          <a:ln w="9525" cap="rnd">
            <a:noFill/>
            <a:prstDash val="dash"/>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00" b="1" dirty="0">
              <a:solidFill>
                <a:schemeClr val="bg1"/>
              </a:solidFill>
              <a:latin typeface="+mj-lt"/>
            </a:endParaRPr>
          </a:p>
        </p:txBody>
      </p:sp>
      <p:sp>
        <p:nvSpPr>
          <p:cNvPr id="13" name="Rectangle 12">
            <a:extLst>
              <a:ext uri="{FF2B5EF4-FFF2-40B4-BE49-F238E27FC236}">
                <a16:creationId xmlns:a16="http://schemas.microsoft.com/office/drawing/2014/main" id="{FC225937-E235-4F86-96CC-58613F038F3C}"/>
              </a:ext>
            </a:extLst>
          </p:cNvPr>
          <p:cNvSpPr/>
          <p:nvPr/>
        </p:nvSpPr>
        <p:spPr>
          <a:xfrm>
            <a:off x="2531889" y="1749366"/>
            <a:ext cx="8255540" cy="1384995"/>
          </a:xfrm>
          <a:prstGeom prst="rect">
            <a:avLst/>
          </a:prstGeom>
        </p:spPr>
        <p:txBody>
          <a:bodyPr wrap="square">
            <a:spAutoFit/>
          </a:bodyPr>
          <a:lstStyle/>
          <a:p>
            <a:r>
              <a:rPr lang="ru-RU" sz="2800" dirty="0"/>
              <a:t>Получение оптимальных выгод при эффективном, действенном и экономичном использовании ресурсов</a:t>
            </a:r>
            <a:endParaRPr lang="en-US" sz="2800" dirty="0"/>
          </a:p>
        </p:txBody>
      </p:sp>
      <p:sp>
        <p:nvSpPr>
          <p:cNvPr id="14" name="Rectangle 13">
            <a:extLst>
              <a:ext uri="{FF2B5EF4-FFF2-40B4-BE49-F238E27FC236}">
                <a16:creationId xmlns:a16="http://schemas.microsoft.com/office/drawing/2014/main" id="{00877E0E-FCAF-434F-9A78-3D842B83C66E}"/>
              </a:ext>
            </a:extLst>
          </p:cNvPr>
          <p:cNvSpPr/>
          <p:nvPr/>
        </p:nvSpPr>
        <p:spPr>
          <a:xfrm>
            <a:off x="2653925" y="3160710"/>
            <a:ext cx="8011469" cy="1384995"/>
          </a:xfrm>
          <a:prstGeom prst="rect">
            <a:avLst/>
          </a:prstGeom>
        </p:spPr>
        <p:txBody>
          <a:bodyPr wrap="square">
            <a:spAutoFit/>
          </a:bodyPr>
          <a:lstStyle/>
          <a:p>
            <a:r>
              <a:rPr lang="ru-RU" sz="2800" dirty="0"/>
              <a:t>Соотношение цены и качества может применяться к любому типу закупок, т.е. закупке работ, товаров, консультационных и </a:t>
            </a:r>
            <a:r>
              <a:rPr lang="ru-RU" sz="2800" dirty="0" err="1"/>
              <a:t>неконсультативных</a:t>
            </a:r>
            <a:r>
              <a:rPr lang="ru-RU" sz="2800" dirty="0"/>
              <a:t> услуг</a:t>
            </a:r>
            <a:endParaRPr lang="en-US" sz="2800" dirty="0"/>
          </a:p>
        </p:txBody>
      </p:sp>
    </p:spTree>
    <p:custDataLst>
      <p:tags r:id="rId1"/>
    </p:custDataLst>
    <p:extLst>
      <p:ext uri="{BB962C8B-B14F-4D97-AF65-F5344CB8AC3E}">
        <p14:creationId xmlns:p14="http://schemas.microsoft.com/office/powerpoint/2010/main" val="111509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17A9-02A4-D441-B8B2-08D798655393}"/>
              </a:ext>
            </a:extLst>
          </p:cNvPr>
          <p:cNvSpPr>
            <a:spLocks noGrp="1"/>
          </p:cNvSpPr>
          <p:nvPr>
            <p:ph type="title"/>
          </p:nvPr>
        </p:nvSpPr>
        <p:spPr/>
        <p:txBody>
          <a:bodyPr>
            <a:noAutofit/>
          </a:bodyPr>
          <a:lstStyle/>
          <a:p>
            <a:br>
              <a:rPr lang="en-US" dirty="0"/>
            </a:br>
            <a:r>
              <a:rPr lang="ru-RU" dirty="0">
                <a:latin typeface="+mj-lt"/>
              </a:rPr>
              <a:t>Соотношение цены и качества</a:t>
            </a:r>
            <a:endParaRPr lang="en-US" sz="4800" dirty="0"/>
          </a:p>
        </p:txBody>
      </p:sp>
      <p:sp>
        <p:nvSpPr>
          <p:cNvPr id="3" name="Content Placeholder 2">
            <a:extLst>
              <a:ext uri="{FF2B5EF4-FFF2-40B4-BE49-F238E27FC236}">
                <a16:creationId xmlns:a16="http://schemas.microsoft.com/office/drawing/2014/main" id="{724C03E5-A080-D645-A064-E84BB9D1DD52}"/>
              </a:ext>
            </a:extLst>
          </p:cNvPr>
          <p:cNvSpPr>
            <a:spLocks noGrp="1"/>
          </p:cNvSpPr>
          <p:nvPr>
            <p:ph idx="1"/>
          </p:nvPr>
        </p:nvSpPr>
        <p:spPr>
          <a:xfrm>
            <a:off x="1209367" y="1829054"/>
            <a:ext cx="10273145" cy="4233264"/>
          </a:xfrm>
        </p:spPr>
        <p:txBody>
          <a:bodyPr/>
          <a:lstStyle/>
          <a:p>
            <a:pPr marL="0" indent="0">
              <a:buNone/>
            </a:pPr>
            <a:r>
              <a:rPr lang="ru-RU" sz="2800" dirty="0"/>
              <a:t>Соотношение цены и качества учитывается на всех этапах процесса закупок.</a:t>
            </a:r>
            <a:r>
              <a:rPr lang="en-US" sz="2800" dirty="0"/>
              <a:t> </a:t>
            </a:r>
          </a:p>
          <a:p>
            <a:pPr marL="0" indent="0">
              <a:buNone/>
            </a:pPr>
            <a:endParaRPr lang="en-US" dirty="0"/>
          </a:p>
        </p:txBody>
      </p:sp>
      <p:sp>
        <p:nvSpPr>
          <p:cNvPr id="5" name="Slide Number Placeholder 4">
            <a:extLst>
              <a:ext uri="{FF2B5EF4-FFF2-40B4-BE49-F238E27FC236}">
                <a16:creationId xmlns:a16="http://schemas.microsoft.com/office/drawing/2014/main" id="{8ABBDB23-CA12-4C2E-8A27-AB8B43FF7544}"/>
              </a:ext>
            </a:extLst>
          </p:cNvPr>
          <p:cNvSpPr>
            <a:spLocks noGrp="1"/>
          </p:cNvSpPr>
          <p:nvPr>
            <p:ph type="sldNum" sz="quarter" idx="12"/>
          </p:nvPr>
        </p:nvSpPr>
        <p:spPr/>
        <p:txBody>
          <a:bodyPr/>
          <a:lstStyle/>
          <a:p>
            <a:fld id="{81F80DFE-58E4-DC4E-9FE5-2766A8AE36AE}" type="slidenum">
              <a:rPr lang="en-US" smtClean="0"/>
              <a:pPr/>
              <a:t>44</a:t>
            </a:fld>
            <a:endParaRPr lang="en-US" dirty="0"/>
          </a:p>
        </p:txBody>
      </p:sp>
      <p:graphicFrame>
        <p:nvGraphicFramePr>
          <p:cNvPr id="4" name="Diagram 3">
            <a:extLst>
              <a:ext uri="{FF2B5EF4-FFF2-40B4-BE49-F238E27FC236}">
                <a16:creationId xmlns:a16="http://schemas.microsoft.com/office/drawing/2014/main" id="{EA09D62D-7961-46E1-A740-56E3C0ED005B}"/>
              </a:ext>
            </a:extLst>
          </p:cNvPr>
          <p:cNvGraphicFramePr/>
          <p:nvPr>
            <p:extLst>
              <p:ext uri="{D42A27DB-BD31-4B8C-83A1-F6EECF244321}">
                <p14:modId xmlns:p14="http://schemas.microsoft.com/office/powerpoint/2010/main" val="1958009855"/>
              </p:ext>
            </p:extLst>
          </p:nvPr>
        </p:nvGraphicFramePr>
        <p:xfrm>
          <a:off x="1951532" y="2526241"/>
          <a:ext cx="8288941" cy="248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74364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2752" y="485995"/>
            <a:ext cx="9471048" cy="864551"/>
          </a:xfrm>
        </p:spPr>
        <p:txBody>
          <a:bodyPr>
            <a:noAutofit/>
          </a:bodyPr>
          <a:lstStyle/>
          <a:p>
            <a:r>
              <a:rPr lang="ru-RU" dirty="0"/>
              <a:t>Концепция соответствия назначению</a:t>
            </a:r>
            <a:br>
              <a:rPr lang="en-US" dirty="0"/>
            </a:br>
            <a:endParaRPr lang="en-GB" dirty="0"/>
          </a:p>
        </p:txBody>
      </p:sp>
      <p:sp>
        <p:nvSpPr>
          <p:cNvPr id="2" name="Slide Number Placeholder 1">
            <a:extLst>
              <a:ext uri="{FF2B5EF4-FFF2-40B4-BE49-F238E27FC236}">
                <a16:creationId xmlns:a16="http://schemas.microsoft.com/office/drawing/2014/main" id="{DFC70B96-660C-4D7A-B9A3-E5734DB1A347}"/>
              </a:ext>
            </a:extLst>
          </p:cNvPr>
          <p:cNvSpPr>
            <a:spLocks noGrp="1"/>
          </p:cNvSpPr>
          <p:nvPr>
            <p:ph type="sldNum" sz="quarter" idx="12"/>
          </p:nvPr>
        </p:nvSpPr>
        <p:spPr/>
        <p:txBody>
          <a:bodyPr/>
          <a:lstStyle/>
          <a:p>
            <a:fld id="{81F80DFE-58E4-DC4E-9FE5-2766A8AE36AE}" type="slidenum">
              <a:rPr lang="en-US" smtClean="0"/>
              <a:pPr/>
              <a:t>45</a:t>
            </a:fld>
            <a:endParaRPr lang="en-US" dirty="0"/>
          </a:p>
        </p:txBody>
      </p:sp>
      <p:sp>
        <p:nvSpPr>
          <p:cNvPr id="5" name="POWER_USER_ID_ICONS_Globe">
            <a:extLst>
              <a:ext uri="{FF2B5EF4-FFF2-40B4-BE49-F238E27FC236}">
                <a16:creationId xmlns:a16="http://schemas.microsoft.com/office/drawing/2014/main" id="{49BB31FF-BDFF-4B45-856A-5EF7CF5A3E91}"/>
              </a:ext>
            </a:extLst>
          </p:cNvPr>
          <p:cNvSpPr>
            <a:spLocks noChangeAspect="1" noEditPoints="1"/>
          </p:cNvSpPr>
          <p:nvPr>
            <p:custDataLst>
              <p:tags r:id="rId2"/>
            </p:custDataLst>
          </p:nvPr>
        </p:nvSpPr>
        <p:spPr bwMode="auto">
          <a:xfrm>
            <a:off x="2675864" y="2829068"/>
            <a:ext cx="695323" cy="696636"/>
          </a:xfrm>
          <a:custGeom>
            <a:avLst/>
            <a:gdLst>
              <a:gd name="T0" fmla="*/ 625 w 800"/>
              <a:gd name="T1" fmla="*/ 375 h 800"/>
              <a:gd name="T2" fmla="*/ 692 w 800"/>
              <a:gd name="T3" fmla="*/ 208 h 800"/>
              <a:gd name="T4" fmla="*/ 691 w 800"/>
              <a:gd name="T5" fmla="*/ 595 h 800"/>
              <a:gd name="T6" fmla="*/ 625 w 800"/>
              <a:gd name="T7" fmla="*/ 425 h 800"/>
              <a:gd name="T8" fmla="*/ 691 w 800"/>
              <a:gd name="T9" fmla="*/ 595 h 800"/>
              <a:gd name="T10" fmla="*/ 593 w 800"/>
              <a:gd name="T11" fmla="*/ 607 h 800"/>
              <a:gd name="T12" fmla="*/ 532 w 800"/>
              <a:gd name="T13" fmla="*/ 724 h 800"/>
              <a:gd name="T14" fmla="*/ 425 w 800"/>
              <a:gd name="T15" fmla="*/ 579 h 800"/>
              <a:gd name="T16" fmla="*/ 516 w 800"/>
              <a:gd name="T17" fmla="*/ 659 h 800"/>
              <a:gd name="T18" fmla="*/ 425 w 800"/>
              <a:gd name="T19" fmla="*/ 425 h 800"/>
              <a:gd name="T20" fmla="*/ 559 w 800"/>
              <a:gd name="T21" fmla="*/ 546 h 800"/>
              <a:gd name="T22" fmla="*/ 425 w 800"/>
              <a:gd name="T23" fmla="*/ 425 h 800"/>
              <a:gd name="T24" fmla="*/ 559 w 800"/>
              <a:gd name="T25" fmla="*/ 257 h 800"/>
              <a:gd name="T26" fmla="*/ 425 w 800"/>
              <a:gd name="T27" fmla="*/ 375 h 800"/>
              <a:gd name="T28" fmla="*/ 425 w 800"/>
              <a:gd name="T29" fmla="*/ 55 h 800"/>
              <a:gd name="T30" fmla="*/ 545 w 800"/>
              <a:gd name="T31" fmla="*/ 209 h 800"/>
              <a:gd name="T32" fmla="*/ 425 w 800"/>
              <a:gd name="T33" fmla="*/ 55 h 800"/>
              <a:gd name="T34" fmla="*/ 594 w 800"/>
              <a:gd name="T35" fmla="*/ 196 h 800"/>
              <a:gd name="T36" fmla="*/ 661 w 800"/>
              <a:gd name="T37" fmla="*/ 168 h 800"/>
              <a:gd name="T38" fmla="*/ 255 w 800"/>
              <a:gd name="T39" fmla="*/ 209 h 800"/>
              <a:gd name="T40" fmla="*/ 375 w 800"/>
              <a:gd name="T41" fmla="*/ 55 h 800"/>
              <a:gd name="T42" fmla="*/ 375 w 800"/>
              <a:gd name="T43" fmla="*/ 375 h 800"/>
              <a:gd name="T44" fmla="*/ 241 w 800"/>
              <a:gd name="T45" fmla="*/ 257 h 800"/>
              <a:gd name="T46" fmla="*/ 375 w 800"/>
              <a:gd name="T47" fmla="*/ 375 h 800"/>
              <a:gd name="T48" fmla="*/ 242 w 800"/>
              <a:gd name="T49" fmla="*/ 546 h 800"/>
              <a:gd name="T50" fmla="*/ 375 w 800"/>
              <a:gd name="T51" fmla="*/ 425 h 800"/>
              <a:gd name="T52" fmla="*/ 375 w 800"/>
              <a:gd name="T53" fmla="*/ 746 h 800"/>
              <a:gd name="T54" fmla="*/ 256 w 800"/>
              <a:gd name="T55" fmla="*/ 594 h 800"/>
              <a:gd name="T56" fmla="*/ 375 w 800"/>
              <a:gd name="T57" fmla="*/ 746 h 800"/>
              <a:gd name="T58" fmla="*/ 208 w 800"/>
              <a:gd name="T59" fmla="*/ 607 h 800"/>
              <a:gd name="T60" fmla="*/ 141 w 800"/>
              <a:gd name="T61" fmla="*/ 635 h 800"/>
              <a:gd name="T62" fmla="*/ 52 w 800"/>
              <a:gd name="T63" fmla="*/ 425 h 800"/>
              <a:gd name="T64" fmla="*/ 194 w 800"/>
              <a:gd name="T65" fmla="*/ 559 h 800"/>
              <a:gd name="T66" fmla="*/ 108 w 800"/>
              <a:gd name="T67" fmla="*/ 208 h 800"/>
              <a:gd name="T68" fmla="*/ 176 w 800"/>
              <a:gd name="T69" fmla="*/ 375 h 800"/>
              <a:gd name="T70" fmla="*/ 108 w 800"/>
              <a:gd name="T71" fmla="*/ 208 h 800"/>
              <a:gd name="T72" fmla="*/ 207 w 800"/>
              <a:gd name="T73" fmla="*/ 196 h 800"/>
              <a:gd name="T74" fmla="*/ 268 w 800"/>
              <a:gd name="T75" fmla="*/ 76 h 800"/>
              <a:gd name="T76" fmla="*/ 425 w 800"/>
              <a:gd name="T77" fmla="*/ 0 h 800"/>
              <a:gd name="T78" fmla="*/ 375 w 800"/>
              <a:gd name="T79" fmla="*/ 1 h 800"/>
              <a:gd name="T80" fmla="*/ 0 w 800"/>
              <a:gd name="T81" fmla="*/ 375 h 800"/>
              <a:gd name="T82" fmla="*/ 1 w 800"/>
              <a:gd name="T83" fmla="*/ 425 h 800"/>
              <a:gd name="T84" fmla="*/ 375 w 800"/>
              <a:gd name="T85" fmla="*/ 800 h 800"/>
              <a:gd name="T86" fmla="*/ 425 w 800"/>
              <a:gd name="T87" fmla="*/ 799 h 800"/>
              <a:gd name="T88" fmla="*/ 800 w 800"/>
              <a:gd name="T89" fmla="*/ 425 h 800"/>
              <a:gd name="T90" fmla="*/ 799 w 800"/>
              <a:gd name="T91" fmla="*/ 37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 h="800">
                <a:moveTo>
                  <a:pt x="749" y="375"/>
                </a:moveTo>
                <a:lnTo>
                  <a:pt x="625" y="375"/>
                </a:lnTo>
                <a:cubicBezTo>
                  <a:pt x="623" y="329"/>
                  <a:pt x="617" y="285"/>
                  <a:pt x="607" y="244"/>
                </a:cubicBezTo>
                <a:cubicBezTo>
                  <a:pt x="638" y="234"/>
                  <a:pt x="667" y="222"/>
                  <a:pt x="692" y="208"/>
                </a:cubicBezTo>
                <a:cubicBezTo>
                  <a:pt x="725" y="257"/>
                  <a:pt x="745" y="314"/>
                  <a:pt x="749" y="375"/>
                </a:cubicBezTo>
                <a:close/>
                <a:moveTo>
                  <a:pt x="691" y="595"/>
                </a:moveTo>
                <a:cubicBezTo>
                  <a:pt x="666" y="581"/>
                  <a:pt x="637" y="569"/>
                  <a:pt x="607" y="559"/>
                </a:cubicBezTo>
                <a:cubicBezTo>
                  <a:pt x="617" y="518"/>
                  <a:pt x="623" y="473"/>
                  <a:pt x="625" y="425"/>
                </a:cubicBezTo>
                <a:lnTo>
                  <a:pt x="749" y="425"/>
                </a:lnTo>
                <a:cubicBezTo>
                  <a:pt x="745" y="488"/>
                  <a:pt x="724" y="546"/>
                  <a:pt x="691" y="595"/>
                </a:cubicBezTo>
                <a:close/>
                <a:moveTo>
                  <a:pt x="532" y="724"/>
                </a:moveTo>
                <a:cubicBezTo>
                  <a:pt x="557" y="693"/>
                  <a:pt x="577" y="653"/>
                  <a:pt x="593" y="607"/>
                </a:cubicBezTo>
                <a:cubicBezTo>
                  <a:pt x="617" y="615"/>
                  <a:pt x="639" y="624"/>
                  <a:pt x="660" y="635"/>
                </a:cubicBezTo>
                <a:cubicBezTo>
                  <a:pt x="625" y="673"/>
                  <a:pt x="581" y="704"/>
                  <a:pt x="532" y="724"/>
                </a:cubicBezTo>
                <a:close/>
                <a:moveTo>
                  <a:pt x="425" y="746"/>
                </a:moveTo>
                <a:lnTo>
                  <a:pt x="425" y="579"/>
                </a:lnTo>
                <a:cubicBezTo>
                  <a:pt x="467" y="580"/>
                  <a:pt x="507" y="585"/>
                  <a:pt x="545" y="594"/>
                </a:cubicBezTo>
                <a:cubicBezTo>
                  <a:pt x="536" y="617"/>
                  <a:pt x="527" y="639"/>
                  <a:pt x="516" y="659"/>
                </a:cubicBezTo>
                <a:cubicBezTo>
                  <a:pt x="490" y="705"/>
                  <a:pt x="458" y="735"/>
                  <a:pt x="425" y="746"/>
                </a:cubicBezTo>
                <a:close/>
                <a:moveTo>
                  <a:pt x="425" y="425"/>
                </a:moveTo>
                <a:lnTo>
                  <a:pt x="575" y="425"/>
                </a:lnTo>
                <a:cubicBezTo>
                  <a:pt x="573" y="468"/>
                  <a:pt x="568" y="508"/>
                  <a:pt x="559" y="546"/>
                </a:cubicBezTo>
                <a:cubicBezTo>
                  <a:pt x="516" y="536"/>
                  <a:pt x="472" y="530"/>
                  <a:pt x="425" y="529"/>
                </a:cubicBezTo>
                <a:lnTo>
                  <a:pt x="425" y="425"/>
                </a:lnTo>
                <a:close/>
                <a:moveTo>
                  <a:pt x="425" y="275"/>
                </a:moveTo>
                <a:cubicBezTo>
                  <a:pt x="472" y="273"/>
                  <a:pt x="517" y="267"/>
                  <a:pt x="559" y="257"/>
                </a:cubicBezTo>
                <a:cubicBezTo>
                  <a:pt x="568" y="294"/>
                  <a:pt x="573" y="334"/>
                  <a:pt x="575" y="375"/>
                </a:cubicBezTo>
                <a:lnTo>
                  <a:pt x="425" y="375"/>
                </a:lnTo>
                <a:lnTo>
                  <a:pt x="425" y="275"/>
                </a:lnTo>
                <a:close/>
                <a:moveTo>
                  <a:pt x="425" y="55"/>
                </a:moveTo>
                <a:cubicBezTo>
                  <a:pt x="458" y="65"/>
                  <a:pt x="490" y="96"/>
                  <a:pt x="516" y="142"/>
                </a:cubicBezTo>
                <a:cubicBezTo>
                  <a:pt x="527" y="162"/>
                  <a:pt x="537" y="185"/>
                  <a:pt x="545" y="209"/>
                </a:cubicBezTo>
                <a:cubicBezTo>
                  <a:pt x="507" y="218"/>
                  <a:pt x="467" y="223"/>
                  <a:pt x="425" y="225"/>
                </a:cubicBezTo>
                <a:lnTo>
                  <a:pt x="425" y="55"/>
                </a:lnTo>
                <a:close/>
                <a:moveTo>
                  <a:pt x="661" y="168"/>
                </a:moveTo>
                <a:cubicBezTo>
                  <a:pt x="641" y="179"/>
                  <a:pt x="618" y="188"/>
                  <a:pt x="594" y="196"/>
                </a:cubicBezTo>
                <a:cubicBezTo>
                  <a:pt x="578" y="149"/>
                  <a:pt x="557" y="108"/>
                  <a:pt x="532" y="76"/>
                </a:cubicBezTo>
                <a:cubicBezTo>
                  <a:pt x="582" y="97"/>
                  <a:pt x="626" y="128"/>
                  <a:pt x="661" y="168"/>
                </a:cubicBezTo>
                <a:close/>
                <a:moveTo>
                  <a:pt x="375" y="225"/>
                </a:moveTo>
                <a:cubicBezTo>
                  <a:pt x="334" y="223"/>
                  <a:pt x="293" y="218"/>
                  <a:pt x="255" y="209"/>
                </a:cubicBezTo>
                <a:cubicBezTo>
                  <a:pt x="264" y="185"/>
                  <a:pt x="273" y="162"/>
                  <a:pt x="285" y="142"/>
                </a:cubicBezTo>
                <a:cubicBezTo>
                  <a:pt x="311" y="96"/>
                  <a:pt x="343" y="65"/>
                  <a:pt x="375" y="55"/>
                </a:cubicBezTo>
                <a:lnTo>
                  <a:pt x="375" y="225"/>
                </a:lnTo>
                <a:close/>
                <a:moveTo>
                  <a:pt x="375" y="375"/>
                </a:moveTo>
                <a:lnTo>
                  <a:pt x="226" y="375"/>
                </a:lnTo>
                <a:cubicBezTo>
                  <a:pt x="228" y="334"/>
                  <a:pt x="233" y="294"/>
                  <a:pt x="241" y="257"/>
                </a:cubicBezTo>
                <a:cubicBezTo>
                  <a:pt x="284" y="267"/>
                  <a:pt x="329" y="273"/>
                  <a:pt x="375" y="275"/>
                </a:cubicBezTo>
                <a:lnTo>
                  <a:pt x="375" y="375"/>
                </a:lnTo>
                <a:close/>
                <a:moveTo>
                  <a:pt x="375" y="529"/>
                </a:moveTo>
                <a:cubicBezTo>
                  <a:pt x="329" y="530"/>
                  <a:pt x="284" y="536"/>
                  <a:pt x="242" y="546"/>
                </a:cubicBezTo>
                <a:cubicBezTo>
                  <a:pt x="233" y="508"/>
                  <a:pt x="228" y="467"/>
                  <a:pt x="226" y="425"/>
                </a:cubicBezTo>
                <a:lnTo>
                  <a:pt x="375" y="425"/>
                </a:lnTo>
                <a:lnTo>
                  <a:pt x="375" y="529"/>
                </a:lnTo>
                <a:close/>
                <a:moveTo>
                  <a:pt x="375" y="746"/>
                </a:moveTo>
                <a:cubicBezTo>
                  <a:pt x="343" y="735"/>
                  <a:pt x="311" y="705"/>
                  <a:pt x="285" y="659"/>
                </a:cubicBezTo>
                <a:cubicBezTo>
                  <a:pt x="274" y="639"/>
                  <a:pt x="264" y="617"/>
                  <a:pt x="256" y="594"/>
                </a:cubicBezTo>
                <a:cubicBezTo>
                  <a:pt x="294" y="585"/>
                  <a:pt x="334" y="580"/>
                  <a:pt x="375" y="579"/>
                </a:cubicBezTo>
                <a:lnTo>
                  <a:pt x="375" y="746"/>
                </a:lnTo>
                <a:close/>
                <a:moveTo>
                  <a:pt x="141" y="635"/>
                </a:moveTo>
                <a:cubicBezTo>
                  <a:pt x="161" y="624"/>
                  <a:pt x="184" y="615"/>
                  <a:pt x="208" y="607"/>
                </a:cubicBezTo>
                <a:cubicBezTo>
                  <a:pt x="223" y="653"/>
                  <a:pt x="244" y="693"/>
                  <a:pt x="268" y="724"/>
                </a:cubicBezTo>
                <a:cubicBezTo>
                  <a:pt x="219" y="704"/>
                  <a:pt x="176" y="673"/>
                  <a:pt x="141" y="635"/>
                </a:cubicBezTo>
                <a:close/>
                <a:moveTo>
                  <a:pt x="109" y="595"/>
                </a:moveTo>
                <a:cubicBezTo>
                  <a:pt x="77" y="546"/>
                  <a:pt x="56" y="488"/>
                  <a:pt x="52" y="425"/>
                </a:cubicBezTo>
                <a:lnTo>
                  <a:pt x="176" y="425"/>
                </a:lnTo>
                <a:cubicBezTo>
                  <a:pt x="177" y="473"/>
                  <a:pt x="184" y="518"/>
                  <a:pt x="194" y="559"/>
                </a:cubicBezTo>
                <a:cubicBezTo>
                  <a:pt x="163" y="569"/>
                  <a:pt x="135" y="581"/>
                  <a:pt x="109" y="595"/>
                </a:cubicBezTo>
                <a:close/>
                <a:moveTo>
                  <a:pt x="108" y="208"/>
                </a:moveTo>
                <a:cubicBezTo>
                  <a:pt x="134" y="222"/>
                  <a:pt x="163" y="234"/>
                  <a:pt x="193" y="244"/>
                </a:cubicBezTo>
                <a:cubicBezTo>
                  <a:pt x="183" y="285"/>
                  <a:pt x="177" y="329"/>
                  <a:pt x="176" y="375"/>
                </a:cubicBezTo>
                <a:lnTo>
                  <a:pt x="52" y="375"/>
                </a:lnTo>
                <a:cubicBezTo>
                  <a:pt x="56" y="314"/>
                  <a:pt x="76" y="257"/>
                  <a:pt x="108" y="208"/>
                </a:cubicBezTo>
                <a:close/>
                <a:moveTo>
                  <a:pt x="268" y="76"/>
                </a:moveTo>
                <a:cubicBezTo>
                  <a:pt x="244" y="108"/>
                  <a:pt x="223" y="149"/>
                  <a:pt x="207" y="196"/>
                </a:cubicBezTo>
                <a:cubicBezTo>
                  <a:pt x="183" y="188"/>
                  <a:pt x="160" y="179"/>
                  <a:pt x="139" y="168"/>
                </a:cubicBezTo>
                <a:cubicBezTo>
                  <a:pt x="175" y="128"/>
                  <a:pt x="219" y="97"/>
                  <a:pt x="268" y="76"/>
                </a:cubicBezTo>
                <a:close/>
                <a:moveTo>
                  <a:pt x="425" y="1"/>
                </a:moveTo>
                <a:lnTo>
                  <a:pt x="425" y="0"/>
                </a:lnTo>
                <a:lnTo>
                  <a:pt x="375" y="0"/>
                </a:lnTo>
                <a:lnTo>
                  <a:pt x="375" y="1"/>
                </a:lnTo>
                <a:cubicBezTo>
                  <a:pt x="174" y="14"/>
                  <a:pt x="14" y="174"/>
                  <a:pt x="1" y="375"/>
                </a:cubicBezTo>
                <a:lnTo>
                  <a:pt x="0" y="375"/>
                </a:lnTo>
                <a:lnTo>
                  <a:pt x="0" y="425"/>
                </a:lnTo>
                <a:lnTo>
                  <a:pt x="1" y="425"/>
                </a:lnTo>
                <a:cubicBezTo>
                  <a:pt x="14" y="626"/>
                  <a:pt x="174" y="787"/>
                  <a:pt x="375" y="799"/>
                </a:cubicBezTo>
                <a:lnTo>
                  <a:pt x="375" y="800"/>
                </a:lnTo>
                <a:lnTo>
                  <a:pt x="425" y="800"/>
                </a:lnTo>
                <a:lnTo>
                  <a:pt x="425" y="799"/>
                </a:lnTo>
                <a:cubicBezTo>
                  <a:pt x="626" y="787"/>
                  <a:pt x="787" y="626"/>
                  <a:pt x="799" y="425"/>
                </a:cubicBezTo>
                <a:lnTo>
                  <a:pt x="800" y="425"/>
                </a:lnTo>
                <a:lnTo>
                  <a:pt x="800" y="375"/>
                </a:lnTo>
                <a:lnTo>
                  <a:pt x="799" y="375"/>
                </a:lnTo>
                <a:cubicBezTo>
                  <a:pt x="787" y="174"/>
                  <a:pt x="626" y="14"/>
                  <a:pt x="425" y="1"/>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6" name="Arc 5">
            <a:extLst>
              <a:ext uri="{FF2B5EF4-FFF2-40B4-BE49-F238E27FC236}">
                <a16:creationId xmlns:a16="http://schemas.microsoft.com/office/drawing/2014/main" id="{D1BAAB52-2700-4A91-9147-59777E5D4721}"/>
              </a:ext>
            </a:extLst>
          </p:cNvPr>
          <p:cNvSpPr>
            <a:spLocks noChangeAspect="1"/>
          </p:cNvSpPr>
          <p:nvPr/>
        </p:nvSpPr>
        <p:spPr>
          <a:xfrm>
            <a:off x="2044767" y="2214868"/>
            <a:ext cx="1956668" cy="1956668"/>
          </a:xfrm>
          <a:prstGeom prst="arc">
            <a:avLst>
              <a:gd name="adj1" fmla="val 6337643"/>
              <a:gd name="adj2" fmla="val 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0" dirty="0">
              <a:solidFill>
                <a:sysClr val="windowText" lastClr="000000"/>
              </a:solidFill>
            </a:endParaRPr>
          </a:p>
        </p:txBody>
      </p:sp>
      <p:sp>
        <p:nvSpPr>
          <p:cNvPr id="7" name="Arc 6">
            <a:extLst>
              <a:ext uri="{FF2B5EF4-FFF2-40B4-BE49-F238E27FC236}">
                <a16:creationId xmlns:a16="http://schemas.microsoft.com/office/drawing/2014/main" id="{A8ED1EF2-CE70-4B4B-8602-FAFFC8142FC1}"/>
              </a:ext>
            </a:extLst>
          </p:cNvPr>
          <p:cNvSpPr>
            <a:spLocks noChangeAspect="1"/>
          </p:cNvSpPr>
          <p:nvPr/>
        </p:nvSpPr>
        <p:spPr>
          <a:xfrm rot="7470034">
            <a:off x="2288063" y="2458165"/>
            <a:ext cx="1470074" cy="1470074"/>
          </a:xfrm>
          <a:prstGeom prst="arc">
            <a:avLst>
              <a:gd name="adj1" fmla="val 6337643"/>
              <a:gd name="adj2" fmla="val 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0" dirty="0">
              <a:solidFill>
                <a:sysClr val="windowText" lastClr="000000"/>
              </a:solidFill>
            </a:endParaRPr>
          </a:p>
        </p:txBody>
      </p:sp>
      <p:sp>
        <p:nvSpPr>
          <p:cNvPr id="8" name="Arc 7">
            <a:extLst>
              <a:ext uri="{FF2B5EF4-FFF2-40B4-BE49-F238E27FC236}">
                <a16:creationId xmlns:a16="http://schemas.microsoft.com/office/drawing/2014/main" id="{E0B2AC0F-05AC-4F10-AAAB-A84F7AE46438}"/>
              </a:ext>
            </a:extLst>
          </p:cNvPr>
          <p:cNvSpPr>
            <a:spLocks noChangeAspect="1"/>
          </p:cNvSpPr>
          <p:nvPr/>
        </p:nvSpPr>
        <p:spPr>
          <a:xfrm rot="10507968">
            <a:off x="1590722" y="1760823"/>
            <a:ext cx="2864758" cy="2864758"/>
          </a:xfrm>
          <a:prstGeom prst="arc">
            <a:avLst>
              <a:gd name="adj1" fmla="val 6337643"/>
              <a:gd name="adj2" fmla="val 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0" dirty="0">
              <a:solidFill>
                <a:sysClr val="windowText" lastClr="000000"/>
              </a:solidFill>
            </a:endParaRPr>
          </a:p>
        </p:txBody>
      </p:sp>
      <p:sp>
        <p:nvSpPr>
          <p:cNvPr id="9" name="Oval 8">
            <a:extLst>
              <a:ext uri="{FF2B5EF4-FFF2-40B4-BE49-F238E27FC236}">
                <a16:creationId xmlns:a16="http://schemas.microsoft.com/office/drawing/2014/main" id="{8300C936-9E98-40C6-8D36-164D4C018614}"/>
              </a:ext>
            </a:extLst>
          </p:cNvPr>
          <p:cNvSpPr>
            <a:spLocks noChangeAspect="1"/>
          </p:cNvSpPr>
          <p:nvPr/>
        </p:nvSpPr>
        <p:spPr>
          <a:xfrm>
            <a:off x="3517995" y="1765986"/>
            <a:ext cx="319931" cy="3199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2100" kern="0" dirty="0">
                <a:solidFill>
                  <a:schemeClr val="bg1"/>
                </a:solidFill>
              </a:rPr>
              <a:t>1</a:t>
            </a:r>
          </a:p>
        </p:txBody>
      </p:sp>
      <p:sp>
        <p:nvSpPr>
          <p:cNvPr id="10" name="Oval 9">
            <a:extLst>
              <a:ext uri="{FF2B5EF4-FFF2-40B4-BE49-F238E27FC236}">
                <a16:creationId xmlns:a16="http://schemas.microsoft.com/office/drawing/2014/main" id="{E4934478-0680-49FD-A2CF-C9EC8998642F}"/>
              </a:ext>
            </a:extLst>
          </p:cNvPr>
          <p:cNvSpPr>
            <a:spLocks noChangeAspect="1"/>
          </p:cNvSpPr>
          <p:nvPr/>
        </p:nvSpPr>
        <p:spPr>
          <a:xfrm>
            <a:off x="4222015" y="2686402"/>
            <a:ext cx="319931" cy="3199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2100" kern="0" dirty="0">
                <a:solidFill>
                  <a:schemeClr val="bg1"/>
                </a:solidFill>
              </a:rPr>
              <a:t>2</a:t>
            </a:r>
          </a:p>
        </p:txBody>
      </p:sp>
      <p:sp>
        <p:nvSpPr>
          <p:cNvPr id="11" name="Oval 10">
            <a:extLst>
              <a:ext uri="{FF2B5EF4-FFF2-40B4-BE49-F238E27FC236}">
                <a16:creationId xmlns:a16="http://schemas.microsoft.com/office/drawing/2014/main" id="{79FD6D71-22B7-4EFF-972D-C591758233F8}"/>
              </a:ext>
            </a:extLst>
          </p:cNvPr>
          <p:cNvSpPr>
            <a:spLocks noChangeAspect="1"/>
          </p:cNvSpPr>
          <p:nvPr/>
        </p:nvSpPr>
        <p:spPr>
          <a:xfrm>
            <a:off x="4098144" y="3728348"/>
            <a:ext cx="319931" cy="3199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2100" kern="0" dirty="0">
                <a:solidFill>
                  <a:schemeClr val="bg1"/>
                </a:solidFill>
              </a:rPr>
              <a:t>3</a:t>
            </a:r>
          </a:p>
        </p:txBody>
      </p:sp>
      <p:sp>
        <p:nvSpPr>
          <p:cNvPr id="12" name="Oval 11">
            <a:extLst>
              <a:ext uri="{FF2B5EF4-FFF2-40B4-BE49-F238E27FC236}">
                <a16:creationId xmlns:a16="http://schemas.microsoft.com/office/drawing/2014/main" id="{D94E121F-4CB0-40E3-BBBE-A6474545C835}"/>
              </a:ext>
            </a:extLst>
          </p:cNvPr>
          <p:cNvSpPr>
            <a:spLocks noChangeAspect="1"/>
          </p:cNvSpPr>
          <p:nvPr/>
        </p:nvSpPr>
        <p:spPr>
          <a:xfrm>
            <a:off x="3002742" y="4428175"/>
            <a:ext cx="319931" cy="3199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2100" kern="0" dirty="0">
                <a:solidFill>
                  <a:schemeClr val="bg1"/>
                </a:solidFill>
              </a:rPr>
              <a:t>4</a:t>
            </a:r>
          </a:p>
        </p:txBody>
      </p:sp>
      <p:sp>
        <p:nvSpPr>
          <p:cNvPr id="13" name="Rectangle 12">
            <a:extLst>
              <a:ext uri="{FF2B5EF4-FFF2-40B4-BE49-F238E27FC236}">
                <a16:creationId xmlns:a16="http://schemas.microsoft.com/office/drawing/2014/main" id="{8E21F1AA-4E6E-4043-865D-4F3E7D712381}"/>
              </a:ext>
            </a:extLst>
          </p:cNvPr>
          <p:cNvSpPr/>
          <p:nvPr/>
        </p:nvSpPr>
        <p:spPr bwMode="auto">
          <a:xfrm>
            <a:off x="4001435" y="1467075"/>
            <a:ext cx="6232470" cy="6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675" tIns="28575" rIns="66675" bIns="28575" rtlCol="0" anchor="ctr"/>
          <a:lstStyle/>
          <a:p>
            <a:pPr defTabSz="685800" fontAlgn="base">
              <a:lnSpc>
                <a:spcPct val="90000"/>
              </a:lnSpc>
              <a:defRPr/>
            </a:pPr>
            <a:r>
              <a:rPr lang="ru-RU" sz="2000" kern="0" dirty="0">
                <a:solidFill>
                  <a:sysClr val="windowText" lastClr="000000"/>
                </a:solidFill>
              </a:rPr>
              <a:t>Применяется к процессам закупок, договоренностям и предполагаемым результатам процесса развития.</a:t>
            </a:r>
            <a:endParaRPr lang="en-US" sz="2000" kern="0" dirty="0">
              <a:solidFill>
                <a:sysClr val="windowText" lastClr="000000"/>
              </a:solidFill>
            </a:endParaRPr>
          </a:p>
        </p:txBody>
      </p:sp>
      <p:sp>
        <p:nvSpPr>
          <p:cNvPr id="14" name="Rectangle 13">
            <a:extLst>
              <a:ext uri="{FF2B5EF4-FFF2-40B4-BE49-F238E27FC236}">
                <a16:creationId xmlns:a16="http://schemas.microsoft.com/office/drawing/2014/main" id="{5F148CBF-806F-4FFF-8475-57F5E08A1977}"/>
              </a:ext>
            </a:extLst>
          </p:cNvPr>
          <p:cNvSpPr/>
          <p:nvPr/>
        </p:nvSpPr>
        <p:spPr bwMode="auto">
          <a:xfrm>
            <a:off x="4728865" y="2546836"/>
            <a:ext cx="5645835" cy="6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675" tIns="28575" rIns="66675" bIns="28575" rtlCol="0" anchor="ctr"/>
          <a:lstStyle/>
          <a:p>
            <a:pPr defTabSz="685800" fontAlgn="base">
              <a:lnSpc>
                <a:spcPct val="90000"/>
              </a:lnSpc>
              <a:defRPr/>
            </a:pPr>
            <a:r>
              <a:rPr lang="ru-RU" sz="2000" kern="0" dirty="0">
                <a:solidFill>
                  <a:sysClr val="windowText" lastClr="000000"/>
                </a:solidFill>
              </a:rPr>
              <a:t>Наиболее подходящий подход для достижения целей и результатов по разработке проекта.</a:t>
            </a:r>
            <a:endParaRPr lang="en-US" sz="2000" kern="0" dirty="0">
              <a:solidFill>
                <a:sysClr val="windowText" lastClr="000000"/>
              </a:solidFill>
            </a:endParaRPr>
          </a:p>
        </p:txBody>
      </p:sp>
      <p:sp>
        <p:nvSpPr>
          <p:cNvPr id="15" name="Rectangle 14">
            <a:extLst>
              <a:ext uri="{FF2B5EF4-FFF2-40B4-BE49-F238E27FC236}">
                <a16:creationId xmlns:a16="http://schemas.microsoft.com/office/drawing/2014/main" id="{EF33171A-A061-4F71-86E8-15164C2248E2}"/>
              </a:ext>
            </a:extLst>
          </p:cNvPr>
          <p:cNvSpPr/>
          <p:nvPr/>
        </p:nvSpPr>
        <p:spPr bwMode="auto">
          <a:xfrm>
            <a:off x="4541946" y="3775737"/>
            <a:ext cx="5989771" cy="6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675" tIns="28575" rIns="66675" bIns="28575" rtlCol="0" anchor="ctr"/>
          <a:lstStyle/>
          <a:p>
            <a:pPr defTabSz="685800" fontAlgn="base">
              <a:lnSpc>
                <a:spcPct val="90000"/>
              </a:lnSpc>
              <a:defRPr/>
            </a:pPr>
            <a:r>
              <a:rPr lang="ru-RU" sz="2000" kern="0" dirty="0">
                <a:solidFill>
                  <a:sysClr val="windowText" lastClr="000000"/>
                </a:solidFill>
              </a:rPr>
              <a:t>Осуществление достаточного уровня планирования закупок, выбор соответствующего процесса закупок и договорных условий, которые пропорциональны размеру, сложности и стоимости проекта разработки.</a:t>
            </a:r>
            <a:endParaRPr lang="en-US" sz="2000" kern="0" dirty="0">
              <a:solidFill>
                <a:sysClr val="windowText" lastClr="000000"/>
              </a:solidFill>
            </a:endParaRPr>
          </a:p>
        </p:txBody>
      </p:sp>
      <p:sp>
        <p:nvSpPr>
          <p:cNvPr id="16" name="Rectangle 15">
            <a:extLst>
              <a:ext uri="{FF2B5EF4-FFF2-40B4-BE49-F238E27FC236}">
                <a16:creationId xmlns:a16="http://schemas.microsoft.com/office/drawing/2014/main" id="{72584388-6B9B-4A79-841B-C8D61C7A4FE0}"/>
              </a:ext>
            </a:extLst>
          </p:cNvPr>
          <p:cNvSpPr/>
          <p:nvPr/>
        </p:nvSpPr>
        <p:spPr bwMode="auto">
          <a:xfrm>
            <a:off x="3023101" y="4831638"/>
            <a:ext cx="6756463" cy="6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675" tIns="28575" rIns="66675" bIns="28575" rtlCol="0" anchor="ctr"/>
          <a:lstStyle/>
          <a:p>
            <a:pPr defTabSz="685800" fontAlgn="base">
              <a:lnSpc>
                <a:spcPct val="90000"/>
              </a:lnSpc>
              <a:defRPr/>
            </a:pPr>
            <a:r>
              <a:rPr lang="ru-RU" sz="2000" kern="0" dirty="0">
                <a:solidFill>
                  <a:sysClr val="windowText" lastClr="000000"/>
                </a:solidFill>
              </a:rPr>
              <a:t>Избегайте чрезмерного усложнения простых закупок и предоставляйте достаточно мер защиты для сложных закупок</a:t>
            </a:r>
            <a:endParaRPr lang="en-US" sz="2000" kern="0" dirty="0">
              <a:solidFill>
                <a:sysClr val="windowText" lastClr="000000"/>
              </a:solidFill>
            </a:endParaRPr>
          </a:p>
        </p:txBody>
      </p:sp>
    </p:spTree>
    <p:custDataLst>
      <p:tags r:id="rId1"/>
    </p:custDataLst>
    <p:extLst>
      <p:ext uri="{BB962C8B-B14F-4D97-AF65-F5344CB8AC3E}">
        <p14:creationId xmlns:p14="http://schemas.microsoft.com/office/powerpoint/2010/main" val="27759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09844F-0F3E-2248-962F-EC5BCBF7EA32}"/>
              </a:ext>
            </a:extLst>
          </p:cNvPr>
          <p:cNvSpPr>
            <a:spLocks noGrp="1"/>
          </p:cNvSpPr>
          <p:nvPr>
            <p:ph sz="half" idx="4294967295"/>
          </p:nvPr>
        </p:nvSpPr>
        <p:spPr>
          <a:xfrm>
            <a:off x="1671485" y="255588"/>
            <a:ext cx="10520516" cy="5940425"/>
          </a:xfrm>
        </p:spPr>
        <p:txBody>
          <a:bodyPr/>
          <a:lstStyle/>
          <a:p>
            <a:pPr marL="0" indent="0">
              <a:buNone/>
            </a:pPr>
            <a:r>
              <a:rPr lang="en-US" sz="4000" dirty="0">
                <a:solidFill>
                  <a:srgbClr val="002060"/>
                </a:solidFill>
                <a:latin typeface="+mj-lt"/>
                <a:ea typeface="+mj-ea"/>
                <a:cs typeface="+mj-cs"/>
              </a:rPr>
              <a:t> </a:t>
            </a:r>
            <a:r>
              <a:rPr lang="ru-RU" sz="5000" dirty="0"/>
              <a:t>Концепция соответствия назначению</a:t>
            </a:r>
            <a:endParaRPr lang="en-US" sz="5000" dirty="0">
              <a:solidFill>
                <a:srgbClr val="002060"/>
              </a:solidFill>
              <a:latin typeface="+mj-lt"/>
              <a:ea typeface="+mj-ea"/>
              <a:cs typeface="+mj-cs"/>
            </a:endParaRPr>
          </a:p>
          <a:p>
            <a:pPr marL="0" indent="0" algn="just">
              <a:buNone/>
            </a:pPr>
            <a:endParaRPr lang="en-US" sz="2000" dirty="0"/>
          </a:p>
          <a:p>
            <a:pPr marL="0" indent="0">
              <a:buNone/>
            </a:pPr>
            <a:endParaRPr lang="en-US" dirty="0"/>
          </a:p>
        </p:txBody>
      </p:sp>
      <p:sp>
        <p:nvSpPr>
          <p:cNvPr id="20" name="Title 1">
            <a:extLst>
              <a:ext uri="{FF2B5EF4-FFF2-40B4-BE49-F238E27FC236}">
                <a16:creationId xmlns:a16="http://schemas.microsoft.com/office/drawing/2014/main" id="{44760A3B-B174-4693-B11F-69866EB447CD}"/>
              </a:ext>
            </a:extLst>
          </p:cNvPr>
          <p:cNvSpPr txBox="1">
            <a:spLocks/>
          </p:cNvSpPr>
          <p:nvPr/>
        </p:nvSpPr>
        <p:spPr>
          <a:xfrm rot="16200000">
            <a:off x="-143489" y="2963346"/>
            <a:ext cx="4932983" cy="10963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 </a:t>
            </a:r>
            <a:r>
              <a:rPr lang="ru-RU" sz="2800" b="1" dirty="0">
                <a:solidFill>
                  <a:srgbClr val="FF0000"/>
                </a:solidFill>
              </a:rPr>
              <a:t>Соответствие назначению для закупки товаров, работ, </a:t>
            </a:r>
          </a:p>
          <a:p>
            <a:pPr algn="ctr"/>
            <a:r>
              <a:rPr lang="ru-RU" sz="2800" b="1" dirty="0" err="1">
                <a:solidFill>
                  <a:srgbClr val="FF0000"/>
                </a:solidFill>
              </a:rPr>
              <a:t>неконсультативных</a:t>
            </a:r>
            <a:r>
              <a:rPr lang="ru-RU" sz="2800" b="1" dirty="0">
                <a:solidFill>
                  <a:srgbClr val="FF0000"/>
                </a:solidFill>
              </a:rPr>
              <a:t> услуг</a:t>
            </a:r>
            <a:endParaRPr lang="en-US" sz="2800" b="1" dirty="0"/>
          </a:p>
        </p:txBody>
      </p:sp>
      <p:grpSp>
        <p:nvGrpSpPr>
          <p:cNvPr id="21" name="Group 20">
            <a:extLst>
              <a:ext uri="{FF2B5EF4-FFF2-40B4-BE49-F238E27FC236}">
                <a16:creationId xmlns:a16="http://schemas.microsoft.com/office/drawing/2014/main" id="{335082F7-E9E4-4E2C-855F-86C9C0B196AA}"/>
              </a:ext>
            </a:extLst>
          </p:cNvPr>
          <p:cNvGrpSpPr/>
          <p:nvPr/>
        </p:nvGrpSpPr>
        <p:grpSpPr>
          <a:xfrm>
            <a:off x="3528723" y="1045029"/>
            <a:ext cx="6797616" cy="5126128"/>
            <a:chOff x="1556604" y="349125"/>
            <a:chExt cx="6101132" cy="5921921"/>
          </a:xfrm>
        </p:grpSpPr>
        <p:sp>
          <p:nvSpPr>
            <p:cNvPr id="22" name="TextBox 21">
              <a:extLst>
                <a:ext uri="{FF2B5EF4-FFF2-40B4-BE49-F238E27FC236}">
                  <a16:creationId xmlns:a16="http://schemas.microsoft.com/office/drawing/2014/main" id="{B55A8223-B2D5-427E-8C3C-5E54B514B591}"/>
                </a:ext>
              </a:extLst>
            </p:cNvPr>
            <p:cNvSpPr txBox="1"/>
            <p:nvPr/>
          </p:nvSpPr>
          <p:spPr>
            <a:xfrm rot="16200000">
              <a:off x="3228356" y="-1322627"/>
              <a:ext cx="2457573" cy="58010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defRPr/>
              </a:pPr>
              <a:r>
                <a:rPr lang="ru-RU" dirty="0">
                  <a:solidFill>
                    <a:prstClr val="black"/>
                  </a:solidFill>
                  <a:latin typeface="Arial"/>
                </a:rPr>
                <a:t>положение и рынок</a:t>
              </a: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p:txBody>
        </p:sp>
        <p:sp>
          <p:nvSpPr>
            <p:cNvPr id="23" name="TextBox 22">
              <a:extLst>
                <a:ext uri="{FF2B5EF4-FFF2-40B4-BE49-F238E27FC236}">
                  <a16:creationId xmlns:a16="http://schemas.microsoft.com/office/drawing/2014/main" id="{1E0EAC12-6F9D-4B99-A955-9A0E4EB2C6B8}"/>
                </a:ext>
              </a:extLst>
            </p:cNvPr>
            <p:cNvSpPr txBox="1"/>
            <p:nvPr/>
          </p:nvSpPr>
          <p:spPr>
            <a:xfrm rot="16200000">
              <a:off x="2854471" y="1669208"/>
              <a:ext cx="3402599" cy="580107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defRPr/>
              </a:pPr>
              <a:r>
                <a:rPr lang="ru-RU" dirty="0">
                  <a:solidFill>
                    <a:prstClr val="black"/>
                  </a:solidFill>
                  <a:latin typeface="Arial"/>
                </a:rPr>
                <a:t>Варианты осуществления закупок</a:t>
              </a: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a:p>
              <a:pPr algn="ctr" defTabSz="457200">
                <a:defRPr/>
              </a:pPr>
              <a:endParaRPr lang="en-NZ" dirty="0">
                <a:solidFill>
                  <a:prstClr val="black"/>
                </a:solidFill>
                <a:latin typeface="Arial"/>
              </a:endParaRPr>
            </a:p>
          </p:txBody>
        </p:sp>
        <p:cxnSp>
          <p:nvCxnSpPr>
            <p:cNvPr id="24" name="Straight Connector 23">
              <a:extLst>
                <a:ext uri="{FF2B5EF4-FFF2-40B4-BE49-F238E27FC236}">
                  <a16:creationId xmlns:a16="http://schemas.microsoft.com/office/drawing/2014/main" id="{57931FF8-7A61-4812-A1DA-65AF32F55123}"/>
                </a:ext>
              </a:extLst>
            </p:cNvPr>
            <p:cNvCxnSpPr/>
            <p:nvPr/>
          </p:nvCxnSpPr>
          <p:spPr>
            <a:xfrm>
              <a:off x="4983162" y="4844514"/>
              <a:ext cx="440297" cy="4866"/>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C9FFC3E9-4186-4647-9328-05ECCA52998D}"/>
                </a:ext>
              </a:extLst>
            </p:cNvPr>
            <p:cNvCxnSpPr>
              <a:endCxn id="30" idx="0"/>
            </p:cNvCxnSpPr>
            <p:nvPr/>
          </p:nvCxnSpPr>
          <p:spPr>
            <a:xfrm>
              <a:off x="3771900" y="829807"/>
              <a:ext cx="5865" cy="196592"/>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8F18D56C-8A46-4414-9CC5-30E9E7A8545B}"/>
                </a:ext>
              </a:extLst>
            </p:cNvPr>
            <p:cNvCxnSpPr/>
            <p:nvPr/>
          </p:nvCxnSpPr>
          <p:spPr>
            <a:xfrm>
              <a:off x="5175250" y="830810"/>
              <a:ext cx="0" cy="196592"/>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27" name="Straight Connector 26">
              <a:extLst>
                <a:ext uri="{FF2B5EF4-FFF2-40B4-BE49-F238E27FC236}">
                  <a16:creationId xmlns:a16="http://schemas.microsoft.com/office/drawing/2014/main" id="{C65AD744-1072-42C3-87D7-AB8EBD83A709}"/>
                </a:ext>
              </a:extLst>
            </p:cNvPr>
            <p:cNvCxnSpPr>
              <a:cxnSpLocks/>
            </p:cNvCxnSpPr>
            <p:nvPr/>
          </p:nvCxnSpPr>
          <p:spPr>
            <a:xfrm>
              <a:off x="3845023" y="3264569"/>
              <a:ext cx="43748" cy="1796276"/>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28" name="Straight Connector 27">
              <a:extLst>
                <a:ext uri="{FF2B5EF4-FFF2-40B4-BE49-F238E27FC236}">
                  <a16:creationId xmlns:a16="http://schemas.microsoft.com/office/drawing/2014/main" id="{CA9185B3-6AA7-4642-9C54-7D8EA58F7336}"/>
                </a:ext>
              </a:extLst>
            </p:cNvPr>
            <p:cNvCxnSpPr/>
            <p:nvPr/>
          </p:nvCxnSpPr>
          <p:spPr>
            <a:xfrm flipH="1">
              <a:off x="4073876" y="1416481"/>
              <a:ext cx="39947" cy="1618820"/>
            </a:xfrm>
            <a:prstGeom prst="line">
              <a:avLst/>
            </a:prstGeom>
            <a:ln/>
          </p:spPr>
          <p:style>
            <a:lnRef idx="2">
              <a:schemeClr val="accent4"/>
            </a:lnRef>
            <a:fillRef idx="0">
              <a:schemeClr val="accent4"/>
            </a:fillRef>
            <a:effectRef idx="1">
              <a:schemeClr val="accent4"/>
            </a:effectRef>
            <a:fontRef idx="minor">
              <a:schemeClr val="tx1"/>
            </a:fontRef>
          </p:style>
        </p:cxnSp>
        <p:sp>
          <p:nvSpPr>
            <p:cNvPr id="29" name="Rectangle 28">
              <a:extLst>
                <a:ext uri="{FF2B5EF4-FFF2-40B4-BE49-F238E27FC236}">
                  <a16:creationId xmlns:a16="http://schemas.microsoft.com/office/drawing/2014/main" id="{11B43932-DADE-4E5F-BBCA-4CD82BD8B7D4}"/>
                </a:ext>
              </a:extLst>
            </p:cNvPr>
            <p:cNvSpPr/>
            <p:nvPr/>
          </p:nvSpPr>
          <p:spPr>
            <a:xfrm>
              <a:off x="3108325" y="429757"/>
              <a:ext cx="2712484" cy="4000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ru-RU" sz="1200" dirty="0">
                  <a:solidFill>
                    <a:prstClr val="black"/>
                  </a:solidFill>
                  <a:latin typeface="Arial"/>
                </a:rPr>
                <a:t>Закупки в рамках финансирования ИБР</a:t>
              </a:r>
              <a:endParaRPr lang="en-NZ" sz="1200" dirty="0">
                <a:solidFill>
                  <a:prstClr val="black"/>
                </a:solidFill>
                <a:latin typeface="Arial"/>
              </a:endParaRPr>
            </a:p>
          </p:txBody>
        </p:sp>
        <p:sp>
          <p:nvSpPr>
            <p:cNvPr id="30" name="Rectangle 29">
              <a:extLst>
                <a:ext uri="{FF2B5EF4-FFF2-40B4-BE49-F238E27FC236}">
                  <a16:creationId xmlns:a16="http://schemas.microsoft.com/office/drawing/2014/main" id="{E64068A4-9902-43C4-9E06-A2300919552E}"/>
                </a:ext>
              </a:extLst>
            </p:cNvPr>
            <p:cNvSpPr/>
            <p:nvPr/>
          </p:nvSpPr>
          <p:spPr>
            <a:xfrm>
              <a:off x="3292474" y="1026399"/>
              <a:ext cx="970581" cy="4000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dirty="0">
                  <a:solidFill>
                    <a:schemeClr val="tx1"/>
                  </a:solidFill>
                </a:rPr>
                <a:t>Бенефициар</a:t>
              </a:r>
              <a:endParaRPr lang="en-NZ" sz="1200" dirty="0">
                <a:solidFill>
                  <a:schemeClr val="tx1"/>
                </a:solidFill>
              </a:endParaRPr>
            </a:p>
          </p:txBody>
        </p:sp>
        <p:sp>
          <p:nvSpPr>
            <p:cNvPr id="31" name="Rectangle 30">
              <a:extLst>
                <a:ext uri="{FF2B5EF4-FFF2-40B4-BE49-F238E27FC236}">
                  <a16:creationId xmlns:a16="http://schemas.microsoft.com/office/drawing/2014/main" id="{5ACC0452-6FDA-415C-8A83-E35AE796A0A8}"/>
                </a:ext>
              </a:extLst>
            </p:cNvPr>
            <p:cNvSpPr/>
            <p:nvPr/>
          </p:nvSpPr>
          <p:spPr>
            <a:xfrm>
              <a:off x="2688849" y="3054488"/>
              <a:ext cx="2407168" cy="2606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ru-RU" sz="1200" dirty="0">
                  <a:solidFill>
                    <a:prstClr val="black"/>
                  </a:solidFill>
                  <a:latin typeface="Arial"/>
                </a:rPr>
                <a:t>Основные принципы закупок</a:t>
              </a:r>
              <a:endParaRPr lang="en-NZ" sz="1200" dirty="0">
                <a:solidFill>
                  <a:prstClr val="black"/>
                </a:solidFill>
                <a:latin typeface="Arial"/>
              </a:endParaRPr>
            </a:p>
          </p:txBody>
        </p:sp>
        <p:sp>
          <p:nvSpPr>
            <p:cNvPr id="32" name="Rectangle 31">
              <a:extLst>
                <a:ext uri="{FF2B5EF4-FFF2-40B4-BE49-F238E27FC236}">
                  <a16:creationId xmlns:a16="http://schemas.microsoft.com/office/drawing/2014/main" id="{AFF92B7B-7E5B-4419-8BBF-260BEA373D1E}"/>
                </a:ext>
              </a:extLst>
            </p:cNvPr>
            <p:cNvSpPr/>
            <p:nvPr/>
          </p:nvSpPr>
          <p:spPr>
            <a:xfrm>
              <a:off x="2662282" y="4541240"/>
              <a:ext cx="2198269" cy="4000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ru-RU" sz="1200" dirty="0">
                <a:solidFill>
                  <a:prstClr val="black"/>
                </a:solidFill>
                <a:latin typeface="Arial"/>
              </a:endParaRPr>
            </a:p>
            <a:p>
              <a:pPr algn="ctr" defTabSz="457200">
                <a:defRPr/>
              </a:pPr>
              <a:r>
                <a:rPr lang="ru-RU" sz="1200" dirty="0">
                  <a:solidFill>
                    <a:prstClr val="black"/>
                  </a:solidFill>
                  <a:latin typeface="Arial"/>
                </a:rPr>
                <a:t>Какой метод закупок будет использоваться?</a:t>
              </a:r>
            </a:p>
            <a:p>
              <a:pPr algn="ctr" defTabSz="457200">
                <a:defRPr/>
              </a:pPr>
              <a:endParaRPr lang="en-NZ" sz="1200" dirty="0">
                <a:solidFill>
                  <a:prstClr val="black"/>
                </a:solidFill>
                <a:latin typeface="Arial"/>
              </a:endParaRPr>
            </a:p>
          </p:txBody>
        </p:sp>
        <p:sp>
          <p:nvSpPr>
            <p:cNvPr id="33" name="Rectangle 32">
              <a:extLst>
                <a:ext uri="{FF2B5EF4-FFF2-40B4-BE49-F238E27FC236}">
                  <a16:creationId xmlns:a16="http://schemas.microsoft.com/office/drawing/2014/main" id="{437F390E-4190-4BBE-8F39-7EB4FB646CC1}"/>
                </a:ext>
              </a:extLst>
            </p:cNvPr>
            <p:cNvSpPr/>
            <p:nvPr/>
          </p:nvSpPr>
          <p:spPr>
            <a:xfrm>
              <a:off x="4953329" y="3593744"/>
              <a:ext cx="2704407" cy="243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ru-RU" sz="1100" b="1" dirty="0">
                  <a:solidFill>
                    <a:prstClr val="black"/>
                  </a:solidFill>
                  <a:latin typeface="Arial"/>
                </a:rPr>
                <a:t>Международные конкурентные торги (открытые)</a:t>
              </a:r>
            </a:p>
            <a:p>
              <a:pPr algn="ctr" defTabSz="457200">
                <a:defRPr/>
              </a:pPr>
              <a:r>
                <a:rPr lang="ru-RU" sz="1100" b="1" dirty="0">
                  <a:solidFill>
                    <a:prstClr val="black"/>
                  </a:solidFill>
                  <a:latin typeface="Arial"/>
                </a:rPr>
                <a:t>Международные конкурентные торги/СЧ</a:t>
              </a:r>
            </a:p>
            <a:p>
              <a:pPr algn="ctr" defTabSz="457200">
                <a:defRPr/>
              </a:pPr>
              <a:r>
                <a:rPr lang="ru-RU" sz="1100" b="1" dirty="0">
                  <a:solidFill>
                    <a:prstClr val="black"/>
                  </a:solidFill>
                  <a:latin typeface="Arial"/>
                </a:rPr>
                <a:t>Ограниченные международные торги</a:t>
              </a:r>
            </a:p>
            <a:p>
              <a:pPr algn="ctr" defTabSz="457200">
                <a:defRPr/>
              </a:pPr>
              <a:r>
                <a:rPr lang="ru-RU" sz="1100" b="1" dirty="0">
                  <a:solidFill>
                    <a:prstClr val="black"/>
                  </a:solidFill>
                  <a:latin typeface="Arial"/>
                </a:rPr>
                <a:t>Национальные конкурентные торги</a:t>
              </a:r>
            </a:p>
            <a:p>
              <a:pPr algn="ctr" defTabSz="457200">
                <a:defRPr/>
              </a:pPr>
              <a:r>
                <a:rPr lang="ru-RU" sz="1100" b="1" dirty="0">
                  <a:solidFill>
                    <a:prstClr val="black"/>
                  </a:solidFill>
                  <a:latin typeface="Arial"/>
                </a:rPr>
                <a:t>Закупки на открытом рынке</a:t>
              </a:r>
            </a:p>
            <a:p>
              <a:pPr algn="ctr" defTabSz="457200">
                <a:defRPr/>
              </a:pPr>
              <a:r>
                <a:rPr lang="ru-RU" sz="1100" b="1" dirty="0">
                  <a:solidFill>
                    <a:prstClr val="black"/>
                  </a:solidFill>
                  <a:latin typeface="Arial"/>
                </a:rPr>
                <a:t>Закупки у единственного источника</a:t>
              </a:r>
            </a:p>
            <a:p>
              <a:pPr algn="ctr" defTabSz="457200">
                <a:defRPr/>
              </a:pPr>
              <a:r>
                <a:rPr lang="ru-RU" sz="1100" b="1" dirty="0" err="1">
                  <a:solidFill>
                    <a:prstClr val="black"/>
                  </a:solidFill>
                  <a:latin typeface="Arial"/>
                </a:rPr>
                <a:t>Постквалификация</a:t>
              </a:r>
              <a:r>
                <a:rPr lang="ru-RU" sz="1100" b="1" dirty="0">
                  <a:solidFill>
                    <a:prstClr val="black"/>
                  </a:solidFill>
                  <a:latin typeface="Arial"/>
                </a:rPr>
                <a:t> и предварительная квалификация</a:t>
              </a:r>
            </a:p>
            <a:p>
              <a:pPr algn="ctr" defTabSz="457200">
                <a:defRPr/>
              </a:pPr>
              <a:r>
                <a:rPr lang="ru-RU" sz="1100" b="1" dirty="0">
                  <a:solidFill>
                    <a:prstClr val="black"/>
                  </a:solidFill>
                  <a:latin typeface="Arial"/>
                </a:rPr>
                <a:t>1-этапные/2-этапные торги</a:t>
              </a:r>
              <a:endParaRPr lang="en-NZ" sz="1100" b="1" dirty="0">
                <a:solidFill>
                  <a:prstClr val="black"/>
                </a:solidFill>
                <a:latin typeface="Arial"/>
              </a:endParaRPr>
            </a:p>
            <a:p>
              <a:pPr algn="ctr" defTabSz="457200">
                <a:defRPr/>
              </a:pPr>
              <a:endParaRPr lang="en-NZ" sz="1100" dirty="0">
                <a:solidFill>
                  <a:prstClr val="black"/>
                </a:solidFill>
                <a:latin typeface="Arial"/>
              </a:endParaRPr>
            </a:p>
          </p:txBody>
        </p:sp>
        <p:sp>
          <p:nvSpPr>
            <p:cNvPr id="34" name="Rectangle 33">
              <a:extLst>
                <a:ext uri="{FF2B5EF4-FFF2-40B4-BE49-F238E27FC236}">
                  <a16:creationId xmlns:a16="http://schemas.microsoft.com/office/drawing/2014/main" id="{72B8986E-1907-4774-8AA4-5E96111B7887}"/>
                </a:ext>
              </a:extLst>
            </p:cNvPr>
            <p:cNvSpPr/>
            <p:nvPr/>
          </p:nvSpPr>
          <p:spPr>
            <a:xfrm>
              <a:off x="3952174" y="1737359"/>
              <a:ext cx="1619731" cy="915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ru-RU" sz="1200" dirty="0">
                  <a:solidFill>
                    <a:schemeClr val="tx1"/>
                  </a:solidFill>
                </a:rPr>
                <a:t>Международные компании </a:t>
              </a:r>
              <a:r>
                <a:rPr lang="en-NZ" sz="1200" dirty="0">
                  <a:solidFill>
                    <a:schemeClr val="tx1"/>
                  </a:solidFill>
                </a:rPr>
                <a:t>(</a:t>
              </a:r>
              <a:r>
                <a:rPr lang="ru-RU" sz="1200" dirty="0">
                  <a:solidFill>
                    <a:schemeClr val="tx1"/>
                  </a:solidFill>
                </a:rPr>
                <a:t>только с из стран-членов </a:t>
              </a:r>
              <a:r>
                <a:rPr lang="en-NZ" sz="1200" dirty="0">
                  <a:solidFill>
                    <a:schemeClr val="tx1"/>
                  </a:solidFill>
                </a:rPr>
                <a:t>{</a:t>
              </a:r>
              <a:r>
                <a:rPr lang="ru-RU" sz="1200" dirty="0">
                  <a:solidFill>
                    <a:schemeClr val="tx1"/>
                  </a:solidFill>
                </a:rPr>
                <a:t>СЧ</a:t>
              </a:r>
              <a:r>
                <a:rPr lang="en-NZ" sz="1200" dirty="0">
                  <a:solidFill>
                    <a:schemeClr val="tx1"/>
                  </a:solidFill>
                </a:rPr>
                <a:t>} </a:t>
              </a:r>
              <a:r>
                <a:rPr lang="ru-RU" sz="1200" dirty="0">
                  <a:solidFill>
                    <a:schemeClr val="tx1"/>
                  </a:solidFill>
                </a:rPr>
                <a:t>или</a:t>
              </a:r>
              <a:r>
                <a:rPr lang="en-NZ" sz="1200" dirty="0">
                  <a:solidFill>
                    <a:schemeClr val="tx1"/>
                  </a:solidFill>
                </a:rPr>
                <a:t> </a:t>
              </a:r>
              <a:r>
                <a:rPr lang="ru-RU" sz="1200" dirty="0">
                  <a:solidFill>
                    <a:schemeClr val="tx1"/>
                  </a:solidFill>
                </a:rPr>
                <a:t>открытые</a:t>
              </a:r>
              <a:r>
                <a:rPr lang="en-NZ" sz="1200" dirty="0">
                  <a:solidFill>
                    <a:schemeClr val="tx1"/>
                  </a:solidFill>
                </a:rPr>
                <a:t> </a:t>
              </a:r>
              <a:r>
                <a:rPr lang="ru-RU" sz="1200" dirty="0">
                  <a:solidFill>
                    <a:schemeClr val="tx1"/>
                  </a:solidFill>
                </a:rPr>
                <a:t>торги</a:t>
              </a:r>
              <a:r>
                <a:rPr lang="en-NZ" sz="1200" dirty="0">
                  <a:solidFill>
                    <a:schemeClr val="tx1"/>
                  </a:solidFill>
                </a:rPr>
                <a:t>)</a:t>
              </a:r>
              <a:endParaRPr lang="en-NZ" sz="1200" dirty="0">
                <a:solidFill>
                  <a:prstClr val="black"/>
                </a:solidFill>
                <a:latin typeface="Arial"/>
              </a:endParaRPr>
            </a:p>
          </p:txBody>
        </p:sp>
        <p:cxnSp>
          <p:nvCxnSpPr>
            <p:cNvPr id="50" name="Straight Connector 49">
              <a:extLst>
                <a:ext uri="{FF2B5EF4-FFF2-40B4-BE49-F238E27FC236}">
                  <a16:creationId xmlns:a16="http://schemas.microsoft.com/office/drawing/2014/main" id="{13D5F550-DC44-47D8-BAD0-4AB050182BC2}"/>
                </a:ext>
              </a:extLst>
            </p:cNvPr>
            <p:cNvCxnSpPr/>
            <p:nvPr/>
          </p:nvCxnSpPr>
          <p:spPr>
            <a:xfrm>
              <a:off x="3505079" y="1441766"/>
              <a:ext cx="18072" cy="1593535"/>
            </a:xfrm>
            <a:prstGeom prst="line">
              <a:avLst/>
            </a:prstGeom>
            <a:ln/>
          </p:spPr>
          <p:style>
            <a:lnRef idx="2">
              <a:schemeClr val="accent4"/>
            </a:lnRef>
            <a:fillRef idx="0">
              <a:schemeClr val="accent4"/>
            </a:fillRef>
            <a:effectRef idx="1">
              <a:schemeClr val="accent4"/>
            </a:effectRef>
            <a:fontRef idx="minor">
              <a:schemeClr val="tx1"/>
            </a:fontRef>
          </p:style>
        </p:cxnSp>
        <p:sp>
          <p:nvSpPr>
            <p:cNvPr id="51" name="Rectangle 50">
              <a:extLst>
                <a:ext uri="{FF2B5EF4-FFF2-40B4-BE49-F238E27FC236}">
                  <a16:creationId xmlns:a16="http://schemas.microsoft.com/office/drawing/2014/main" id="{00CE4FA6-BBC8-41AE-B041-1BFE035E6300}"/>
                </a:ext>
              </a:extLst>
            </p:cNvPr>
            <p:cNvSpPr/>
            <p:nvPr/>
          </p:nvSpPr>
          <p:spPr>
            <a:xfrm>
              <a:off x="2387880" y="1737360"/>
              <a:ext cx="1412556" cy="72682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dirty="0">
                  <a:solidFill>
                    <a:schemeClr val="tx1"/>
                  </a:solidFill>
                </a:rPr>
                <a:t>Отечественные</a:t>
              </a:r>
              <a:r>
                <a:rPr lang="en-NZ" sz="1200" dirty="0">
                  <a:solidFill>
                    <a:schemeClr val="tx1"/>
                  </a:solidFill>
                </a:rPr>
                <a:t> (</a:t>
              </a:r>
              <a:r>
                <a:rPr lang="ru-RU" sz="1200" dirty="0">
                  <a:solidFill>
                    <a:schemeClr val="tx1"/>
                  </a:solidFill>
                </a:rPr>
                <a:t>национальные</a:t>
              </a:r>
              <a:r>
                <a:rPr lang="en-NZ" sz="1200" dirty="0">
                  <a:solidFill>
                    <a:schemeClr val="tx1"/>
                  </a:solidFill>
                </a:rPr>
                <a:t>) </a:t>
              </a:r>
              <a:r>
                <a:rPr lang="ru-RU" sz="1200" dirty="0">
                  <a:solidFill>
                    <a:schemeClr val="tx1"/>
                  </a:solidFill>
                </a:rPr>
                <a:t>компании</a:t>
              </a:r>
              <a:endParaRPr lang="en-NZ" sz="1200" dirty="0">
                <a:solidFill>
                  <a:schemeClr val="tx1"/>
                </a:solidFill>
              </a:endParaRPr>
            </a:p>
          </p:txBody>
        </p:sp>
      </p:grpSp>
    </p:spTree>
    <p:custDataLst>
      <p:tags r:id="rId1"/>
    </p:custDataLst>
    <p:extLst>
      <p:ext uri="{BB962C8B-B14F-4D97-AF65-F5344CB8AC3E}">
        <p14:creationId xmlns:p14="http://schemas.microsoft.com/office/powerpoint/2010/main" val="879049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8DE9-B829-FF4C-8754-693797362878}"/>
              </a:ext>
            </a:extLst>
          </p:cNvPr>
          <p:cNvSpPr>
            <a:spLocks noGrp="1"/>
          </p:cNvSpPr>
          <p:nvPr>
            <p:ph type="title"/>
          </p:nvPr>
        </p:nvSpPr>
        <p:spPr>
          <a:xfrm>
            <a:off x="1790417" y="427911"/>
            <a:ext cx="9471048" cy="864551"/>
          </a:xfrm>
        </p:spPr>
        <p:txBody>
          <a:bodyPr>
            <a:noAutofit/>
          </a:bodyPr>
          <a:lstStyle/>
          <a:p>
            <a:r>
              <a:rPr lang="ru-RU" dirty="0">
                <a:latin typeface="+mj-lt"/>
              </a:rPr>
              <a:t>Концепция соответствия назначению</a:t>
            </a:r>
            <a:br>
              <a:rPr lang="en-US" dirty="0">
                <a:latin typeface="+mj-lt"/>
              </a:rPr>
            </a:br>
            <a:endParaRPr lang="en-US" dirty="0">
              <a:latin typeface="+mj-lt"/>
            </a:endParaRPr>
          </a:p>
        </p:txBody>
      </p:sp>
      <p:sp>
        <p:nvSpPr>
          <p:cNvPr id="4" name="TextBox 3">
            <a:extLst>
              <a:ext uri="{FF2B5EF4-FFF2-40B4-BE49-F238E27FC236}">
                <a16:creationId xmlns:a16="http://schemas.microsoft.com/office/drawing/2014/main" id="{56EBC987-F19F-480F-B2E0-3BB686FFC82E}"/>
              </a:ext>
            </a:extLst>
          </p:cNvPr>
          <p:cNvSpPr txBox="1"/>
          <p:nvPr/>
        </p:nvSpPr>
        <p:spPr>
          <a:xfrm>
            <a:off x="2183792" y="1110892"/>
            <a:ext cx="8193232" cy="830997"/>
          </a:xfrm>
          <a:prstGeom prst="rect">
            <a:avLst/>
          </a:prstGeom>
          <a:solidFill>
            <a:srgbClr val="ED7D31"/>
          </a:solidFill>
          <a:ln>
            <a:noFill/>
          </a:ln>
        </p:spPr>
        <p:txBody>
          <a:bodyPr wrap="square" rtlCol="0">
            <a:spAutoFit/>
          </a:bodyPr>
          <a:lstStyle/>
          <a:p>
            <a:pPr defTabSz="685800">
              <a:defRPr/>
            </a:pPr>
            <a:r>
              <a:rPr lang="ru-RU" sz="2400" b="1" dirty="0">
                <a:solidFill>
                  <a:prstClr val="white"/>
                </a:solidFill>
                <a:latin typeface="Calibri Light" panose="020F0302020204030204"/>
              </a:rPr>
              <a:t>ПРИМЕР</a:t>
            </a:r>
            <a:r>
              <a:rPr lang="en-US" sz="2400" b="1" dirty="0">
                <a:solidFill>
                  <a:prstClr val="white"/>
                </a:solidFill>
                <a:latin typeface="Calibri Light" panose="020F0302020204030204"/>
              </a:rPr>
              <a:t> : </a:t>
            </a:r>
            <a:r>
              <a:rPr lang="ru-RU" sz="2400" b="1" dirty="0">
                <a:solidFill>
                  <a:prstClr val="white"/>
                </a:solidFill>
                <a:latin typeface="Calibri Light" panose="020F0302020204030204"/>
              </a:rPr>
              <a:t>Метод закупок товаров, работ и </a:t>
            </a:r>
            <a:r>
              <a:rPr lang="ru-RU" sz="2400" b="1" dirty="0" err="1">
                <a:solidFill>
                  <a:prstClr val="white"/>
                </a:solidFill>
                <a:latin typeface="Calibri Light" panose="020F0302020204030204"/>
              </a:rPr>
              <a:t>неконсультативных</a:t>
            </a:r>
            <a:r>
              <a:rPr lang="ru-RU" sz="2400" b="1" dirty="0">
                <a:solidFill>
                  <a:prstClr val="white"/>
                </a:solidFill>
                <a:latin typeface="Calibri Light" panose="020F0302020204030204"/>
              </a:rPr>
              <a:t> услуг с учетом соответствия назначению</a:t>
            </a:r>
            <a:endParaRPr lang="en-US" sz="2400" b="1" dirty="0">
              <a:solidFill>
                <a:prstClr val="white"/>
              </a:solidFill>
              <a:latin typeface="Calibri Light" panose="020F0302020204030204"/>
            </a:endParaRPr>
          </a:p>
        </p:txBody>
      </p:sp>
      <p:sp>
        <p:nvSpPr>
          <p:cNvPr id="5" name="Content Placeholder 2">
            <a:extLst>
              <a:ext uri="{FF2B5EF4-FFF2-40B4-BE49-F238E27FC236}">
                <a16:creationId xmlns:a16="http://schemas.microsoft.com/office/drawing/2014/main" id="{FB7BADD5-EB1C-40FE-9F0F-E1043CA01F48}"/>
              </a:ext>
            </a:extLst>
          </p:cNvPr>
          <p:cNvSpPr txBox="1">
            <a:spLocks/>
          </p:cNvSpPr>
          <p:nvPr/>
        </p:nvSpPr>
        <p:spPr>
          <a:xfrm>
            <a:off x="1790417" y="2192594"/>
            <a:ext cx="8979983" cy="36721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ru-RU" sz="2400" dirty="0">
                <a:solidFill>
                  <a:srgbClr val="2F5597"/>
                </a:solidFill>
              </a:rPr>
              <a:t>Общее правило</a:t>
            </a:r>
            <a:endParaRPr lang="en-US" sz="2400" dirty="0">
              <a:solidFill>
                <a:srgbClr val="2F5597"/>
              </a:solidFill>
            </a:endParaRPr>
          </a:p>
          <a:p>
            <a:pPr marL="0" lvl="1" indent="0" defTabSz="685800">
              <a:spcBef>
                <a:spcPts val="750"/>
              </a:spcBef>
              <a:buNone/>
              <a:defRPr/>
            </a:pPr>
            <a:r>
              <a:rPr lang="ru-RU" sz="1800" dirty="0"/>
              <a:t>Международные торги предпочтительны, когда участие иностранных фирм:</a:t>
            </a:r>
          </a:p>
          <a:p>
            <a:pPr marL="0" lvl="1" indent="0" defTabSz="685800">
              <a:spcBef>
                <a:spcPts val="750"/>
              </a:spcBef>
              <a:buNone/>
              <a:defRPr/>
            </a:pPr>
            <a:r>
              <a:rPr lang="ru-RU" sz="1800" dirty="0"/>
              <a:t>1. увеличит конкуренцию и </a:t>
            </a:r>
          </a:p>
          <a:p>
            <a:pPr marL="0" lvl="1" indent="0" defTabSz="685800">
              <a:spcBef>
                <a:spcPts val="750"/>
              </a:spcBef>
              <a:buNone/>
              <a:defRPr/>
            </a:pPr>
            <a:r>
              <a:rPr lang="ru-RU" sz="1800" dirty="0"/>
              <a:t>2. может привести к наилучшему</a:t>
            </a:r>
            <a:r>
              <a:rPr lang="ru-RU" sz="1800" b="1" dirty="0"/>
              <a:t> соотношению цены и качества </a:t>
            </a:r>
            <a:endParaRPr lang="en-US" sz="1800" dirty="0"/>
          </a:p>
          <a:p>
            <a:pPr marL="0" lvl="1" indent="0" defTabSz="685800">
              <a:spcBef>
                <a:spcPts val="750"/>
              </a:spcBef>
              <a:buNone/>
              <a:defRPr/>
            </a:pPr>
            <a:endParaRPr lang="en-US" sz="1650" dirty="0">
              <a:solidFill>
                <a:prstClr val="black"/>
              </a:solidFill>
            </a:endParaRPr>
          </a:p>
          <a:p>
            <a:pPr marL="0" indent="0" defTabSz="685800">
              <a:spcBef>
                <a:spcPts val="900"/>
              </a:spcBef>
              <a:buNone/>
              <a:defRPr/>
            </a:pPr>
            <a:r>
              <a:rPr lang="ru-RU" sz="2400" dirty="0">
                <a:solidFill>
                  <a:srgbClr val="2F5597"/>
                </a:solidFill>
              </a:rPr>
              <a:t>Предпочтительный подход банка</a:t>
            </a:r>
            <a:endParaRPr lang="en-US" sz="2400" dirty="0">
              <a:solidFill>
                <a:srgbClr val="2F5597"/>
              </a:solidFill>
            </a:endParaRPr>
          </a:p>
          <a:p>
            <a:pPr marL="0" lvl="1" indent="0" defTabSz="685800">
              <a:spcBef>
                <a:spcPts val="750"/>
              </a:spcBef>
              <a:buNone/>
              <a:defRPr/>
            </a:pPr>
            <a:r>
              <a:rPr lang="ru-RU" sz="1800" dirty="0"/>
              <a:t>Международная конкуренция (ограниченная странами-членами) является предпочтительным подходом банка к заключению договоров:</a:t>
            </a:r>
          </a:p>
          <a:p>
            <a:pPr marL="0" lvl="1" indent="0" defTabSz="685800">
              <a:spcBef>
                <a:spcPts val="750"/>
              </a:spcBef>
              <a:buNone/>
              <a:defRPr/>
            </a:pPr>
            <a:r>
              <a:rPr lang="ru-RU" sz="1800" dirty="0"/>
              <a:t>1. Сложный</a:t>
            </a:r>
          </a:p>
          <a:p>
            <a:pPr marL="0" lvl="1" indent="0" defTabSz="685800">
              <a:spcBef>
                <a:spcPts val="750"/>
              </a:spcBef>
              <a:buNone/>
              <a:defRPr/>
            </a:pPr>
            <a:r>
              <a:rPr lang="ru-RU" sz="1800" dirty="0"/>
              <a:t>2. Высокий риск и/или высокая стоимость</a:t>
            </a:r>
            <a:endParaRPr lang="en-US" sz="1800" dirty="0"/>
          </a:p>
        </p:txBody>
      </p:sp>
    </p:spTree>
    <p:custDataLst>
      <p:tags r:id="rId1"/>
    </p:custDataLst>
    <p:extLst>
      <p:ext uri="{BB962C8B-B14F-4D97-AF65-F5344CB8AC3E}">
        <p14:creationId xmlns:p14="http://schemas.microsoft.com/office/powerpoint/2010/main" val="3735908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ame Side Corner Rectangle 13">
            <a:extLst>
              <a:ext uri="{FF2B5EF4-FFF2-40B4-BE49-F238E27FC236}">
                <a16:creationId xmlns:a16="http://schemas.microsoft.com/office/drawing/2014/main" id="{0DC5F496-E089-6E4A-965A-3DD24BAEFB93}"/>
              </a:ext>
            </a:extLst>
          </p:cNvPr>
          <p:cNvSpPr/>
          <p:nvPr/>
        </p:nvSpPr>
        <p:spPr>
          <a:xfrm>
            <a:off x="1680753" y="1002469"/>
            <a:ext cx="8642350" cy="4566556"/>
          </a:xfrm>
          <a:prstGeom prst="snip2Same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A3A23F8B-BA62-F847-9B6D-D5A8E351704D}"/>
              </a:ext>
            </a:extLst>
          </p:cNvPr>
          <p:cNvSpPr/>
          <p:nvPr/>
        </p:nvSpPr>
        <p:spPr>
          <a:xfrm>
            <a:off x="2209397" y="3493294"/>
            <a:ext cx="7351322" cy="187569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ounded Rectangle 7">
            <a:extLst>
              <a:ext uri="{FF2B5EF4-FFF2-40B4-BE49-F238E27FC236}">
                <a16:creationId xmlns:a16="http://schemas.microsoft.com/office/drawing/2014/main" id="{24770E78-7B43-ED46-905A-C7A5A93BFF13}"/>
              </a:ext>
            </a:extLst>
          </p:cNvPr>
          <p:cNvSpPr/>
          <p:nvPr/>
        </p:nvSpPr>
        <p:spPr>
          <a:xfrm>
            <a:off x="2306239" y="4029079"/>
            <a:ext cx="1646706" cy="12322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0000"/>
                </a:solidFill>
              </a:rPr>
              <a:t>Экономия</a:t>
            </a:r>
            <a:r>
              <a:rPr lang="en-US" sz="1350" dirty="0"/>
              <a:t> </a:t>
            </a:r>
          </a:p>
        </p:txBody>
      </p:sp>
      <p:sp>
        <p:nvSpPr>
          <p:cNvPr id="9" name="Rounded Rectangle 8">
            <a:extLst>
              <a:ext uri="{FF2B5EF4-FFF2-40B4-BE49-F238E27FC236}">
                <a16:creationId xmlns:a16="http://schemas.microsoft.com/office/drawing/2014/main" id="{E51BF0E0-7B6E-E041-9642-90F5FB0B2204}"/>
              </a:ext>
            </a:extLst>
          </p:cNvPr>
          <p:cNvSpPr/>
          <p:nvPr/>
        </p:nvSpPr>
        <p:spPr>
          <a:xfrm>
            <a:off x="4218978" y="4029079"/>
            <a:ext cx="1516916" cy="12322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0000"/>
                </a:solidFill>
              </a:rPr>
              <a:t>Продуктивность</a:t>
            </a:r>
            <a:r>
              <a:rPr lang="en-US" sz="2000" dirty="0"/>
              <a:t> </a:t>
            </a:r>
          </a:p>
        </p:txBody>
      </p:sp>
      <p:sp>
        <p:nvSpPr>
          <p:cNvPr id="10" name="Rounded Rectangle 9">
            <a:extLst>
              <a:ext uri="{FF2B5EF4-FFF2-40B4-BE49-F238E27FC236}">
                <a16:creationId xmlns:a16="http://schemas.microsoft.com/office/drawing/2014/main" id="{3C240D90-89D2-614E-9CD5-0E09BB0A7643}"/>
              </a:ext>
            </a:extLst>
          </p:cNvPr>
          <p:cNvSpPr/>
          <p:nvPr/>
        </p:nvSpPr>
        <p:spPr>
          <a:xfrm>
            <a:off x="6001928" y="4029079"/>
            <a:ext cx="1488889" cy="12322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0000"/>
                </a:solidFill>
              </a:rPr>
              <a:t>Объективность</a:t>
            </a:r>
            <a:endParaRPr lang="en-US" sz="2000" b="1" dirty="0">
              <a:solidFill>
                <a:srgbClr val="FF0000"/>
              </a:solidFill>
            </a:endParaRPr>
          </a:p>
        </p:txBody>
      </p:sp>
      <p:sp>
        <p:nvSpPr>
          <p:cNvPr id="6" name="Rounded Rectangle 5">
            <a:extLst>
              <a:ext uri="{FF2B5EF4-FFF2-40B4-BE49-F238E27FC236}">
                <a16:creationId xmlns:a16="http://schemas.microsoft.com/office/drawing/2014/main" id="{06C1738A-5C9F-904C-B69B-374DBC56CD79}"/>
              </a:ext>
            </a:extLst>
          </p:cNvPr>
          <p:cNvSpPr/>
          <p:nvPr/>
        </p:nvSpPr>
        <p:spPr>
          <a:xfrm>
            <a:off x="6543673" y="222146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Соответствие назначению</a:t>
            </a:r>
            <a:endParaRPr lang="en-US" sz="1350" dirty="0"/>
          </a:p>
        </p:txBody>
      </p:sp>
      <p:sp>
        <p:nvSpPr>
          <p:cNvPr id="11" name="Rounded Rectangle 10">
            <a:extLst>
              <a:ext uri="{FF2B5EF4-FFF2-40B4-BE49-F238E27FC236}">
                <a16:creationId xmlns:a16="http://schemas.microsoft.com/office/drawing/2014/main" id="{9F2735A0-A637-0B49-A85D-731783FF43FD}"/>
              </a:ext>
            </a:extLst>
          </p:cNvPr>
          <p:cNvSpPr/>
          <p:nvPr/>
        </p:nvSpPr>
        <p:spPr>
          <a:xfrm>
            <a:off x="7756849" y="4029079"/>
            <a:ext cx="1679510" cy="12322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0000"/>
                </a:solidFill>
              </a:rPr>
              <a:t>Эффективность</a:t>
            </a:r>
            <a:endParaRPr lang="en-US" sz="2000" b="1" dirty="0">
              <a:solidFill>
                <a:srgbClr val="FF0000"/>
              </a:solidFill>
            </a:endParaRPr>
          </a:p>
        </p:txBody>
      </p:sp>
      <p:sp>
        <p:nvSpPr>
          <p:cNvPr id="13" name="Rounded Rectangle 12">
            <a:extLst>
              <a:ext uri="{FF2B5EF4-FFF2-40B4-BE49-F238E27FC236}">
                <a16:creationId xmlns:a16="http://schemas.microsoft.com/office/drawing/2014/main" id="{3B2A7151-B724-CB4C-A707-2900E026BFEA}"/>
              </a:ext>
            </a:extLst>
          </p:cNvPr>
          <p:cNvSpPr/>
          <p:nvPr/>
        </p:nvSpPr>
        <p:spPr>
          <a:xfrm>
            <a:off x="4997050" y="111623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Бенефициары</a:t>
            </a:r>
            <a:r>
              <a:rPr lang="en-US" sz="1350" dirty="0"/>
              <a:t> </a:t>
            </a:r>
          </a:p>
        </p:txBody>
      </p:sp>
      <p:sp>
        <p:nvSpPr>
          <p:cNvPr id="4" name="Rounded Rectangle 3">
            <a:extLst>
              <a:ext uri="{FF2B5EF4-FFF2-40B4-BE49-F238E27FC236}">
                <a16:creationId xmlns:a16="http://schemas.microsoft.com/office/drawing/2014/main" id="{87DD0BB5-1848-DA4B-8E88-E42D89BC0AB4}"/>
              </a:ext>
            </a:extLst>
          </p:cNvPr>
          <p:cNvSpPr/>
          <p:nvPr/>
        </p:nvSpPr>
        <p:spPr>
          <a:xfrm>
            <a:off x="3321042" y="2203680"/>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Соотношение цены и качества</a:t>
            </a:r>
            <a:endParaRPr lang="en-US" sz="1350" dirty="0"/>
          </a:p>
        </p:txBody>
      </p:sp>
      <p:sp>
        <p:nvSpPr>
          <p:cNvPr id="22" name="TextBox 21">
            <a:extLst>
              <a:ext uri="{FF2B5EF4-FFF2-40B4-BE49-F238E27FC236}">
                <a16:creationId xmlns:a16="http://schemas.microsoft.com/office/drawing/2014/main" id="{B7537334-3883-0F4E-8E46-F121499B35AB}"/>
              </a:ext>
            </a:extLst>
          </p:cNvPr>
          <p:cNvSpPr txBox="1"/>
          <p:nvPr/>
        </p:nvSpPr>
        <p:spPr>
          <a:xfrm>
            <a:off x="4316403" y="3521764"/>
            <a:ext cx="3738770" cy="400110"/>
          </a:xfrm>
          <a:prstGeom prst="rect">
            <a:avLst/>
          </a:prstGeom>
          <a:noFill/>
        </p:spPr>
        <p:txBody>
          <a:bodyPr wrap="square" rtlCol="0">
            <a:spAutoFit/>
          </a:bodyPr>
          <a:lstStyle/>
          <a:p>
            <a:r>
              <a:rPr lang="ru-RU" sz="2000" b="1" dirty="0"/>
              <a:t>Основные принципы закупок</a:t>
            </a:r>
            <a:endParaRPr lang="en-US" sz="2000" b="1" dirty="0"/>
          </a:p>
        </p:txBody>
      </p:sp>
      <p:cxnSp>
        <p:nvCxnSpPr>
          <p:cNvPr id="24" name="Straight Arrow Connector 23">
            <a:extLst>
              <a:ext uri="{FF2B5EF4-FFF2-40B4-BE49-F238E27FC236}">
                <a16:creationId xmlns:a16="http://schemas.microsoft.com/office/drawing/2014/main" id="{6DCB5B88-481F-3A4E-A132-B5E98EE9CCB4}"/>
              </a:ext>
            </a:extLst>
          </p:cNvPr>
          <p:cNvCxnSpPr>
            <a:cxnSpLocks/>
          </p:cNvCxnSpPr>
          <p:nvPr/>
        </p:nvCxnSpPr>
        <p:spPr>
          <a:xfrm>
            <a:off x="5981687" y="1726152"/>
            <a:ext cx="0" cy="176714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2D1D7-8E61-6545-AADE-25D66BE2EE82}"/>
              </a:ext>
            </a:extLst>
          </p:cNvPr>
          <p:cNvCxnSpPr>
            <a:stCxn id="13" idx="1"/>
            <a:endCxn id="4" idx="0"/>
          </p:cNvCxnSpPr>
          <p:nvPr/>
        </p:nvCxnSpPr>
        <p:spPr>
          <a:xfrm flipH="1">
            <a:off x="4316405" y="1425795"/>
            <a:ext cx="680645" cy="7778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A435C-CE7A-BE44-B0F5-AD26279BF246}"/>
              </a:ext>
            </a:extLst>
          </p:cNvPr>
          <p:cNvCxnSpPr>
            <a:stCxn id="13" idx="3"/>
            <a:endCxn id="6" idx="0"/>
          </p:cNvCxnSpPr>
          <p:nvPr/>
        </p:nvCxnSpPr>
        <p:spPr>
          <a:xfrm>
            <a:off x="6987775" y="1425795"/>
            <a:ext cx="551261" cy="795668"/>
          </a:xfrm>
          <a:prstGeom prst="line">
            <a:avLst/>
          </a:prstGeom>
          <a:ln w="317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8088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ame Side Corner Rectangle 13">
            <a:extLst>
              <a:ext uri="{FF2B5EF4-FFF2-40B4-BE49-F238E27FC236}">
                <a16:creationId xmlns:a16="http://schemas.microsoft.com/office/drawing/2014/main" id="{0DC5F496-E089-6E4A-965A-3DD24BAEFB93}"/>
              </a:ext>
            </a:extLst>
          </p:cNvPr>
          <p:cNvSpPr/>
          <p:nvPr/>
        </p:nvSpPr>
        <p:spPr>
          <a:xfrm>
            <a:off x="1774826" y="1041798"/>
            <a:ext cx="8642350" cy="4566556"/>
          </a:xfrm>
          <a:prstGeom prst="snip2Same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A3A23F8B-BA62-F847-9B6D-D5A8E351704D}"/>
              </a:ext>
            </a:extLst>
          </p:cNvPr>
          <p:cNvSpPr/>
          <p:nvPr/>
        </p:nvSpPr>
        <p:spPr>
          <a:xfrm>
            <a:off x="2209397" y="3493294"/>
            <a:ext cx="7812058" cy="187569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ounded Rectangle 7">
            <a:extLst>
              <a:ext uri="{FF2B5EF4-FFF2-40B4-BE49-F238E27FC236}">
                <a16:creationId xmlns:a16="http://schemas.microsoft.com/office/drawing/2014/main" id="{24770E78-7B43-ED46-905A-C7A5A93BFF13}"/>
              </a:ext>
            </a:extLst>
          </p:cNvPr>
          <p:cNvSpPr/>
          <p:nvPr/>
        </p:nvSpPr>
        <p:spPr>
          <a:xfrm>
            <a:off x="2306240" y="4029079"/>
            <a:ext cx="1232297" cy="12322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Экономия</a:t>
            </a:r>
            <a:r>
              <a:rPr lang="en-US" sz="1350" dirty="0"/>
              <a:t> </a:t>
            </a:r>
          </a:p>
        </p:txBody>
      </p:sp>
      <p:sp>
        <p:nvSpPr>
          <p:cNvPr id="6" name="Rounded Rectangle 5">
            <a:extLst>
              <a:ext uri="{FF2B5EF4-FFF2-40B4-BE49-F238E27FC236}">
                <a16:creationId xmlns:a16="http://schemas.microsoft.com/office/drawing/2014/main" id="{06C1738A-5C9F-904C-B69B-374DBC56CD79}"/>
              </a:ext>
            </a:extLst>
          </p:cNvPr>
          <p:cNvSpPr/>
          <p:nvPr/>
        </p:nvSpPr>
        <p:spPr>
          <a:xfrm>
            <a:off x="6543673" y="222146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Соответствие назначению</a:t>
            </a:r>
            <a:endParaRPr lang="en-US" sz="1350" dirty="0"/>
          </a:p>
        </p:txBody>
      </p:sp>
      <p:sp>
        <p:nvSpPr>
          <p:cNvPr id="13" name="Rounded Rectangle 12">
            <a:extLst>
              <a:ext uri="{FF2B5EF4-FFF2-40B4-BE49-F238E27FC236}">
                <a16:creationId xmlns:a16="http://schemas.microsoft.com/office/drawing/2014/main" id="{3B2A7151-B724-CB4C-A707-2900E026BFEA}"/>
              </a:ext>
            </a:extLst>
          </p:cNvPr>
          <p:cNvSpPr/>
          <p:nvPr/>
        </p:nvSpPr>
        <p:spPr>
          <a:xfrm>
            <a:off x="4997050" y="111623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Бенефициары</a:t>
            </a:r>
            <a:r>
              <a:rPr lang="en-US" sz="1350" dirty="0"/>
              <a:t> </a:t>
            </a:r>
          </a:p>
        </p:txBody>
      </p:sp>
      <p:sp>
        <p:nvSpPr>
          <p:cNvPr id="4" name="Rounded Rectangle 3">
            <a:extLst>
              <a:ext uri="{FF2B5EF4-FFF2-40B4-BE49-F238E27FC236}">
                <a16:creationId xmlns:a16="http://schemas.microsoft.com/office/drawing/2014/main" id="{87DD0BB5-1848-DA4B-8E88-E42D89BC0AB4}"/>
              </a:ext>
            </a:extLst>
          </p:cNvPr>
          <p:cNvSpPr/>
          <p:nvPr/>
        </p:nvSpPr>
        <p:spPr>
          <a:xfrm>
            <a:off x="3321042" y="2203680"/>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Соотношение цены и качества</a:t>
            </a:r>
            <a:endParaRPr lang="en-US" sz="1350" dirty="0"/>
          </a:p>
        </p:txBody>
      </p:sp>
      <p:sp>
        <p:nvSpPr>
          <p:cNvPr id="22" name="TextBox 21">
            <a:extLst>
              <a:ext uri="{FF2B5EF4-FFF2-40B4-BE49-F238E27FC236}">
                <a16:creationId xmlns:a16="http://schemas.microsoft.com/office/drawing/2014/main" id="{B7537334-3883-0F4E-8E46-F121499B35AB}"/>
              </a:ext>
            </a:extLst>
          </p:cNvPr>
          <p:cNvSpPr txBox="1"/>
          <p:nvPr/>
        </p:nvSpPr>
        <p:spPr>
          <a:xfrm>
            <a:off x="4480411" y="3589658"/>
            <a:ext cx="3547875" cy="400110"/>
          </a:xfrm>
          <a:prstGeom prst="rect">
            <a:avLst/>
          </a:prstGeom>
          <a:noFill/>
        </p:spPr>
        <p:txBody>
          <a:bodyPr wrap="square" rtlCol="0">
            <a:spAutoFit/>
          </a:bodyPr>
          <a:lstStyle/>
          <a:p>
            <a:r>
              <a:rPr lang="ru-RU" sz="2000" b="1" dirty="0"/>
              <a:t>Основные принципы закупок</a:t>
            </a:r>
            <a:endParaRPr lang="en-US" sz="2000" b="1" dirty="0"/>
          </a:p>
        </p:txBody>
      </p:sp>
      <p:cxnSp>
        <p:nvCxnSpPr>
          <p:cNvPr id="24" name="Straight Arrow Connector 23">
            <a:extLst>
              <a:ext uri="{FF2B5EF4-FFF2-40B4-BE49-F238E27FC236}">
                <a16:creationId xmlns:a16="http://schemas.microsoft.com/office/drawing/2014/main" id="{6DCB5B88-481F-3A4E-A132-B5E98EE9CCB4}"/>
              </a:ext>
            </a:extLst>
          </p:cNvPr>
          <p:cNvCxnSpPr>
            <a:cxnSpLocks/>
          </p:cNvCxnSpPr>
          <p:nvPr/>
        </p:nvCxnSpPr>
        <p:spPr>
          <a:xfrm>
            <a:off x="5981687" y="1726152"/>
            <a:ext cx="0" cy="176714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2D1D7-8E61-6545-AADE-25D66BE2EE82}"/>
              </a:ext>
            </a:extLst>
          </p:cNvPr>
          <p:cNvCxnSpPr>
            <a:stCxn id="13" idx="1"/>
            <a:endCxn id="4" idx="0"/>
          </p:cNvCxnSpPr>
          <p:nvPr/>
        </p:nvCxnSpPr>
        <p:spPr>
          <a:xfrm flipH="1">
            <a:off x="4316405" y="1425795"/>
            <a:ext cx="680645" cy="7778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A435C-CE7A-BE44-B0F5-AD26279BF246}"/>
              </a:ext>
            </a:extLst>
          </p:cNvPr>
          <p:cNvCxnSpPr>
            <a:stCxn id="13" idx="3"/>
            <a:endCxn id="6" idx="0"/>
          </p:cNvCxnSpPr>
          <p:nvPr/>
        </p:nvCxnSpPr>
        <p:spPr>
          <a:xfrm>
            <a:off x="6987775" y="1425795"/>
            <a:ext cx="551261" cy="7956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4B6501C-0E74-3946-BD9B-53076CDA041D}"/>
              </a:ext>
            </a:extLst>
          </p:cNvPr>
          <p:cNvSpPr txBox="1"/>
          <p:nvPr/>
        </p:nvSpPr>
        <p:spPr>
          <a:xfrm>
            <a:off x="3808997" y="4449930"/>
            <a:ext cx="4890702" cy="923330"/>
          </a:xfrm>
          <a:prstGeom prst="rect">
            <a:avLst/>
          </a:prstGeom>
          <a:noFill/>
        </p:spPr>
        <p:txBody>
          <a:bodyPr wrap="square" rtlCol="0">
            <a:spAutoFit/>
          </a:bodyPr>
          <a:lstStyle/>
          <a:p>
            <a:r>
              <a:rPr lang="ru-RU" sz="1350" dirty="0"/>
              <a:t>означает, что при установлении цены на товары, работы, консультационные услуги и/или сопутствующие услуги расходуется минимальное количество ресурсов для получения согласованного уровня результатов;</a:t>
            </a:r>
            <a:endParaRPr lang="en-US" sz="1350" dirty="0"/>
          </a:p>
        </p:txBody>
      </p:sp>
      <p:sp>
        <p:nvSpPr>
          <p:cNvPr id="5" name="TextBox 4">
            <a:extLst>
              <a:ext uri="{FF2B5EF4-FFF2-40B4-BE49-F238E27FC236}">
                <a16:creationId xmlns:a16="http://schemas.microsoft.com/office/drawing/2014/main" id="{E7DBA369-4E17-6A47-8F8E-1324F8494D0F}"/>
              </a:ext>
            </a:extLst>
          </p:cNvPr>
          <p:cNvSpPr txBox="1"/>
          <p:nvPr/>
        </p:nvSpPr>
        <p:spPr>
          <a:xfrm>
            <a:off x="3973107" y="4069808"/>
            <a:ext cx="5651183" cy="300082"/>
          </a:xfrm>
          <a:prstGeom prst="rect">
            <a:avLst/>
          </a:prstGeom>
          <a:noFill/>
        </p:spPr>
        <p:txBody>
          <a:bodyPr wrap="square" rtlCol="0">
            <a:spAutoFit/>
          </a:bodyPr>
          <a:lstStyle/>
          <a:p>
            <a:r>
              <a:rPr lang="ru-RU" sz="1350" b="1" dirty="0"/>
              <a:t>Удовлетворение потребностей</a:t>
            </a:r>
            <a:r>
              <a:rPr lang="en-US" sz="1350" b="1" dirty="0"/>
              <a:t>	</a:t>
            </a:r>
            <a:r>
              <a:rPr lang="ru-RU" sz="1350" b="1" dirty="0"/>
              <a:t>Обеспечение конкуренции</a:t>
            </a:r>
            <a:endParaRPr lang="en-US" sz="1350" b="1" dirty="0"/>
          </a:p>
        </p:txBody>
      </p:sp>
    </p:spTree>
    <p:custDataLst>
      <p:tags r:id="rId1"/>
    </p:custDataLst>
    <p:extLst>
      <p:ext uri="{BB962C8B-B14F-4D97-AF65-F5344CB8AC3E}">
        <p14:creationId xmlns:p14="http://schemas.microsoft.com/office/powerpoint/2010/main" val="72917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74" y="365126"/>
            <a:ext cx="9290614" cy="981894"/>
          </a:xfrm>
        </p:spPr>
        <p:txBody>
          <a:bodyPr>
            <a:normAutofit fontScale="90000"/>
          </a:bodyPr>
          <a:lstStyle/>
          <a:p>
            <a:r>
              <a:rPr lang="ru-RU" dirty="0"/>
              <a:t>Сравнение закупок товаров и услуг </a:t>
            </a:r>
            <a:r>
              <a:rPr lang="en-US" dirty="0"/>
              <a:t>(</a:t>
            </a:r>
            <a:r>
              <a:rPr lang="ru-RU" dirty="0"/>
              <a:t>практика</a:t>
            </a:r>
            <a:r>
              <a:rPr lang="en-US" dirty="0"/>
              <a:t>)</a:t>
            </a:r>
          </a:p>
        </p:txBody>
      </p:sp>
      <p:sp>
        <p:nvSpPr>
          <p:cNvPr id="3" name="Text Placeholder 2"/>
          <p:cNvSpPr>
            <a:spLocks noGrp="1"/>
          </p:cNvSpPr>
          <p:nvPr>
            <p:ph type="body" idx="1"/>
          </p:nvPr>
        </p:nvSpPr>
        <p:spPr>
          <a:xfrm>
            <a:off x="1981200" y="1219200"/>
            <a:ext cx="4040188" cy="639762"/>
          </a:xfrm>
        </p:spPr>
        <p:txBody>
          <a:bodyPr/>
          <a:lstStyle/>
          <a:p>
            <a:pPr algn="ctr"/>
            <a:r>
              <a:rPr lang="ru-RU" dirty="0"/>
              <a:t>ТОВАРЫ</a:t>
            </a:r>
            <a:endParaRPr lang="en-US" dirty="0"/>
          </a:p>
        </p:txBody>
      </p:sp>
      <p:sp>
        <p:nvSpPr>
          <p:cNvPr id="4" name="Content Placeholder 3"/>
          <p:cNvSpPr>
            <a:spLocks noGrp="1"/>
          </p:cNvSpPr>
          <p:nvPr>
            <p:ph sz="half" idx="2"/>
          </p:nvPr>
        </p:nvSpPr>
        <p:spPr>
          <a:xfrm>
            <a:off x="1981200" y="1828800"/>
            <a:ext cx="4040188" cy="4267200"/>
          </a:xfrm>
        </p:spPr>
        <p:txBody>
          <a:bodyPr>
            <a:normAutofit fontScale="85000" lnSpcReduction="10000"/>
          </a:bodyPr>
          <a:lstStyle/>
          <a:p>
            <a:r>
              <a:rPr lang="ru-RU" dirty="0"/>
              <a:t>Менее острые споры</a:t>
            </a:r>
            <a:endParaRPr lang="en-US" dirty="0"/>
          </a:p>
          <a:p>
            <a:r>
              <a:rPr lang="ru-RU" dirty="0"/>
              <a:t>Гарантия на продукты</a:t>
            </a:r>
            <a:endParaRPr lang="en-US" dirty="0"/>
          </a:p>
          <a:p>
            <a:r>
              <a:rPr lang="ru-RU" dirty="0"/>
              <a:t>Высокая степень объективности</a:t>
            </a:r>
            <a:endParaRPr lang="en-US" dirty="0"/>
          </a:p>
          <a:p>
            <a:r>
              <a:rPr lang="ru-RU" dirty="0"/>
              <a:t>Сторонние проверяющие</a:t>
            </a:r>
            <a:endParaRPr lang="en-US" dirty="0"/>
          </a:p>
          <a:p>
            <a:r>
              <a:rPr lang="ru-RU" dirty="0"/>
              <a:t>Испытания и проверка на основе заданных показателей</a:t>
            </a:r>
            <a:endParaRPr lang="en-US" dirty="0"/>
          </a:p>
        </p:txBody>
      </p:sp>
      <p:sp>
        <p:nvSpPr>
          <p:cNvPr id="5" name="Text Placeholder 4"/>
          <p:cNvSpPr>
            <a:spLocks noGrp="1"/>
          </p:cNvSpPr>
          <p:nvPr>
            <p:ph type="body" sz="quarter" idx="3"/>
          </p:nvPr>
        </p:nvSpPr>
        <p:spPr>
          <a:xfrm>
            <a:off x="6169026" y="1219200"/>
            <a:ext cx="4041775" cy="639762"/>
          </a:xfrm>
        </p:spPr>
        <p:txBody>
          <a:bodyPr/>
          <a:lstStyle/>
          <a:p>
            <a:pPr algn="ctr"/>
            <a:r>
              <a:rPr lang="ru-RU" dirty="0"/>
              <a:t>УСЛУГИ</a:t>
            </a:r>
            <a:endParaRPr lang="en-US" dirty="0"/>
          </a:p>
        </p:txBody>
      </p:sp>
      <p:sp>
        <p:nvSpPr>
          <p:cNvPr id="6" name="Content Placeholder 5"/>
          <p:cNvSpPr>
            <a:spLocks noGrp="1"/>
          </p:cNvSpPr>
          <p:nvPr>
            <p:ph sz="quarter" idx="4"/>
          </p:nvPr>
        </p:nvSpPr>
        <p:spPr>
          <a:xfrm>
            <a:off x="6169026" y="1828800"/>
            <a:ext cx="4041775" cy="4267200"/>
          </a:xfrm>
        </p:spPr>
        <p:txBody>
          <a:bodyPr>
            <a:normAutofit fontScale="85000" lnSpcReduction="10000"/>
          </a:bodyPr>
          <a:lstStyle/>
          <a:p>
            <a:r>
              <a:rPr lang="ru-RU" dirty="0"/>
              <a:t>Как правило острые споры</a:t>
            </a:r>
            <a:endParaRPr lang="en-US" dirty="0"/>
          </a:p>
          <a:p>
            <a:r>
              <a:rPr lang="ru-RU" dirty="0"/>
              <a:t>Ответственность профессионалов</a:t>
            </a:r>
            <a:endParaRPr lang="en-US" dirty="0"/>
          </a:p>
          <a:p>
            <a:r>
              <a:rPr lang="ru-RU" dirty="0"/>
              <a:t>Взаимодействие имеет решающее значение для успеха</a:t>
            </a:r>
            <a:endParaRPr lang="en-US" dirty="0"/>
          </a:p>
          <a:p>
            <a:r>
              <a:rPr lang="ru-RU" dirty="0"/>
              <a:t>Два участника</a:t>
            </a:r>
            <a:r>
              <a:rPr lang="en-US" dirty="0"/>
              <a:t>: </a:t>
            </a:r>
            <a:r>
              <a:rPr lang="ru-RU" dirty="0"/>
              <a:t>клиент и консультант</a:t>
            </a:r>
            <a:r>
              <a:rPr lang="en-US" dirty="0"/>
              <a:t> </a:t>
            </a:r>
            <a:endParaRPr lang="ru-RU" dirty="0"/>
          </a:p>
          <a:p>
            <a:r>
              <a:rPr lang="ru-RU" dirty="0"/>
              <a:t>Для успешной работы важно доверие</a:t>
            </a:r>
            <a:endParaRPr lang="en-US" dirty="0"/>
          </a:p>
          <a:p>
            <a:r>
              <a:rPr lang="ru-RU" dirty="0"/>
              <a:t>Проверка качества оспаривается</a:t>
            </a:r>
            <a:endParaRPr lang="en-US" dirty="0"/>
          </a:p>
        </p:txBody>
      </p:sp>
    </p:spTree>
    <p:custDataLst>
      <p:tags r:id="rId1"/>
    </p:custDataLst>
    <p:extLst>
      <p:ext uri="{BB962C8B-B14F-4D97-AF65-F5344CB8AC3E}">
        <p14:creationId xmlns:p14="http://schemas.microsoft.com/office/powerpoint/2010/main" val="2177416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ame Side Corner Rectangle 13">
            <a:extLst>
              <a:ext uri="{FF2B5EF4-FFF2-40B4-BE49-F238E27FC236}">
                <a16:creationId xmlns:a16="http://schemas.microsoft.com/office/drawing/2014/main" id="{0DC5F496-E089-6E4A-965A-3DD24BAEFB93}"/>
              </a:ext>
            </a:extLst>
          </p:cNvPr>
          <p:cNvSpPr/>
          <p:nvPr/>
        </p:nvSpPr>
        <p:spPr>
          <a:xfrm>
            <a:off x="1774826" y="1041798"/>
            <a:ext cx="8642350" cy="4566556"/>
          </a:xfrm>
          <a:prstGeom prst="snip2Same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A3A23F8B-BA62-F847-9B6D-D5A8E351704D}"/>
              </a:ext>
            </a:extLst>
          </p:cNvPr>
          <p:cNvSpPr/>
          <p:nvPr/>
        </p:nvSpPr>
        <p:spPr>
          <a:xfrm>
            <a:off x="2209397" y="3493294"/>
            <a:ext cx="7351322" cy="187569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ounded Rectangle 8">
            <a:extLst>
              <a:ext uri="{FF2B5EF4-FFF2-40B4-BE49-F238E27FC236}">
                <a16:creationId xmlns:a16="http://schemas.microsoft.com/office/drawing/2014/main" id="{E51BF0E0-7B6E-E041-9642-90F5FB0B2204}"/>
              </a:ext>
            </a:extLst>
          </p:cNvPr>
          <p:cNvSpPr/>
          <p:nvPr/>
        </p:nvSpPr>
        <p:spPr>
          <a:xfrm>
            <a:off x="4229695" y="4018363"/>
            <a:ext cx="1232297" cy="12322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err="1"/>
              <a:t>Продуктив-ность</a:t>
            </a:r>
            <a:r>
              <a:rPr lang="en-US" sz="1350" dirty="0"/>
              <a:t> </a:t>
            </a:r>
          </a:p>
        </p:txBody>
      </p:sp>
      <p:sp>
        <p:nvSpPr>
          <p:cNvPr id="6" name="Rounded Rectangle 5">
            <a:extLst>
              <a:ext uri="{FF2B5EF4-FFF2-40B4-BE49-F238E27FC236}">
                <a16:creationId xmlns:a16="http://schemas.microsoft.com/office/drawing/2014/main" id="{06C1738A-5C9F-904C-B69B-374DBC56CD79}"/>
              </a:ext>
            </a:extLst>
          </p:cNvPr>
          <p:cNvSpPr/>
          <p:nvPr/>
        </p:nvSpPr>
        <p:spPr>
          <a:xfrm>
            <a:off x="6543673" y="222146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Соответствие назначению</a:t>
            </a:r>
            <a:endParaRPr lang="en-US" sz="1350" dirty="0"/>
          </a:p>
        </p:txBody>
      </p:sp>
      <p:sp>
        <p:nvSpPr>
          <p:cNvPr id="13" name="Rounded Rectangle 12">
            <a:extLst>
              <a:ext uri="{FF2B5EF4-FFF2-40B4-BE49-F238E27FC236}">
                <a16:creationId xmlns:a16="http://schemas.microsoft.com/office/drawing/2014/main" id="{3B2A7151-B724-CB4C-A707-2900E026BFEA}"/>
              </a:ext>
            </a:extLst>
          </p:cNvPr>
          <p:cNvSpPr/>
          <p:nvPr/>
        </p:nvSpPr>
        <p:spPr>
          <a:xfrm>
            <a:off x="4997050" y="111623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Бенефициары</a:t>
            </a:r>
            <a:r>
              <a:rPr lang="en-US" sz="1350" dirty="0"/>
              <a:t> </a:t>
            </a:r>
          </a:p>
        </p:txBody>
      </p:sp>
      <p:sp>
        <p:nvSpPr>
          <p:cNvPr id="4" name="Rounded Rectangle 3">
            <a:extLst>
              <a:ext uri="{FF2B5EF4-FFF2-40B4-BE49-F238E27FC236}">
                <a16:creationId xmlns:a16="http://schemas.microsoft.com/office/drawing/2014/main" id="{87DD0BB5-1848-DA4B-8E88-E42D89BC0AB4}"/>
              </a:ext>
            </a:extLst>
          </p:cNvPr>
          <p:cNvSpPr/>
          <p:nvPr/>
        </p:nvSpPr>
        <p:spPr>
          <a:xfrm>
            <a:off x="3321042" y="2203680"/>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Соотношение цены и качества</a:t>
            </a:r>
            <a:endParaRPr lang="en-US" sz="1350" dirty="0"/>
          </a:p>
        </p:txBody>
      </p:sp>
      <p:sp>
        <p:nvSpPr>
          <p:cNvPr id="22" name="TextBox 21">
            <a:extLst>
              <a:ext uri="{FF2B5EF4-FFF2-40B4-BE49-F238E27FC236}">
                <a16:creationId xmlns:a16="http://schemas.microsoft.com/office/drawing/2014/main" id="{B7537334-3883-0F4E-8E46-F121499B35AB}"/>
              </a:ext>
            </a:extLst>
          </p:cNvPr>
          <p:cNvSpPr txBox="1"/>
          <p:nvPr/>
        </p:nvSpPr>
        <p:spPr>
          <a:xfrm>
            <a:off x="4049821" y="3474853"/>
            <a:ext cx="4318323" cy="400110"/>
          </a:xfrm>
          <a:prstGeom prst="rect">
            <a:avLst/>
          </a:prstGeom>
          <a:noFill/>
        </p:spPr>
        <p:txBody>
          <a:bodyPr wrap="square" rtlCol="0">
            <a:spAutoFit/>
          </a:bodyPr>
          <a:lstStyle/>
          <a:p>
            <a:r>
              <a:rPr lang="ru-RU" sz="2000" b="1" dirty="0"/>
              <a:t>Основные принципы закупок</a:t>
            </a:r>
            <a:endParaRPr lang="en-US" sz="2000" b="1" dirty="0"/>
          </a:p>
        </p:txBody>
      </p:sp>
      <p:cxnSp>
        <p:nvCxnSpPr>
          <p:cNvPr id="24" name="Straight Arrow Connector 23">
            <a:extLst>
              <a:ext uri="{FF2B5EF4-FFF2-40B4-BE49-F238E27FC236}">
                <a16:creationId xmlns:a16="http://schemas.microsoft.com/office/drawing/2014/main" id="{6DCB5B88-481F-3A4E-A132-B5E98EE9CCB4}"/>
              </a:ext>
            </a:extLst>
          </p:cNvPr>
          <p:cNvCxnSpPr>
            <a:cxnSpLocks/>
          </p:cNvCxnSpPr>
          <p:nvPr/>
        </p:nvCxnSpPr>
        <p:spPr>
          <a:xfrm>
            <a:off x="5981687" y="1726152"/>
            <a:ext cx="0" cy="176714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2D1D7-8E61-6545-AADE-25D66BE2EE82}"/>
              </a:ext>
            </a:extLst>
          </p:cNvPr>
          <p:cNvCxnSpPr>
            <a:stCxn id="13" idx="1"/>
            <a:endCxn id="4" idx="0"/>
          </p:cNvCxnSpPr>
          <p:nvPr/>
        </p:nvCxnSpPr>
        <p:spPr>
          <a:xfrm flipH="1">
            <a:off x="4316405" y="1425795"/>
            <a:ext cx="680645" cy="7778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A435C-CE7A-BE44-B0F5-AD26279BF246}"/>
              </a:ext>
            </a:extLst>
          </p:cNvPr>
          <p:cNvCxnSpPr>
            <a:stCxn id="13" idx="3"/>
            <a:endCxn id="6" idx="0"/>
          </p:cNvCxnSpPr>
          <p:nvPr/>
        </p:nvCxnSpPr>
        <p:spPr>
          <a:xfrm>
            <a:off x="6987775" y="1425795"/>
            <a:ext cx="551261" cy="7956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425B563-71D8-4D47-B98F-BF0905240E89}"/>
              </a:ext>
            </a:extLst>
          </p:cNvPr>
          <p:cNvSpPr txBox="1"/>
          <p:nvPr/>
        </p:nvSpPr>
        <p:spPr>
          <a:xfrm>
            <a:off x="5575104" y="4422123"/>
            <a:ext cx="3814367" cy="1131079"/>
          </a:xfrm>
          <a:prstGeom prst="rect">
            <a:avLst/>
          </a:prstGeom>
          <a:noFill/>
        </p:spPr>
        <p:txBody>
          <a:bodyPr wrap="square" rtlCol="0">
            <a:spAutoFit/>
          </a:bodyPr>
          <a:lstStyle/>
          <a:p>
            <a:r>
              <a:rPr lang="ru-RU" sz="1350" dirty="0"/>
              <a:t>надлежащее управление (прежде всего в отношении времени и стоимости) заданным количеством ресурсов для получения согласованного уровня результатов;</a:t>
            </a:r>
            <a:r>
              <a:rPr lang="en-US" sz="1350" dirty="0"/>
              <a:t> </a:t>
            </a:r>
          </a:p>
          <a:p>
            <a:endParaRPr lang="en-US" sz="1350" dirty="0"/>
          </a:p>
        </p:txBody>
      </p:sp>
      <p:sp>
        <p:nvSpPr>
          <p:cNvPr id="5" name="TextBox 4">
            <a:extLst>
              <a:ext uri="{FF2B5EF4-FFF2-40B4-BE49-F238E27FC236}">
                <a16:creationId xmlns:a16="http://schemas.microsoft.com/office/drawing/2014/main" id="{8F93FF5F-C0D2-6345-B3E5-5D2CDAB0C125}"/>
              </a:ext>
            </a:extLst>
          </p:cNvPr>
          <p:cNvSpPr txBox="1"/>
          <p:nvPr/>
        </p:nvSpPr>
        <p:spPr>
          <a:xfrm>
            <a:off x="5631851" y="3977983"/>
            <a:ext cx="3814367" cy="507831"/>
          </a:xfrm>
          <a:prstGeom prst="rect">
            <a:avLst/>
          </a:prstGeom>
          <a:noFill/>
        </p:spPr>
        <p:txBody>
          <a:bodyPr wrap="square" rtlCol="0">
            <a:spAutoFit/>
          </a:bodyPr>
          <a:lstStyle/>
          <a:p>
            <a:r>
              <a:rPr lang="ru-RU" sz="1350" b="1" dirty="0"/>
              <a:t>Соответствующая спецификация </a:t>
            </a:r>
          </a:p>
          <a:p>
            <a:r>
              <a:rPr lang="ru-RU" sz="1350" b="1" dirty="0"/>
              <a:t>Систематическая оценка</a:t>
            </a:r>
            <a:endParaRPr lang="en-US" sz="1350" b="1" dirty="0"/>
          </a:p>
        </p:txBody>
      </p:sp>
    </p:spTree>
    <p:custDataLst>
      <p:tags r:id="rId1"/>
    </p:custDataLst>
    <p:extLst>
      <p:ext uri="{BB962C8B-B14F-4D97-AF65-F5344CB8AC3E}">
        <p14:creationId xmlns:p14="http://schemas.microsoft.com/office/powerpoint/2010/main" val="1368478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ame Side Corner Rectangle 13">
            <a:extLst>
              <a:ext uri="{FF2B5EF4-FFF2-40B4-BE49-F238E27FC236}">
                <a16:creationId xmlns:a16="http://schemas.microsoft.com/office/drawing/2014/main" id="{0DC5F496-E089-6E4A-965A-3DD24BAEFB93}"/>
              </a:ext>
            </a:extLst>
          </p:cNvPr>
          <p:cNvSpPr/>
          <p:nvPr/>
        </p:nvSpPr>
        <p:spPr>
          <a:xfrm>
            <a:off x="1774826" y="1041798"/>
            <a:ext cx="8642350" cy="4566556"/>
          </a:xfrm>
          <a:prstGeom prst="snip2Same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A3A23F8B-BA62-F847-9B6D-D5A8E351704D}"/>
              </a:ext>
            </a:extLst>
          </p:cNvPr>
          <p:cNvSpPr/>
          <p:nvPr/>
        </p:nvSpPr>
        <p:spPr>
          <a:xfrm>
            <a:off x="2209397" y="3493294"/>
            <a:ext cx="7351322" cy="187569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ounded Rectangle 9">
            <a:extLst>
              <a:ext uri="{FF2B5EF4-FFF2-40B4-BE49-F238E27FC236}">
                <a16:creationId xmlns:a16="http://schemas.microsoft.com/office/drawing/2014/main" id="{3C240D90-89D2-614E-9CD5-0E09BB0A7643}"/>
              </a:ext>
            </a:extLst>
          </p:cNvPr>
          <p:cNvSpPr/>
          <p:nvPr/>
        </p:nvSpPr>
        <p:spPr>
          <a:xfrm>
            <a:off x="6471941" y="3979396"/>
            <a:ext cx="1232297" cy="12322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solidFill>
                  <a:schemeClr val="bg1"/>
                </a:solidFill>
              </a:rPr>
              <a:t>Объектив-</a:t>
            </a:r>
            <a:r>
              <a:rPr lang="ru-RU" sz="1350" dirty="0" err="1">
                <a:solidFill>
                  <a:schemeClr val="bg1"/>
                </a:solidFill>
              </a:rPr>
              <a:t>ность</a:t>
            </a:r>
            <a:endParaRPr lang="en-US" sz="1350" dirty="0">
              <a:solidFill>
                <a:schemeClr val="bg1"/>
              </a:solidFill>
            </a:endParaRPr>
          </a:p>
        </p:txBody>
      </p:sp>
      <p:sp>
        <p:nvSpPr>
          <p:cNvPr id="6" name="Rounded Rectangle 5">
            <a:extLst>
              <a:ext uri="{FF2B5EF4-FFF2-40B4-BE49-F238E27FC236}">
                <a16:creationId xmlns:a16="http://schemas.microsoft.com/office/drawing/2014/main" id="{06C1738A-5C9F-904C-B69B-374DBC56CD79}"/>
              </a:ext>
            </a:extLst>
          </p:cNvPr>
          <p:cNvSpPr/>
          <p:nvPr/>
        </p:nvSpPr>
        <p:spPr>
          <a:xfrm>
            <a:off x="6543673" y="222146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Соответствие назначению</a:t>
            </a:r>
            <a:endParaRPr lang="en-US" sz="1350" dirty="0"/>
          </a:p>
        </p:txBody>
      </p:sp>
      <p:sp>
        <p:nvSpPr>
          <p:cNvPr id="13" name="Rounded Rectangle 12">
            <a:extLst>
              <a:ext uri="{FF2B5EF4-FFF2-40B4-BE49-F238E27FC236}">
                <a16:creationId xmlns:a16="http://schemas.microsoft.com/office/drawing/2014/main" id="{3B2A7151-B724-CB4C-A707-2900E026BFEA}"/>
              </a:ext>
            </a:extLst>
          </p:cNvPr>
          <p:cNvSpPr/>
          <p:nvPr/>
        </p:nvSpPr>
        <p:spPr>
          <a:xfrm>
            <a:off x="4997050" y="111623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Бенефициары</a:t>
            </a:r>
            <a:r>
              <a:rPr lang="en-US" sz="1350" dirty="0"/>
              <a:t> </a:t>
            </a:r>
          </a:p>
        </p:txBody>
      </p:sp>
      <p:sp>
        <p:nvSpPr>
          <p:cNvPr id="4" name="Rounded Rectangle 3">
            <a:extLst>
              <a:ext uri="{FF2B5EF4-FFF2-40B4-BE49-F238E27FC236}">
                <a16:creationId xmlns:a16="http://schemas.microsoft.com/office/drawing/2014/main" id="{87DD0BB5-1848-DA4B-8E88-E42D89BC0AB4}"/>
              </a:ext>
            </a:extLst>
          </p:cNvPr>
          <p:cNvSpPr/>
          <p:nvPr/>
        </p:nvSpPr>
        <p:spPr>
          <a:xfrm>
            <a:off x="3321042" y="2203680"/>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Соотношение цены и качества</a:t>
            </a:r>
            <a:endParaRPr lang="en-US" sz="1350" dirty="0"/>
          </a:p>
        </p:txBody>
      </p:sp>
      <p:sp>
        <p:nvSpPr>
          <p:cNvPr id="22" name="TextBox 21">
            <a:extLst>
              <a:ext uri="{FF2B5EF4-FFF2-40B4-BE49-F238E27FC236}">
                <a16:creationId xmlns:a16="http://schemas.microsoft.com/office/drawing/2014/main" id="{B7537334-3883-0F4E-8E46-F121499B35AB}"/>
              </a:ext>
            </a:extLst>
          </p:cNvPr>
          <p:cNvSpPr txBox="1"/>
          <p:nvPr/>
        </p:nvSpPr>
        <p:spPr>
          <a:xfrm>
            <a:off x="4513662" y="3602361"/>
            <a:ext cx="4547210" cy="400110"/>
          </a:xfrm>
          <a:prstGeom prst="rect">
            <a:avLst/>
          </a:prstGeom>
          <a:noFill/>
        </p:spPr>
        <p:txBody>
          <a:bodyPr wrap="square" rtlCol="0">
            <a:spAutoFit/>
          </a:bodyPr>
          <a:lstStyle/>
          <a:p>
            <a:r>
              <a:rPr lang="ru-RU" sz="2000" b="1" dirty="0"/>
              <a:t>Основные принципы закупок</a:t>
            </a:r>
            <a:endParaRPr lang="en-US" sz="2000" b="1" dirty="0"/>
          </a:p>
        </p:txBody>
      </p:sp>
      <p:cxnSp>
        <p:nvCxnSpPr>
          <p:cNvPr id="24" name="Straight Arrow Connector 23">
            <a:extLst>
              <a:ext uri="{FF2B5EF4-FFF2-40B4-BE49-F238E27FC236}">
                <a16:creationId xmlns:a16="http://schemas.microsoft.com/office/drawing/2014/main" id="{6DCB5B88-481F-3A4E-A132-B5E98EE9CCB4}"/>
              </a:ext>
            </a:extLst>
          </p:cNvPr>
          <p:cNvCxnSpPr>
            <a:cxnSpLocks/>
          </p:cNvCxnSpPr>
          <p:nvPr/>
        </p:nvCxnSpPr>
        <p:spPr>
          <a:xfrm>
            <a:off x="5981687" y="1726152"/>
            <a:ext cx="0" cy="176714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2D1D7-8E61-6545-AADE-25D66BE2EE82}"/>
              </a:ext>
            </a:extLst>
          </p:cNvPr>
          <p:cNvCxnSpPr>
            <a:stCxn id="13" idx="1"/>
            <a:endCxn id="4" idx="0"/>
          </p:cNvCxnSpPr>
          <p:nvPr/>
        </p:nvCxnSpPr>
        <p:spPr>
          <a:xfrm flipH="1">
            <a:off x="4316405" y="1425795"/>
            <a:ext cx="680645" cy="7778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A435C-CE7A-BE44-B0F5-AD26279BF246}"/>
              </a:ext>
            </a:extLst>
          </p:cNvPr>
          <p:cNvCxnSpPr>
            <a:stCxn id="13" idx="3"/>
            <a:endCxn id="6" idx="0"/>
          </p:cNvCxnSpPr>
          <p:nvPr/>
        </p:nvCxnSpPr>
        <p:spPr>
          <a:xfrm>
            <a:off x="6987775" y="1425795"/>
            <a:ext cx="551261" cy="7956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10B59C-5755-5D4A-9E59-4E2B0AF9704A}"/>
              </a:ext>
            </a:extLst>
          </p:cNvPr>
          <p:cNvSpPr txBox="1"/>
          <p:nvPr/>
        </p:nvSpPr>
        <p:spPr>
          <a:xfrm>
            <a:off x="2555384" y="4442239"/>
            <a:ext cx="3916557" cy="507831"/>
          </a:xfrm>
          <a:prstGeom prst="rect">
            <a:avLst/>
          </a:prstGeom>
          <a:noFill/>
        </p:spPr>
        <p:txBody>
          <a:bodyPr wrap="square" rtlCol="0">
            <a:spAutoFit/>
          </a:bodyPr>
          <a:lstStyle/>
          <a:p>
            <a:r>
              <a:rPr lang="ru-RU" sz="1350" dirty="0"/>
              <a:t>Означает процесс, который является прозрачным и беспристрастным</a:t>
            </a:r>
            <a:endParaRPr lang="en-US" sz="1350" dirty="0"/>
          </a:p>
        </p:txBody>
      </p:sp>
      <p:sp>
        <p:nvSpPr>
          <p:cNvPr id="5" name="TextBox 4">
            <a:extLst>
              <a:ext uri="{FF2B5EF4-FFF2-40B4-BE49-F238E27FC236}">
                <a16:creationId xmlns:a16="http://schemas.microsoft.com/office/drawing/2014/main" id="{8926088C-B4E1-5149-A9A0-B99721814E57}"/>
              </a:ext>
            </a:extLst>
          </p:cNvPr>
          <p:cNvSpPr txBox="1"/>
          <p:nvPr/>
        </p:nvSpPr>
        <p:spPr>
          <a:xfrm>
            <a:off x="2401089" y="4029080"/>
            <a:ext cx="3916557" cy="507831"/>
          </a:xfrm>
          <a:prstGeom prst="rect">
            <a:avLst/>
          </a:prstGeom>
          <a:noFill/>
        </p:spPr>
        <p:txBody>
          <a:bodyPr wrap="square" rtlCol="0">
            <a:spAutoFit/>
          </a:bodyPr>
          <a:lstStyle/>
          <a:p>
            <a:r>
              <a:rPr lang="ru-RU" sz="1350" b="1" dirty="0"/>
              <a:t>Объективная спецификация </a:t>
            </a:r>
          </a:p>
          <a:p>
            <a:r>
              <a:rPr lang="ru-RU" sz="1350" b="1" dirty="0"/>
              <a:t>Ориентированный на рынок</a:t>
            </a:r>
            <a:endParaRPr lang="en-US" sz="1350" b="1" dirty="0"/>
          </a:p>
        </p:txBody>
      </p:sp>
    </p:spTree>
    <p:custDataLst>
      <p:tags r:id="rId1"/>
    </p:custDataLst>
    <p:extLst>
      <p:ext uri="{BB962C8B-B14F-4D97-AF65-F5344CB8AC3E}">
        <p14:creationId xmlns:p14="http://schemas.microsoft.com/office/powerpoint/2010/main" val="4190685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ame Side Corner Rectangle 13">
            <a:extLst>
              <a:ext uri="{FF2B5EF4-FFF2-40B4-BE49-F238E27FC236}">
                <a16:creationId xmlns:a16="http://schemas.microsoft.com/office/drawing/2014/main" id="{0DC5F496-E089-6E4A-965A-3DD24BAEFB93}"/>
              </a:ext>
            </a:extLst>
          </p:cNvPr>
          <p:cNvSpPr/>
          <p:nvPr/>
        </p:nvSpPr>
        <p:spPr>
          <a:xfrm>
            <a:off x="1774826" y="1041798"/>
            <a:ext cx="8642350" cy="4566556"/>
          </a:xfrm>
          <a:prstGeom prst="snip2Same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A3A23F8B-BA62-F847-9B6D-D5A8E351704D}"/>
              </a:ext>
            </a:extLst>
          </p:cNvPr>
          <p:cNvSpPr/>
          <p:nvPr/>
        </p:nvSpPr>
        <p:spPr>
          <a:xfrm>
            <a:off x="2209397" y="3493294"/>
            <a:ext cx="7351322" cy="187569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ounded Rectangle 5">
            <a:extLst>
              <a:ext uri="{FF2B5EF4-FFF2-40B4-BE49-F238E27FC236}">
                <a16:creationId xmlns:a16="http://schemas.microsoft.com/office/drawing/2014/main" id="{06C1738A-5C9F-904C-B69B-374DBC56CD79}"/>
              </a:ext>
            </a:extLst>
          </p:cNvPr>
          <p:cNvSpPr/>
          <p:nvPr/>
        </p:nvSpPr>
        <p:spPr>
          <a:xfrm>
            <a:off x="6543673" y="222146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Соответствие назначению</a:t>
            </a:r>
            <a:endParaRPr lang="en-US" sz="1350" dirty="0"/>
          </a:p>
        </p:txBody>
      </p:sp>
      <p:sp>
        <p:nvSpPr>
          <p:cNvPr id="11" name="Rounded Rectangle 10">
            <a:extLst>
              <a:ext uri="{FF2B5EF4-FFF2-40B4-BE49-F238E27FC236}">
                <a16:creationId xmlns:a16="http://schemas.microsoft.com/office/drawing/2014/main" id="{9F2735A0-A637-0B49-A85D-731783FF43FD}"/>
              </a:ext>
            </a:extLst>
          </p:cNvPr>
          <p:cNvSpPr/>
          <p:nvPr/>
        </p:nvSpPr>
        <p:spPr>
          <a:xfrm>
            <a:off x="8055178" y="4029079"/>
            <a:ext cx="1232297" cy="12322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err="1">
                <a:solidFill>
                  <a:schemeClr val="bg1"/>
                </a:solidFill>
              </a:rPr>
              <a:t>Эффектив-ность</a:t>
            </a:r>
            <a:endParaRPr lang="en-US" sz="1350" dirty="0">
              <a:solidFill>
                <a:schemeClr val="bg1"/>
              </a:solidFill>
            </a:endParaRPr>
          </a:p>
        </p:txBody>
      </p:sp>
      <p:sp>
        <p:nvSpPr>
          <p:cNvPr id="13" name="Rounded Rectangle 12">
            <a:extLst>
              <a:ext uri="{FF2B5EF4-FFF2-40B4-BE49-F238E27FC236}">
                <a16:creationId xmlns:a16="http://schemas.microsoft.com/office/drawing/2014/main" id="{3B2A7151-B724-CB4C-A707-2900E026BFEA}"/>
              </a:ext>
            </a:extLst>
          </p:cNvPr>
          <p:cNvSpPr/>
          <p:nvPr/>
        </p:nvSpPr>
        <p:spPr>
          <a:xfrm>
            <a:off x="4997050" y="1116236"/>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Бенефициары</a:t>
            </a:r>
            <a:r>
              <a:rPr lang="en-US" sz="1350" dirty="0"/>
              <a:t> </a:t>
            </a:r>
          </a:p>
        </p:txBody>
      </p:sp>
      <p:sp>
        <p:nvSpPr>
          <p:cNvPr id="4" name="Rounded Rectangle 3">
            <a:extLst>
              <a:ext uri="{FF2B5EF4-FFF2-40B4-BE49-F238E27FC236}">
                <a16:creationId xmlns:a16="http://schemas.microsoft.com/office/drawing/2014/main" id="{87DD0BB5-1848-DA4B-8E88-E42D89BC0AB4}"/>
              </a:ext>
            </a:extLst>
          </p:cNvPr>
          <p:cNvSpPr/>
          <p:nvPr/>
        </p:nvSpPr>
        <p:spPr>
          <a:xfrm>
            <a:off x="3418675" y="2210664"/>
            <a:ext cx="1990725" cy="61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Соотношение цены и качества</a:t>
            </a:r>
            <a:endParaRPr lang="en-US" sz="1350" dirty="0"/>
          </a:p>
        </p:txBody>
      </p:sp>
      <p:sp>
        <p:nvSpPr>
          <p:cNvPr id="22" name="TextBox 21">
            <a:extLst>
              <a:ext uri="{FF2B5EF4-FFF2-40B4-BE49-F238E27FC236}">
                <a16:creationId xmlns:a16="http://schemas.microsoft.com/office/drawing/2014/main" id="{B7537334-3883-0F4E-8E46-F121499B35AB}"/>
              </a:ext>
            </a:extLst>
          </p:cNvPr>
          <p:cNvSpPr txBox="1"/>
          <p:nvPr/>
        </p:nvSpPr>
        <p:spPr>
          <a:xfrm>
            <a:off x="4136825" y="3465703"/>
            <a:ext cx="3470734" cy="400110"/>
          </a:xfrm>
          <a:prstGeom prst="rect">
            <a:avLst/>
          </a:prstGeom>
          <a:noFill/>
        </p:spPr>
        <p:txBody>
          <a:bodyPr wrap="square" rtlCol="0">
            <a:spAutoFit/>
          </a:bodyPr>
          <a:lstStyle/>
          <a:p>
            <a:r>
              <a:rPr lang="ru-RU" sz="2000" b="1" dirty="0"/>
              <a:t>Основные принципы закупок</a:t>
            </a:r>
            <a:endParaRPr lang="en-US" sz="2000" b="1" dirty="0"/>
          </a:p>
        </p:txBody>
      </p:sp>
      <p:cxnSp>
        <p:nvCxnSpPr>
          <p:cNvPr id="24" name="Straight Arrow Connector 23">
            <a:extLst>
              <a:ext uri="{FF2B5EF4-FFF2-40B4-BE49-F238E27FC236}">
                <a16:creationId xmlns:a16="http://schemas.microsoft.com/office/drawing/2014/main" id="{6DCB5B88-481F-3A4E-A132-B5E98EE9CCB4}"/>
              </a:ext>
            </a:extLst>
          </p:cNvPr>
          <p:cNvCxnSpPr>
            <a:cxnSpLocks/>
          </p:cNvCxnSpPr>
          <p:nvPr/>
        </p:nvCxnSpPr>
        <p:spPr>
          <a:xfrm>
            <a:off x="5981687" y="1726152"/>
            <a:ext cx="0" cy="176714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2D1D7-8E61-6545-AADE-25D66BE2EE82}"/>
              </a:ext>
            </a:extLst>
          </p:cNvPr>
          <p:cNvCxnSpPr>
            <a:stCxn id="13" idx="1"/>
            <a:endCxn id="4" idx="0"/>
          </p:cNvCxnSpPr>
          <p:nvPr/>
        </p:nvCxnSpPr>
        <p:spPr>
          <a:xfrm flipH="1">
            <a:off x="4414038" y="1425799"/>
            <a:ext cx="583012" cy="7848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A435C-CE7A-BE44-B0F5-AD26279BF246}"/>
              </a:ext>
            </a:extLst>
          </p:cNvPr>
          <p:cNvCxnSpPr>
            <a:stCxn id="13" idx="3"/>
            <a:endCxn id="6" idx="0"/>
          </p:cNvCxnSpPr>
          <p:nvPr/>
        </p:nvCxnSpPr>
        <p:spPr>
          <a:xfrm>
            <a:off x="6987775" y="1425795"/>
            <a:ext cx="551261" cy="7956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F7BA9A-52D0-D34A-806E-DF0176ADDB07}"/>
              </a:ext>
            </a:extLst>
          </p:cNvPr>
          <p:cNvSpPr txBox="1"/>
          <p:nvPr/>
        </p:nvSpPr>
        <p:spPr>
          <a:xfrm>
            <a:off x="2536841" y="4449927"/>
            <a:ext cx="5518337" cy="715581"/>
          </a:xfrm>
          <a:prstGeom prst="rect">
            <a:avLst/>
          </a:prstGeom>
          <a:noFill/>
        </p:spPr>
        <p:txBody>
          <a:bodyPr wrap="square" rtlCol="0">
            <a:spAutoFit/>
          </a:bodyPr>
          <a:lstStyle/>
          <a:p>
            <a:r>
              <a:rPr lang="ru-RU" sz="1350" dirty="0"/>
              <a:t>Относится к достижению конкретных результатов с учетом целей развития Бенефициара для конкретного проекта, финансируемого ИБР.</a:t>
            </a:r>
            <a:endParaRPr lang="en-US" sz="1350" dirty="0"/>
          </a:p>
          <a:p>
            <a:endParaRPr lang="en-US" sz="1350" dirty="0"/>
          </a:p>
        </p:txBody>
      </p:sp>
      <p:sp>
        <p:nvSpPr>
          <p:cNvPr id="5" name="TextBox 4">
            <a:extLst>
              <a:ext uri="{FF2B5EF4-FFF2-40B4-BE49-F238E27FC236}">
                <a16:creationId xmlns:a16="http://schemas.microsoft.com/office/drawing/2014/main" id="{2A12C51E-D2BF-854D-926E-15646DE8CB42}"/>
              </a:ext>
            </a:extLst>
          </p:cNvPr>
          <p:cNvSpPr txBox="1"/>
          <p:nvPr/>
        </p:nvSpPr>
        <p:spPr>
          <a:xfrm>
            <a:off x="2422922" y="4036306"/>
            <a:ext cx="5614988" cy="507831"/>
          </a:xfrm>
          <a:prstGeom prst="rect">
            <a:avLst/>
          </a:prstGeom>
          <a:noFill/>
        </p:spPr>
        <p:txBody>
          <a:bodyPr wrap="square" rtlCol="0">
            <a:spAutoFit/>
          </a:bodyPr>
          <a:lstStyle/>
          <a:p>
            <a:r>
              <a:rPr lang="ru-RU" sz="1350" b="1" dirty="0"/>
              <a:t>Четкие требования Эффективные критерии Достижение желаемых результатов</a:t>
            </a:r>
            <a:endParaRPr lang="en-US" sz="1350" b="1" dirty="0"/>
          </a:p>
        </p:txBody>
      </p:sp>
    </p:spTree>
    <p:custDataLst>
      <p:tags r:id="rId1"/>
    </p:custDataLst>
    <p:extLst>
      <p:ext uri="{BB962C8B-B14F-4D97-AF65-F5344CB8AC3E}">
        <p14:creationId xmlns:p14="http://schemas.microsoft.com/office/powerpoint/2010/main" val="2813948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0AE3-6B8C-9748-ADCD-EED874A0A921}"/>
              </a:ext>
            </a:extLst>
          </p:cNvPr>
          <p:cNvSpPr>
            <a:spLocks noGrp="1"/>
          </p:cNvSpPr>
          <p:nvPr>
            <p:ph type="title"/>
          </p:nvPr>
        </p:nvSpPr>
        <p:spPr/>
        <p:txBody>
          <a:bodyPr>
            <a:noAutofit/>
          </a:bodyPr>
          <a:lstStyle/>
          <a:p>
            <a:r>
              <a:rPr lang="ru-RU" dirty="0">
                <a:latin typeface="+mj-lt"/>
              </a:rPr>
              <a:t>План закупок</a:t>
            </a:r>
            <a:br>
              <a:rPr lang="en-US" dirty="0">
                <a:latin typeface="+mj-lt"/>
              </a:rPr>
            </a:br>
            <a:endParaRPr lang="en-US" dirty="0">
              <a:latin typeface="+mj-lt"/>
            </a:endParaRPr>
          </a:p>
        </p:txBody>
      </p:sp>
      <p:sp>
        <p:nvSpPr>
          <p:cNvPr id="6" name="Rectangle 5">
            <a:extLst>
              <a:ext uri="{FF2B5EF4-FFF2-40B4-BE49-F238E27FC236}">
                <a16:creationId xmlns:a16="http://schemas.microsoft.com/office/drawing/2014/main" id="{B2ABA6C5-63C7-47ED-9816-7EBBB258AD7B}"/>
              </a:ext>
            </a:extLst>
          </p:cNvPr>
          <p:cNvSpPr/>
          <p:nvPr/>
        </p:nvSpPr>
        <p:spPr>
          <a:xfrm>
            <a:off x="1908270" y="905357"/>
            <a:ext cx="9144000" cy="923330"/>
          </a:xfrm>
          <a:prstGeom prst="rect">
            <a:avLst/>
          </a:prstGeom>
        </p:spPr>
        <p:txBody>
          <a:bodyPr wrap="square">
            <a:spAutoFit/>
          </a:bodyPr>
          <a:lstStyle/>
          <a:p>
            <a:r>
              <a:rPr lang="ru-RU" dirty="0">
                <a:latin typeface="Roboto Light" panose="02000000000000000000" pitchFamily="2" charset="0"/>
                <a:ea typeface="Roboto Light" panose="02000000000000000000" pitchFamily="2" charset="0"/>
              </a:rPr>
              <a:t>План и стратегия закупок являются фундаментальными предпосылками для успеха реализации проекта, новые руководящие принципы предоставляют отдельные положения, которые вводят ясность и прозрачность в этом отношении.</a:t>
            </a:r>
            <a:endParaRPr lang="en-US" dirty="0">
              <a:latin typeface="Roboto Light" panose="02000000000000000000" pitchFamily="2" charset="0"/>
              <a:ea typeface="Roboto Light" panose="02000000000000000000" pitchFamily="2" charset="0"/>
            </a:endParaRPr>
          </a:p>
        </p:txBody>
      </p:sp>
      <p:sp>
        <p:nvSpPr>
          <p:cNvPr id="7" name="Rectangle 6">
            <a:extLst>
              <a:ext uri="{FF2B5EF4-FFF2-40B4-BE49-F238E27FC236}">
                <a16:creationId xmlns:a16="http://schemas.microsoft.com/office/drawing/2014/main" id="{F700CC60-0F01-4D76-8DED-3BC7D0750901}"/>
              </a:ext>
            </a:extLst>
          </p:cNvPr>
          <p:cNvSpPr/>
          <p:nvPr/>
        </p:nvSpPr>
        <p:spPr>
          <a:xfrm>
            <a:off x="3610438" y="1876462"/>
            <a:ext cx="4720010" cy="369332"/>
          </a:xfrm>
          <a:prstGeom prst="rect">
            <a:avLst/>
          </a:prstGeom>
          <a:ln w="28575">
            <a:solidFill>
              <a:schemeClr val="accent1">
                <a:lumMod val="50000"/>
              </a:schemeClr>
            </a:solidFill>
          </a:ln>
        </p:spPr>
        <p:txBody>
          <a:bodyPr wrap="none">
            <a:spAutoFit/>
          </a:bodyPr>
          <a:lstStyle/>
          <a:p>
            <a:r>
              <a:rPr lang="ru-RU" dirty="0"/>
              <a:t>Разумно составленные план закупок покажет</a:t>
            </a:r>
            <a:r>
              <a:rPr lang="en-US" dirty="0"/>
              <a:t>:</a:t>
            </a:r>
          </a:p>
        </p:txBody>
      </p:sp>
      <p:sp>
        <p:nvSpPr>
          <p:cNvPr id="8" name="Freeform 12">
            <a:extLst>
              <a:ext uri="{FF2B5EF4-FFF2-40B4-BE49-F238E27FC236}">
                <a16:creationId xmlns:a16="http://schemas.microsoft.com/office/drawing/2014/main" id="{25D1428E-B798-4903-BC8B-28A4B9328603}"/>
              </a:ext>
            </a:extLst>
          </p:cNvPr>
          <p:cNvSpPr/>
          <p:nvPr/>
        </p:nvSpPr>
        <p:spPr bwMode="gray">
          <a:xfrm>
            <a:off x="2064173" y="4941741"/>
            <a:ext cx="9606719" cy="489698"/>
          </a:xfrm>
          <a:prstGeom prst="rect">
            <a:avLst/>
          </a:prstGeom>
          <a:solidFill>
            <a:srgbClr val="FFFFFF">
              <a:lumMod val="95000"/>
            </a:srgbClr>
          </a:solidFill>
        </p:spPr>
        <p:txBody>
          <a:bodyPr wrap="square" lIns="1242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Профессионализм и поддержка по вопросам этики для выполнения надлежащей процедуры, подотчетности и прозрачности.</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9" name="Freeform 11">
            <a:extLst>
              <a:ext uri="{FF2B5EF4-FFF2-40B4-BE49-F238E27FC236}">
                <a16:creationId xmlns:a16="http://schemas.microsoft.com/office/drawing/2014/main" id="{C5167526-2BA1-484F-9FF6-276553616C17}"/>
              </a:ext>
            </a:extLst>
          </p:cNvPr>
          <p:cNvSpPr/>
          <p:nvPr/>
        </p:nvSpPr>
        <p:spPr bwMode="gray">
          <a:xfrm>
            <a:off x="1966445" y="5446928"/>
            <a:ext cx="8450731" cy="489698"/>
          </a:xfrm>
          <a:prstGeom prst="rect">
            <a:avLst/>
          </a:prstGeom>
          <a:solidFill>
            <a:srgbClr val="FFFFFF">
              <a:lumMod val="95000"/>
            </a:srgbClr>
          </a:solidFill>
        </p:spPr>
        <p:txBody>
          <a:bodyPr wrap="square" lIns="1242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План закупок служит катализатором для реалистичных прогнозов завершения проекта и быстрых выплат.</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10" name="Freeform 10">
            <a:extLst>
              <a:ext uri="{FF2B5EF4-FFF2-40B4-BE49-F238E27FC236}">
                <a16:creationId xmlns:a16="http://schemas.microsoft.com/office/drawing/2014/main" id="{BAD0A51E-1CAF-4096-B59D-4F2BD5CD2263}"/>
              </a:ext>
            </a:extLst>
          </p:cNvPr>
          <p:cNvSpPr/>
          <p:nvPr/>
        </p:nvSpPr>
        <p:spPr bwMode="gray">
          <a:xfrm>
            <a:off x="1966445" y="2637440"/>
            <a:ext cx="8450731" cy="489698"/>
          </a:xfrm>
          <a:prstGeom prst="rect">
            <a:avLst/>
          </a:prstGeom>
          <a:solidFill>
            <a:srgbClr val="FFFFFF">
              <a:lumMod val="95000"/>
            </a:srgbClr>
          </a:solidFill>
        </p:spPr>
        <p:txBody>
          <a:bodyPr wrap="square" lIns="864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Исследования и планирование повышают ценность для поиска</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11" name="Freeform 9">
            <a:extLst>
              <a:ext uri="{FF2B5EF4-FFF2-40B4-BE49-F238E27FC236}">
                <a16:creationId xmlns:a16="http://schemas.microsoft.com/office/drawing/2014/main" id="{95A04033-8771-4B8A-9144-E0140E626658}"/>
              </a:ext>
            </a:extLst>
          </p:cNvPr>
          <p:cNvSpPr/>
          <p:nvPr/>
        </p:nvSpPr>
        <p:spPr bwMode="gray">
          <a:xfrm>
            <a:off x="1966445" y="3208037"/>
            <a:ext cx="8450731" cy="489698"/>
          </a:xfrm>
          <a:prstGeom prst="rect">
            <a:avLst/>
          </a:prstGeom>
          <a:solidFill>
            <a:srgbClr val="FFFFFF">
              <a:lumMod val="95000"/>
            </a:srgbClr>
          </a:solidFill>
        </p:spPr>
        <p:txBody>
          <a:bodyPr wrap="square" lIns="1242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Эффективная и действенная реализация способствует результатам</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12" name="Freeform 8">
            <a:extLst>
              <a:ext uri="{FF2B5EF4-FFF2-40B4-BE49-F238E27FC236}">
                <a16:creationId xmlns:a16="http://schemas.microsoft.com/office/drawing/2014/main" id="{726C6F25-6DA1-457A-9F27-57F434E59EE4}"/>
              </a:ext>
            </a:extLst>
          </p:cNvPr>
          <p:cNvSpPr/>
          <p:nvPr/>
        </p:nvSpPr>
        <p:spPr bwMode="gray">
          <a:xfrm>
            <a:off x="1870634" y="3804268"/>
            <a:ext cx="8450731" cy="489698"/>
          </a:xfrm>
          <a:prstGeom prst="rect">
            <a:avLst/>
          </a:prstGeom>
          <a:solidFill>
            <a:srgbClr val="FFFFFF">
              <a:lumMod val="95000"/>
            </a:srgbClr>
          </a:solidFill>
        </p:spPr>
        <p:txBody>
          <a:bodyPr wrap="square" lIns="1377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Совместные междисциплинарные команды/командная работа ведут к наилучшим решениям</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13" name="Freeform 7">
            <a:extLst>
              <a:ext uri="{FF2B5EF4-FFF2-40B4-BE49-F238E27FC236}">
                <a16:creationId xmlns:a16="http://schemas.microsoft.com/office/drawing/2014/main" id="{AF1BED5D-DF59-4EF0-9081-8289481F8CFA}"/>
              </a:ext>
            </a:extLst>
          </p:cNvPr>
          <p:cNvSpPr/>
          <p:nvPr/>
        </p:nvSpPr>
        <p:spPr bwMode="gray">
          <a:xfrm>
            <a:off x="1966445" y="4327462"/>
            <a:ext cx="9606719" cy="489698"/>
          </a:xfrm>
          <a:prstGeom prst="rect">
            <a:avLst/>
          </a:prstGeom>
          <a:solidFill>
            <a:srgbClr val="FFFFFF">
              <a:lumMod val="95000"/>
            </a:srgbClr>
          </a:solidFill>
        </p:spPr>
        <p:txBody>
          <a:bodyPr wrap="square" lIns="1431000" anchor="ctr" anchorCtr="0">
            <a:noAutofit/>
          </a:bodyPr>
          <a:lstStyle/>
          <a:p>
            <a:pPr marL="338138" lvl="1" indent="1191" defTabSz="685800" eaLnBrk="0" fontAlgn="base" hangingPunct="0">
              <a:spcBef>
                <a:spcPct val="0"/>
              </a:spcBef>
              <a:spcAft>
                <a:spcPts val="900"/>
              </a:spcAft>
              <a:defRPr/>
            </a:pPr>
            <a:r>
              <a:rPr lang="ru-RU" kern="0" dirty="0">
                <a:solidFill>
                  <a:sysClr val="windowText" lastClr="000000"/>
                </a:solidFill>
                <a:latin typeface="Roboto Light" panose="02000000000000000000" pitchFamily="2" charset="0"/>
                <a:ea typeface="Roboto Light" panose="02000000000000000000" pitchFamily="2" charset="0"/>
              </a:rPr>
              <a:t>Надлежащее управление проектами обеспечивают своевременную поставку; бюджет в соответствии со спецификацией</a:t>
            </a:r>
            <a:endParaRPr lang="en-US" kern="0" dirty="0">
              <a:solidFill>
                <a:sysClr val="windowText" lastClr="000000"/>
              </a:solidFill>
              <a:latin typeface="Roboto Light" panose="02000000000000000000" pitchFamily="2" charset="0"/>
              <a:ea typeface="Roboto Light" panose="02000000000000000000" pitchFamily="2" charset="0"/>
            </a:endParaRPr>
          </a:p>
        </p:txBody>
      </p:sp>
      <p:sp>
        <p:nvSpPr>
          <p:cNvPr id="14" name="Freeform 6">
            <a:extLst>
              <a:ext uri="{FF2B5EF4-FFF2-40B4-BE49-F238E27FC236}">
                <a16:creationId xmlns:a16="http://schemas.microsoft.com/office/drawing/2014/main" id="{7D953231-53F5-4620-9668-A509E3DCF1DF}"/>
              </a:ext>
            </a:extLst>
          </p:cNvPr>
          <p:cNvSpPr/>
          <p:nvPr/>
        </p:nvSpPr>
        <p:spPr bwMode="gray">
          <a:xfrm>
            <a:off x="1954293" y="2648346"/>
            <a:ext cx="1028067" cy="489698"/>
          </a:xfrm>
          <a:custGeom>
            <a:avLst/>
            <a:gdLst/>
            <a:ahLst/>
            <a:cxnLst/>
            <a:rect l="l" t="t" r="r" b="b"/>
            <a:pathLst>
              <a:path w="1258088" h="504000">
                <a:moveTo>
                  <a:pt x="54006" y="0"/>
                </a:moveTo>
                <a:cubicBezTo>
                  <a:pt x="525330" y="0"/>
                  <a:pt x="951644" y="192715"/>
                  <a:pt x="1258088" y="504000"/>
                </a:cubicBezTo>
                <a:lnTo>
                  <a:pt x="1149686" y="504000"/>
                </a:lnTo>
                <a:cubicBezTo>
                  <a:pt x="855107" y="204996"/>
                  <a:pt x="449679" y="15912"/>
                  <a:pt x="0" y="2727"/>
                </a:cubicBezTo>
                <a:cubicBezTo>
                  <a:pt x="17894" y="284"/>
                  <a:pt x="35917" y="0"/>
                  <a:pt x="54006"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15" name="Freeform 5">
            <a:extLst>
              <a:ext uri="{FF2B5EF4-FFF2-40B4-BE49-F238E27FC236}">
                <a16:creationId xmlns:a16="http://schemas.microsoft.com/office/drawing/2014/main" id="{F28D8233-44A2-4D26-B1CC-A944E11DDF08}"/>
              </a:ext>
            </a:extLst>
          </p:cNvPr>
          <p:cNvSpPr/>
          <p:nvPr/>
        </p:nvSpPr>
        <p:spPr bwMode="gray">
          <a:xfrm>
            <a:off x="2947296" y="3208037"/>
            <a:ext cx="339071" cy="489698"/>
          </a:xfrm>
          <a:custGeom>
            <a:avLst/>
            <a:gdLst/>
            <a:ahLst/>
            <a:cxnLst/>
            <a:rect l="l" t="t" r="r" b="b"/>
            <a:pathLst>
              <a:path w="414935" h="504000">
                <a:moveTo>
                  <a:pt x="0" y="0"/>
                </a:moveTo>
                <a:lnTo>
                  <a:pt x="108383" y="0"/>
                </a:lnTo>
                <a:cubicBezTo>
                  <a:pt x="239535" y="146489"/>
                  <a:pt x="344084" y="316922"/>
                  <a:pt x="414935" y="504000"/>
                </a:cubicBezTo>
                <a:lnTo>
                  <a:pt x="307268" y="504000"/>
                </a:lnTo>
                <a:cubicBezTo>
                  <a:pt x="236059" y="316906"/>
                  <a:pt x="131405" y="146388"/>
                  <a:pt x="0"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16" name="Freeform 4">
            <a:extLst>
              <a:ext uri="{FF2B5EF4-FFF2-40B4-BE49-F238E27FC236}">
                <a16:creationId xmlns:a16="http://schemas.microsoft.com/office/drawing/2014/main" id="{0AA0D719-39E3-4120-96EA-4D093F8D41FA}"/>
              </a:ext>
            </a:extLst>
          </p:cNvPr>
          <p:cNvSpPr/>
          <p:nvPr/>
        </p:nvSpPr>
        <p:spPr bwMode="gray">
          <a:xfrm>
            <a:off x="3219500" y="3767770"/>
            <a:ext cx="160091" cy="489698"/>
          </a:xfrm>
          <a:custGeom>
            <a:avLst/>
            <a:gdLst/>
            <a:ahLst/>
            <a:cxnLst/>
            <a:rect l="l" t="t" r="r" b="b"/>
            <a:pathLst>
              <a:path w="195910" h="504000">
                <a:moveTo>
                  <a:pt x="0" y="0"/>
                </a:moveTo>
                <a:lnTo>
                  <a:pt x="108208" y="0"/>
                </a:lnTo>
                <a:cubicBezTo>
                  <a:pt x="163120" y="158437"/>
                  <a:pt x="193682" y="327898"/>
                  <a:pt x="195910" y="504000"/>
                </a:cubicBezTo>
                <a:lnTo>
                  <a:pt x="87933" y="504000"/>
                </a:lnTo>
                <a:cubicBezTo>
                  <a:pt x="85670" y="327871"/>
                  <a:pt x="55099" y="158385"/>
                  <a:pt x="0"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17" name="Freeform 3">
            <a:extLst>
              <a:ext uri="{FF2B5EF4-FFF2-40B4-BE49-F238E27FC236}">
                <a16:creationId xmlns:a16="http://schemas.microsoft.com/office/drawing/2014/main" id="{8E2D4F46-5325-4565-A0DB-F79D4A86E366}"/>
              </a:ext>
            </a:extLst>
          </p:cNvPr>
          <p:cNvSpPr/>
          <p:nvPr/>
        </p:nvSpPr>
        <p:spPr bwMode="gray">
          <a:xfrm>
            <a:off x="3219421" y="4327462"/>
            <a:ext cx="160160" cy="489698"/>
          </a:xfrm>
          <a:custGeom>
            <a:avLst/>
            <a:gdLst/>
            <a:ahLst/>
            <a:cxnLst/>
            <a:rect l="l" t="t" r="r" b="b"/>
            <a:pathLst>
              <a:path w="195994" h="504000">
                <a:moveTo>
                  <a:pt x="88017" y="0"/>
                </a:moveTo>
                <a:lnTo>
                  <a:pt x="195994" y="0"/>
                </a:lnTo>
                <a:cubicBezTo>
                  <a:pt x="193746" y="176107"/>
                  <a:pt x="163155" y="345569"/>
                  <a:pt x="108206" y="504000"/>
                </a:cubicBezTo>
                <a:lnTo>
                  <a:pt x="0" y="504000"/>
                </a:lnTo>
                <a:cubicBezTo>
                  <a:pt x="55133" y="345620"/>
                  <a:pt x="85733" y="176134"/>
                  <a:pt x="88017"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18" name="Freeform 2">
            <a:extLst>
              <a:ext uri="{FF2B5EF4-FFF2-40B4-BE49-F238E27FC236}">
                <a16:creationId xmlns:a16="http://schemas.microsoft.com/office/drawing/2014/main" id="{0B86A91B-2A6B-4832-8AEE-4F939817D5CC}"/>
              </a:ext>
            </a:extLst>
          </p:cNvPr>
          <p:cNvSpPr/>
          <p:nvPr/>
        </p:nvSpPr>
        <p:spPr bwMode="gray">
          <a:xfrm>
            <a:off x="2947070" y="4887237"/>
            <a:ext cx="339203" cy="489698"/>
          </a:xfrm>
          <a:custGeom>
            <a:avLst/>
            <a:gdLst/>
            <a:ahLst/>
            <a:cxnLst/>
            <a:rect l="l" t="t" r="r" b="b"/>
            <a:pathLst>
              <a:path w="415097" h="504000">
                <a:moveTo>
                  <a:pt x="307432" y="0"/>
                </a:moveTo>
                <a:lnTo>
                  <a:pt x="415097" y="0"/>
                </a:lnTo>
                <a:cubicBezTo>
                  <a:pt x="344192" y="187089"/>
                  <a:pt x="239589" y="357525"/>
                  <a:pt x="108375" y="504000"/>
                </a:cubicBezTo>
                <a:lnTo>
                  <a:pt x="0" y="504000"/>
                </a:lnTo>
                <a:cubicBezTo>
                  <a:pt x="131461" y="357623"/>
                  <a:pt x="236168" y="187102"/>
                  <a:pt x="307432"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19" name="Freeform 1">
            <a:extLst>
              <a:ext uri="{FF2B5EF4-FFF2-40B4-BE49-F238E27FC236}">
                <a16:creationId xmlns:a16="http://schemas.microsoft.com/office/drawing/2014/main" id="{FBAE18AF-2C1E-478F-A642-B3FDDF6C4843}"/>
              </a:ext>
            </a:extLst>
          </p:cNvPr>
          <p:cNvSpPr/>
          <p:nvPr/>
        </p:nvSpPr>
        <p:spPr bwMode="gray">
          <a:xfrm>
            <a:off x="1954293" y="5446928"/>
            <a:ext cx="1027834" cy="489698"/>
          </a:xfrm>
          <a:custGeom>
            <a:avLst/>
            <a:gdLst/>
            <a:ahLst/>
            <a:cxnLst/>
            <a:rect l="l" t="t" r="r" b="b"/>
            <a:pathLst>
              <a:path w="1257802" h="503686">
                <a:moveTo>
                  <a:pt x="1149351" y="0"/>
                </a:moveTo>
                <a:lnTo>
                  <a:pt x="1257802" y="0"/>
                </a:lnTo>
                <a:cubicBezTo>
                  <a:pt x="951368" y="311096"/>
                  <a:pt x="525178" y="503686"/>
                  <a:pt x="54006" y="503686"/>
                </a:cubicBezTo>
                <a:lnTo>
                  <a:pt x="0" y="500959"/>
                </a:lnTo>
                <a:cubicBezTo>
                  <a:pt x="449515" y="487779"/>
                  <a:pt x="854812" y="298829"/>
                  <a:pt x="1149351" y="0"/>
                </a:cubicBezTo>
                <a:close/>
              </a:path>
            </a:pathLst>
          </a:custGeom>
          <a:solidFill>
            <a:srgbClr val="0D3B46"/>
          </a:solidFill>
        </p:spPr>
        <p:txBody>
          <a:bodyPr wrap="none" anchor="ctr" anchorCtr="0">
            <a:noAutofit/>
          </a:bodyPr>
          <a:lstStyle/>
          <a:p>
            <a:pPr marL="203597" lvl="1" indent="-203597" defTabSz="685800" eaLnBrk="0" fontAlgn="base" hangingPunct="0">
              <a:spcBef>
                <a:spcPct val="0"/>
              </a:spcBef>
              <a:spcAft>
                <a:spcPts val="900"/>
              </a:spcAft>
              <a:defRPr/>
            </a:pPr>
            <a:endParaRPr lang="en-US" sz="1050" kern="0" dirty="0">
              <a:solidFill>
                <a:sysClr val="windowText" lastClr="000000"/>
              </a:solidFill>
            </a:endParaRPr>
          </a:p>
        </p:txBody>
      </p:sp>
      <p:sp>
        <p:nvSpPr>
          <p:cNvPr id="20" name="Ellipse 10">
            <a:extLst>
              <a:ext uri="{FF2B5EF4-FFF2-40B4-BE49-F238E27FC236}">
                <a16:creationId xmlns:a16="http://schemas.microsoft.com/office/drawing/2014/main" id="{39E5D142-C431-4B7B-88A6-C60CF946AFE0}"/>
              </a:ext>
            </a:extLst>
          </p:cNvPr>
          <p:cNvSpPr/>
          <p:nvPr/>
        </p:nvSpPr>
        <p:spPr>
          <a:xfrm>
            <a:off x="1908270" y="2648351"/>
            <a:ext cx="1383056" cy="3289128"/>
          </a:xfrm>
          <a:custGeom>
            <a:avLst/>
            <a:gdLst/>
            <a:ahLst/>
            <a:cxnLst/>
            <a:rect l="l" t="t" r="r" b="b"/>
            <a:pathLst>
              <a:path w="1692502" h="3385186">
                <a:moveTo>
                  <a:pt x="0" y="0"/>
                </a:moveTo>
                <a:cubicBezTo>
                  <a:pt x="934753" y="47"/>
                  <a:pt x="1692502" y="757829"/>
                  <a:pt x="1692502" y="1692593"/>
                </a:cubicBezTo>
                <a:cubicBezTo>
                  <a:pt x="1692502" y="2627357"/>
                  <a:pt x="934753" y="3385139"/>
                  <a:pt x="0" y="3385186"/>
                </a:cubicBezTo>
                <a:close/>
              </a:path>
            </a:pathLst>
          </a:custGeom>
          <a:solidFill>
            <a:srgbClr val="FFFFFF"/>
          </a:solidFill>
          <a:ln w="12700" cap="flat" cmpd="sng" algn="ctr">
            <a:noFill/>
            <a:prstDash val="solid"/>
            <a:miter lim="800000"/>
          </a:ln>
          <a:effectLst/>
        </p:spPr>
        <p:txBody>
          <a:bodyPr vert="vert270" lIns="108000" tIns="108000" rIns="108000" bIns="351000" rtlCol="0" anchor="ctr" anchorCtr="0"/>
          <a:lstStyle/>
          <a:p>
            <a:pPr defTabSz="685800">
              <a:defRPr/>
            </a:pPr>
            <a:endParaRPr lang="en-US" sz="1350" b="1" kern="0" dirty="0">
              <a:solidFill>
                <a:srgbClr val="40AA35"/>
              </a:solidFill>
              <a:latin typeface="Calibri" panose="020F0502020204030204"/>
            </a:endParaRPr>
          </a:p>
        </p:txBody>
      </p:sp>
      <p:sp>
        <p:nvSpPr>
          <p:cNvPr id="21" name="Ellipse 11">
            <a:extLst>
              <a:ext uri="{FF2B5EF4-FFF2-40B4-BE49-F238E27FC236}">
                <a16:creationId xmlns:a16="http://schemas.microsoft.com/office/drawing/2014/main" id="{124C88F4-829C-4FC6-B17D-BB5E41DA2054}"/>
              </a:ext>
            </a:extLst>
          </p:cNvPr>
          <p:cNvSpPr/>
          <p:nvPr/>
        </p:nvSpPr>
        <p:spPr>
          <a:xfrm>
            <a:off x="1908270" y="2754884"/>
            <a:ext cx="1294794" cy="3076856"/>
          </a:xfrm>
          <a:custGeom>
            <a:avLst/>
            <a:gdLst/>
            <a:ahLst/>
            <a:cxnLst/>
            <a:rect l="l" t="t" r="r" b="b"/>
            <a:pathLst>
              <a:path w="1584491" h="3166714">
                <a:moveTo>
                  <a:pt x="1134" y="0"/>
                </a:moveTo>
                <a:cubicBezTo>
                  <a:pt x="875598" y="0"/>
                  <a:pt x="1584491" y="708893"/>
                  <a:pt x="1584491" y="1583357"/>
                </a:cubicBezTo>
                <a:cubicBezTo>
                  <a:pt x="1584491" y="2457821"/>
                  <a:pt x="875598" y="3166714"/>
                  <a:pt x="1134" y="3166714"/>
                </a:cubicBezTo>
                <a:lnTo>
                  <a:pt x="0" y="3166657"/>
                </a:lnTo>
                <a:lnTo>
                  <a:pt x="0" y="57"/>
                </a:lnTo>
                <a:cubicBezTo>
                  <a:pt x="378" y="0"/>
                  <a:pt x="756" y="0"/>
                  <a:pt x="1134" y="0"/>
                </a:cubicBezTo>
                <a:close/>
              </a:path>
            </a:pathLst>
          </a:custGeom>
          <a:solidFill>
            <a:srgbClr val="40AA35"/>
          </a:solidFill>
          <a:ln w="12700" cap="flat" cmpd="sng" algn="ctr">
            <a:noFill/>
            <a:prstDash val="solid"/>
            <a:miter lim="800000"/>
          </a:ln>
          <a:effectLst/>
        </p:spPr>
        <p:txBody>
          <a:bodyPr lIns="162000" rtlCol="0" anchor="ctr"/>
          <a:lstStyle/>
          <a:p>
            <a:pPr defTabSz="685800">
              <a:defRPr/>
            </a:pPr>
            <a:endParaRPr lang="en-US" sz="1350" b="1" kern="0" dirty="0">
              <a:solidFill>
                <a:sysClr val="windowText" lastClr="000000"/>
              </a:solidFill>
              <a:latin typeface="Calibri" panose="020F0502020204030204"/>
            </a:endParaRPr>
          </a:p>
        </p:txBody>
      </p:sp>
      <p:sp>
        <p:nvSpPr>
          <p:cNvPr id="22" name="Oval 21">
            <a:extLst>
              <a:ext uri="{FF2B5EF4-FFF2-40B4-BE49-F238E27FC236}">
                <a16:creationId xmlns:a16="http://schemas.microsoft.com/office/drawing/2014/main" id="{596D011B-B0AC-4ADB-9B49-BCE7FE9FB3CB}"/>
              </a:ext>
            </a:extLst>
          </p:cNvPr>
          <p:cNvSpPr>
            <a:spLocks noChangeAspect="1"/>
          </p:cNvSpPr>
          <p:nvPr/>
        </p:nvSpPr>
        <p:spPr>
          <a:xfrm>
            <a:off x="1598530" y="3983572"/>
            <a:ext cx="619483" cy="619483"/>
          </a:xfrm>
          <a:prstGeom prst="ellipse">
            <a:avLst/>
          </a:prstGeom>
          <a:solidFill>
            <a:srgbClr val="0D3B46"/>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defRPr/>
            </a:pPr>
            <a:endParaRPr lang="en-US" sz="1200" kern="0" dirty="0">
              <a:solidFill>
                <a:srgbClr val="FFFFFF"/>
              </a:solidFill>
              <a:latin typeface="Calibri" panose="020F0502020204030204"/>
            </a:endParaRPr>
          </a:p>
        </p:txBody>
      </p:sp>
      <p:sp>
        <p:nvSpPr>
          <p:cNvPr id="23" name="POWER_USER_ID_ICONS_Hand_Plant">
            <a:extLst>
              <a:ext uri="{FF2B5EF4-FFF2-40B4-BE49-F238E27FC236}">
                <a16:creationId xmlns:a16="http://schemas.microsoft.com/office/drawing/2014/main" id="{0ABA9F4E-47E3-4AF7-A555-35D7DFC03C10}"/>
              </a:ext>
            </a:extLst>
          </p:cNvPr>
          <p:cNvSpPr>
            <a:spLocks noChangeAspect="1" noEditPoints="1"/>
          </p:cNvSpPr>
          <p:nvPr>
            <p:custDataLst>
              <p:tags r:id="rId2"/>
            </p:custDataLst>
          </p:nvPr>
        </p:nvSpPr>
        <p:spPr bwMode="auto">
          <a:xfrm>
            <a:off x="2470358" y="3376600"/>
            <a:ext cx="355130" cy="275516"/>
          </a:xfrm>
          <a:custGeom>
            <a:avLst/>
            <a:gdLst>
              <a:gd name="T0" fmla="*/ 480 w 1055"/>
              <a:gd name="T1" fmla="*/ 808 h 818"/>
              <a:gd name="T2" fmla="*/ 109 w 1055"/>
              <a:gd name="T3" fmla="*/ 763 h 818"/>
              <a:gd name="T4" fmla="*/ 78 w 1055"/>
              <a:gd name="T5" fmla="*/ 757 h 818"/>
              <a:gd name="T6" fmla="*/ 11 w 1055"/>
              <a:gd name="T7" fmla="*/ 549 h 818"/>
              <a:gd name="T8" fmla="*/ 468 w 1055"/>
              <a:gd name="T9" fmla="*/ 459 h 818"/>
              <a:gd name="T10" fmla="*/ 547 w 1055"/>
              <a:gd name="T11" fmla="*/ 456 h 818"/>
              <a:gd name="T12" fmla="*/ 561 w 1055"/>
              <a:gd name="T13" fmla="*/ 462 h 818"/>
              <a:gd name="T14" fmla="*/ 599 w 1055"/>
              <a:gd name="T15" fmla="*/ 461 h 818"/>
              <a:gd name="T16" fmla="*/ 637 w 1055"/>
              <a:gd name="T17" fmla="*/ 348 h 818"/>
              <a:gd name="T18" fmla="*/ 532 w 1055"/>
              <a:gd name="T19" fmla="*/ 15 h 818"/>
              <a:gd name="T20" fmla="*/ 551 w 1055"/>
              <a:gd name="T21" fmla="*/ 0 h 818"/>
              <a:gd name="T22" fmla="*/ 675 w 1055"/>
              <a:gd name="T23" fmla="*/ 229 h 818"/>
              <a:gd name="T24" fmla="*/ 656 w 1055"/>
              <a:gd name="T25" fmla="*/ 401 h 818"/>
              <a:gd name="T26" fmla="*/ 646 w 1055"/>
              <a:gd name="T27" fmla="*/ 470 h 818"/>
              <a:gd name="T28" fmla="*/ 658 w 1055"/>
              <a:gd name="T29" fmla="*/ 470 h 818"/>
              <a:gd name="T30" fmla="*/ 701 w 1055"/>
              <a:gd name="T31" fmla="*/ 458 h 818"/>
              <a:gd name="T32" fmla="*/ 738 w 1055"/>
              <a:gd name="T33" fmla="*/ 463 h 818"/>
              <a:gd name="T34" fmla="*/ 735 w 1055"/>
              <a:gd name="T35" fmla="*/ 543 h 818"/>
              <a:gd name="T36" fmla="*/ 778 w 1055"/>
              <a:gd name="T37" fmla="*/ 572 h 818"/>
              <a:gd name="T38" fmla="*/ 1026 w 1055"/>
              <a:gd name="T39" fmla="*/ 455 h 818"/>
              <a:gd name="T40" fmla="*/ 1046 w 1055"/>
              <a:gd name="T41" fmla="*/ 544 h 818"/>
              <a:gd name="T42" fmla="*/ 564 w 1055"/>
              <a:gd name="T43" fmla="*/ 817 h 818"/>
              <a:gd name="T44" fmla="*/ 487 w 1055"/>
              <a:gd name="T45" fmla="*/ 771 h 818"/>
              <a:gd name="T46" fmla="*/ 1014 w 1055"/>
              <a:gd name="T47" fmla="*/ 521 h 818"/>
              <a:gd name="T48" fmla="*/ 995 w 1055"/>
              <a:gd name="T49" fmla="*/ 476 h 818"/>
              <a:gd name="T50" fmla="*/ 790 w 1055"/>
              <a:gd name="T51" fmla="*/ 613 h 818"/>
              <a:gd name="T52" fmla="*/ 786 w 1055"/>
              <a:gd name="T53" fmla="*/ 617 h 818"/>
              <a:gd name="T54" fmla="*/ 513 w 1055"/>
              <a:gd name="T55" fmla="*/ 667 h 818"/>
              <a:gd name="T56" fmla="*/ 436 w 1055"/>
              <a:gd name="T57" fmla="*/ 632 h 818"/>
              <a:gd name="T58" fmla="*/ 530 w 1055"/>
              <a:gd name="T59" fmla="*/ 633 h 818"/>
              <a:gd name="T60" fmla="*/ 741 w 1055"/>
              <a:gd name="T61" fmla="*/ 611 h 818"/>
              <a:gd name="T62" fmla="*/ 752 w 1055"/>
              <a:gd name="T63" fmla="*/ 600 h 818"/>
              <a:gd name="T64" fmla="*/ 710 w 1055"/>
              <a:gd name="T65" fmla="*/ 574 h 818"/>
              <a:gd name="T66" fmla="*/ 650 w 1055"/>
              <a:gd name="T67" fmla="*/ 563 h 818"/>
              <a:gd name="T68" fmla="*/ 467 w 1055"/>
              <a:gd name="T69" fmla="*/ 500 h 818"/>
              <a:gd name="T70" fmla="*/ 465 w 1055"/>
              <a:gd name="T71" fmla="*/ 499 h 818"/>
              <a:gd name="T72" fmla="*/ 102 w 1055"/>
              <a:gd name="T73" fmla="*/ 536 h 818"/>
              <a:gd name="T74" fmla="*/ 377 w 1055"/>
              <a:gd name="T75" fmla="*/ 737 h 818"/>
              <a:gd name="T76" fmla="*/ 44 w 1055"/>
              <a:gd name="T77" fmla="*/ 572 h 818"/>
              <a:gd name="T78" fmla="*/ 132 w 1055"/>
              <a:gd name="T79" fmla="*/ 702 h 818"/>
              <a:gd name="T80" fmla="*/ 44 w 1055"/>
              <a:gd name="T81" fmla="*/ 572 h 818"/>
              <a:gd name="T82" fmla="*/ 538 w 1055"/>
              <a:gd name="T83" fmla="*/ 495 h 818"/>
              <a:gd name="T84" fmla="*/ 696 w 1055"/>
              <a:gd name="T85" fmla="*/ 532 h 818"/>
              <a:gd name="T86" fmla="*/ 712 w 1055"/>
              <a:gd name="T87" fmla="*/ 495 h 818"/>
              <a:gd name="T88" fmla="*/ 712 w 1055"/>
              <a:gd name="T89" fmla="*/ 493 h 818"/>
              <a:gd name="T90" fmla="*/ 653 w 1055"/>
              <a:gd name="T91" fmla="*/ 513 h 818"/>
              <a:gd name="T92" fmla="*/ 625 w 1055"/>
              <a:gd name="T93" fmla="*/ 501 h 818"/>
              <a:gd name="T94" fmla="*/ 608 w 1055"/>
              <a:gd name="T95" fmla="*/ 510 h 818"/>
              <a:gd name="T96" fmla="*/ 526 w 1055"/>
              <a:gd name="T97" fmla="*/ 488 h 818"/>
              <a:gd name="T98" fmla="*/ 567 w 1055"/>
              <a:gd name="T99" fmla="*/ 41 h 818"/>
              <a:gd name="T100" fmla="*/ 602 w 1055"/>
              <a:gd name="T101" fmla="*/ 66 h 818"/>
              <a:gd name="T102" fmla="*/ 394 w 1055"/>
              <a:gd name="T103" fmla="*/ 647 h 818"/>
              <a:gd name="T104" fmla="*/ 339 w 1055"/>
              <a:gd name="T105" fmla="*/ 647 h 818"/>
              <a:gd name="T106" fmla="*/ 336 w 1055"/>
              <a:gd name="T107" fmla="*/ 609 h 818"/>
              <a:gd name="T108" fmla="*/ 412 w 1055"/>
              <a:gd name="T109" fmla="*/ 63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5" h="818">
                <a:moveTo>
                  <a:pt x="564" y="817"/>
                </a:moveTo>
                <a:cubicBezTo>
                  <a:pt x="521" y="817"/>
                  <a:pt x="489" y="810"/>
                  <a:pt x="480" y="808"/>
                </a:cubicBezTo>
                <a:cubicBezTo>
                  <a:pt x="446" y="808"/>
                  <a:pt x="407" y="791"/>
                  <a:pt x="362" y="771"/>
                </a:cubicBezTo>
                <a:cubicBezTo>
                  <a:pt x="277" y="735"/>
                  <a:pt x="182" y="693"/>
                  <a:pt x="109" y="763"/>
                </a:cubicBezTo>
                <a:cubicBezTo>
                  <a:pt x="104" y="768"/>
                  <a:pt x="98" y="769"/>
                  <a:pt x="92" y="768"/>
                </a:cubicBezTo>
                <a:cubicBezTo>
                  <a:pt x="86" y="767"/>
                  <a:pt x="81" y="762"/>
                  <a:pt x="78" y="757"/>
                </a:cubicBezTo>
                <a:lnTo>
                  <a:pt x="3" y="572"/>
                </a:lnTo>
                <a:cubicBezTo>
                  <a:pt x="0" y="563"/>
                  <a:pt x="3" y="554"/>
                  <a:pt x="11" y="549"/>
                </a:cubicBezTo>
                <a:cubicBezTo>
                  <a:pt x="31" y="536"/>
                  <a:pt x="210" y="420"/>
                  <a:pt x="271" y="411"/>
                </a:cubicBezTo>
                <a:cubicBezTo>
                  <a:pt x="328" y="402"/>
                  <a:pt x="408" y="431"/>
                  <a:pt x="468" y="459"/>
                </a:cubicBezTo>
                <a:cubicBezTo>
                  <a:pt x="474" y="453"/>
                  <a:pt x="481" y="448"/>
                  <a:pt x="491" y="445"/>
                </a:cubicBezTo>
                <a:cubicBezTo>
                  <a:pt x="508" y="439"/>
                  <a:pt x="527" y="443"/>
                  <a:pt x="547" y="456"/>
                </a:cubicBezTo>
                <a:cubicBezTo>
                  <a:pt x="554" y="461"/>
                  <a:pt x="558" y="462"/>
                  <a:pt x="560" y="463"/>
                </a:cubicBezTo>
                <a:cubicBezTo>
                  <a:pt x="560" y="462"/>
                  <a:pt x="560" y="462"/>
                  <a:pt x="561" y="462"/>
                </a:cubicBezTo>
                <a:cubicBezTo>
                  <a:pt x="564" y="459"/>
                  <a:pt x="571" y="452"/>
                  <a:pt x="582" y="453"/>
                </a:cubicBezTo>
                <a:cubicBezTo>
                  <a:pt x="589" y="454"/>
                  <a:pt x="594" y="457"/>
                  <a:pt x="599" y="461"/>
                </a:cubicBezTo>
                <a:cubicBezTo>
                  <a:pt x="604" y="438"/>
                  <a:pt x="611" y="413"/>
                  <a:pt x="621" y="388"/>
                </a:cubicBezTo>
                <a:cubicBezTo>
                  <a:pt x="627" y="372"/>
                  <a:pt x="633" y="359"/>
                  <a:pt x="637" y="348"/>
                </a:cubicBezTo>
                <a:cubicBezTo>
                  <a:pt x="658" y="299"/>
                  <a:pt x="662" y="290"/>
                  <a:pt x="643" y="248"/>
                </a:cubicBezTo>
                <a:cubicBezTo>
                  <a:pt x="625" y="234"/>
                  <a:pt x="511" y="139"/>
                  <a:pt x="532" y="15"/>
                </a:cubicBezTo>
                <a:cubicBezTo>
                  <a:pt x="534" y="6"/>
                  <a:pt x="542" y="0"/>
                  <a:pt x="551" y="0"/>
                </a:cubicBezTo>
                <a:lnTo>
                  <a:pt x="551" y="0"/>
                </a:lnTo>
                <a:cubicBezTo>
                  <a:pt x="553" y="0"/>
                  <a:pt x="595" y="1"/>
                  <a:pt x="630" y="40"/>
                </a:cubicBezTo>
                <a:cubicBezTo>
                  <a:pt x="666" y="80"/>
                  <a:pt x="681" y="144"/>
                  <a:pt x="675" y="229"/>
                </a:cubicBezTo>
                <a:cubicBezTo>
                  <a:pt x="702" y="288"/>
                  <a:pt x="696" y="305"/>
                  <a:pt x="672" y="362"/>
                </a:cubicBezTo>
                <a:cubicBezTo>
                  <a:pt x="667" y="373"/>
                  <a:pt x="662" y="386"/>
                  <a:pt x="656" y="401"/>
                </a:cubicBezTo>
                <a:cubicBezTo>
                  <a:pt x="648" y="422"/>
                  <a:pt x="642" y="443"/>
                  <a:pt x="637" y="462"/>
                </a:cubicBezTo>
                <a:cubicBezTo>
                  <a:pt x="641" y="464"/>
                  <a:pt x="643" y="467"/>
                  <a:pt x="646" y="470"/>
                </a:cubicBezTo>
                <a:cubicBezTo>
                  <a:pt x="649" y="473"/>
                  <a:pt x="652" y="474"/>
                  <a:pt x="653" y="475"/>
                </a:cubicBezTo>
                <a:cubicBezTo>
                  <a:pt x="654" y="474"/>
                  <a:pt x="657" y="471"/>
                  <a:pt x="658" y="470"/>
                </a:cubicBezTo>
                <a:cubicBezTo>
                  <a:pt x="663" y="465"/>
                  <a:pt x="678" y="449"/>
                  <a:pt x="696" y="460"/>
                </a:cubicBezTo>
                <a:cubicBezTo>
                  <a:pt x="697" y="459"/>
                  <a:pt x="699" y="458"/>
                  <a:pt x="701" y="458"/>
                </a:cubicBezTo>
                <a:cubicBezTo>
                  <a:pt x="707" y="455"/>
                  <a:pt x="717" y="450"/>
                  <a:pt x="728" y="455"/>
                </a:cubicBezTo>
                <a:cubicBezTo>
                  <a:pt x="731" y="456"/>
                  <a:pt x="735" y="458"/>
                  <a:pt x="738" y="463"/>
                </a:cubicBezTo>
                <a:cubicBezTo>
                  <a:pt x="750" y="467"/>
                  <a:pt x="750" y="478"/>
                  <a:pt x="750" y="495"/>
                </a:cubicBezTo>
                <a:cubicBezTo>
                  <a:pt x="750" y="518"/>
                  <a:pt x="742" y="534"/>
                  <a:pt x="735" y="543"/>
                </a:cubicBezTo>
                <a:cubicBezTo>
                  <a:pt x="747" y="548"/>
                  <a:pt x="760" y="556"/>
                  <a:pt x="772" y="566"/>
                </a:cubicBezTo>
                <a:cubicBezTo>
                  <a:pt x="774" y="568"/>
                  <a:pt x="776" y="570"/>
                  <a:pt x="778" y="572"/>
                </a:cubicBezTo>
                <a:cubicBezTo>
                  <a:pt x="824" y="530"/>
                  <a:pt x="941" y="430"/>
                  <a:pt x="997" y="437"/>
                </a:cubicBezTo>
                <a:cubicBezTo>
                  <a:pt x="1010" y="439"/>
                  <a:pt x="1020" y="445"/>
                  <a:pt x="1026" y="455"/>
                </a:cubicBezTo>
                <a:cubicBezTo>
                  <a:pt x="1035" y="465"/>
                  <a:pt x="1044" y="488"/>
                  <a:pt x="1053" y="524"/>
                </a:cubicBezTo>
                <a:cubicBezTo>
                  <a:pt x="1055" y="532"/>
                  <a:pt x="1052" y="540"/>
                  <a:pt x="1046" y="544"/>
                </a:cubicBezTo>
                <a:cubicBezTo>
                  <a:pt x="1044" y="545"/>
                  <a:pt x="907" y="638"/>
                  <a:pt x="853" y="696"/>
                </a:cubicBezTo>
                <a:cubicBezTo>
                  <a:pt x="758" y="796"/>
                  <a:pt x="642" y="817"/>
                  <a:pt x="564" y="817"/>
                </a:cubicBezTo>
                <a:close/>
                <a:moveTo>
                  <a:pt x="482" y="771"/>
                </a:moveTo>
                <a:cubicBezTo>
                  <a:pt x="484" y="771"/>
                  <a:pt x="485" y="771"/>
                  <a:pt x="487" y="771"/>
                </a:cubicBezTo>
                <a:cubicBezTo>
                  <a:pt x="488" y="772"/>
                  <a:pt x="687" y="818"/>
                  <a:pt x="825" y="670"/>
                </a:cubicBezTo>
                <a:cubicBezTo>
                  <a:pt x="874" y="618"/>
                  <a:pt x="979" y="544"/>
                  <a:pt x="1014" y="521"/>
                </a:cubicBezTo>
                <a:cubicBezTo>
                  <a:pt x="1005" y="491"/>
                  <a:pt x="999" y="481"/>
                  <a:pt x="998" y="480"/>
                </a:cubicBezTo>
                <a:cubicBezTo>
                  <a:pt x="997" y="479"/>
                  <a:pt x="996" y="478"/>
                  <a:pt x="995" y="476"/>
                </a:cubicBezTo>
                <a:cubicBezTo>
                  <a:pt x="995" y="475"/>
                  <a:pt x="995" y="475"/>
                  <a:pt x="992" y="475"/>
                </a:cubicBezTo>
                <a:cubicBezTo>
                  <a:pt x="958" y="470"/>
                  <a:pt x="853" y="553"/>
                  <a:pt x="790" y="613"/>
                </a:cubicBezTo>
                <a:cubicBezTo>
                  <a:pt x="789" y="614"/>
                  <a:pt x="787" y="615"/>
                  <a:pt x="786" y="616"/>
                </a:cubicBezTo>
                <a:cubicBezTo>
                  <a:pt x="786" y="616"/>
                  <a:pt x="786" y="616"/>
                  <a:pt x="786" y="617"/>
                </a:cubicBezTo>
                <a:cubicBezTo>
                  <a:pt x="760" y="669"/>
                  <a:pt x="604" y="696"/>
                  <a:pt x="569" y="688"/>
                </a:cubicBezTo>
                <a:cubicBezTo>
                  <a:pt x="549" y="684"/>
                  <a:pt x="531" y="675"/>
                  <a:pt x="513" y="667"/>
                </a:cubicBezTo>
                <a:cubicBezTo>
                  <a:pt x="493" y="657"/>
                  <a:pt x="474" y="647"/>
                  <a:pt x="457" y="649"/>
                </a:cubicBezTo>
                <a:cubicBezTo>
                  <a:pt x="446" y="650"/>
                  <a:pt x="437" y="642"/>
                  <a:pt x="436" y="632"/>
                </a:cubicBezTo>
                <a:cubicBezTo>
                  <a:pt x="435" y="622"/>
                  <a:pt x="443" y="612"/>
                  <a:pt x="453" y="611"/>
                </a:cubicBezTo>
                <a:cubicBezTo>
                  <a:pt x="481" y="609"/>
                  <a:pt x="506" y="621"/>
                  <a:pt x="530" y="633"/>
                </a:cubicBezTo>
                <a:cubicBezTo>
                  <a:pt x="546" y="641"/>
                  <a:pt x="561" y="649"/>
                  <a:pt x="576" y="652"/>
                </a:cubicBezTo>
                <a:cubicBezTo>
                  <a:pt x="600" y="657"/>
                  <a:pt x="700" y="638"/>
                  <a:pt x="741" y="611"/>
                </a:cubicBezTo>
                <a:cubicBezTo>
                  <a:pt x="749" y="605"/>
                  <a:pt x="752" y="601"/>
                  <a:pt x="752" y="600"/>
                </a:cubicBezTo>
                <a:lnTo>
                  <a:pt x="752" y="600"/>
                </a:lnTo>
                <a:cubicBezTo>
                  <a:pt x="752" y="600"/>
                  <a:pt x="751" y="598"/>
                  <a:pt x="747" y="594"/>
                </a:cubicBezTo>
                <a:cubicBezTo>
                  <a:pt x="735" y="584"/>
                  <a:pt x="723" y="578"/>
                  <a:pt x="710" y="574"/>
                </a:cubicBezTo>
                <a:cubicBezTo>
                  <a:pt x="708" y="573"/>
                  <a:pt x="707" y="573"/>
                  <a:pt x="706" y="573"/>
                </a:cubicBezTo>
                <a:cubicBezTo>
                  <a:pt x="689" y="568"/>
                  <a:pt x="671" y="566"/>
                  <a:pt x="650" y="563"/>
                </a:cubicBezTo>
                <a:cubicBezTo>
                  <a:pt x="611" y="559"/>
                  <a:pt x="567" y="554"/>
                  <a:pt x="519" y="527"/>
                </a:cubicBezTo>
                <a:cubicBezTo>
                  <a:pt x="501" y="517"/>
                  <a:pt x="484" y="508"/>
                  <a:pt x="467" y="500"/>
                </a:cubicBezTo>
                <a:cubicBezTo>
                  <a:pt x="467" y="500"/>
                  <a:pt x="467" y="500"/>
                  <a:pt x="467" y="500"/>
                </a:cubicBezTo>
                <a:cubicBezTo>
                  <a:pt x="466" y="500"/>
                  <a:pt x="466" y="499"/>
                  <a:pt x="465" y="499"/>
                </a:cubicBezTo>
                <a:cubicBezTo>
                  <a:pt x="387" y="461"/>
                  <a:pt x="316" y="441"/>
                  <a:pt x="277" y="448"/>
                </a:cubicBezTo>
                <a:cubicBezTo>
                  <a:pt x="246" y="452"/>
                  <a:pt x="166" y="497"/>
                  <a:pt x="102" y="536"/>
                </a:cubicBezTo>
                <a:lnTo>
                  <a:pt x="168" y="691"/>
                </a:lnTo>
                <a:cubicBezTo>
                  <a:pt x="239" y="677"/>
                  <a:pt x="313" y="709"/>
                  <a:pt x="377" y="737"/>
                </a:cubicBezTo>
                <a:cubicBezTo>
                  <a:pt x="417" y="755"/>
                  <a:pt x="455" y="771"/>
                  <a:pt x="482" y="771"/>
                </a:cubicBezTo>
                <a:close/>
                <a:moveTo>
                  <a:pt x="44" y="572"/>
                </a:moveTo>
                <a:lnTo>
                  <a:pt x="103" y="719"/>
                </a:lnTo>
                <a:cubicBezTo>
                  <a:pt x="113" y="712"/>
                  <a:pt x="122" y="707"/>
                  <a:pt x="132" y="702"/>
                </a:cubicBezTo>
                <a:lnTo>
                  <a:pt x="69" y="556"/>
                </a:lnTo>
                <a:cubicBezTo>
                  <a:pt x="60" y="562"/>
                  <a:pt x="52" y="567"/>
                  <a:pt x="44" y="572"/>
                </a:cubicBezTo>
                <a:close/>
                <a:moveTo>
                  <a:pt x="512" y="481"/>
                </a:moveTo>
                <a:cubicBezTo>
                  <a:pt x="523" y="486"/>
                  <a:pt x="531" y="491"/>
                  <a:pt x="538" y="495"/>
                </a:cubicBezTo>
                <a:cubicBezTo>
                  <a:pt x="579" y="518"/>
                  <a:pt x="617" y="522"/>
                  <a:pt x="654" y="526"/>
                </a:cubicBezTo>
                <a:cubicBezTo>
                  <a:pt x="668" y="528"/>
                  <a:pt x="682" y="529"/>
                  <a:pt x="696" y="532"/>
                </a:cubicBezTo>
                <a:cubicBezTo>
                  <a:pt x="697" y="528"/>
                  <a:pt x="700" y="525"/>
                  <a:pt x="703" y="523"/>
                </a:cubicBezTo>
                <a:cubicBezTo>
                  <a:pt x="703" y="523"/>
                  <a:pt x="712" y="515"/>
                  <a:pt x="712" y="495"/>
                </a:cubicBezTo>
                <a:lnTo>
                  <a:pt x="712" y="494"/>
                </a:lnTo>
                <a:cubicBezTo>
                  <a:pt x="712" y="494"/>
                  <a:pt x="712" y="494"/>
                  <a:pt x="712" y="493"/>
                </a:cubicBezTo>
                <a:cubicBezTo>
                  <a:pt x="705" y="496"/>
                  <a:pt x="696" y="499"/>
                  <a:pt x="685" y="496"/>
                </a:cubicBezTo>
                <a:cubicBezTo>
                  <a:pt x="679" y="502"/>
                  <a:pt x="669" y="513"/>
                  <a:pt x="653" y="513"/>
                </a:cubicBezTo>
                <a:lnTo>
                  <a:pt x="653" y="513"/>
                </a:lnTo>
                <a:cubicBezTo>
                  <a:pt x="643" y="513"/>
                  <a:pt x="634" y="509"/>
                  <a:pt x="625" y="501"/>
                </a:cubicBezTo>
                <a:cubicBezTo>
                  <a:pt x="623" y="502"/>
                  <a:pt x="622" y="503"/>
                  <a:pt x="620" y="503"/>
                </a:cubicBezTo>
                <a:cubicBezTo>
                  <a:pt x="617" y="506"/>
                  <a:pt x="614" y="509"/>
                  <a:pt x="608" y="510"/>
                </a:cubicBezTo>
                <a:cubicBezTo>
                  <a:pt x="594" y="512"/>
                  <a:pt x="584" y="500"/>
                  <a:pt x="579" y="495"/>
                </a:cubicBezTo>
                <a:cubicBezTo>
                  <a:pt x="564" y="504"/>
                  <a:pt x="548" y="502"/>
                  <a:pt x="526" y="488"/>
                </a:cubicBezTo>
                <a:cubicBezTo>
                  <a:pt x="522" y="485"/>
                  <a:pt x="517" y="482"/>
                  <a:pt x="512" y="481"/>
                </a:cubicBezTo>
                <a:close/>
                <a:moveTo>
                  <a:pt x="567" y="41"/>
                </a:moveTo>
                <a:cubicBezTo>
                  <a:pt x="565" y="107"/>
                  <a:pt x="608" y="163"/>
                  <a:pt x="639" y="194"/>
                </a:cubicBezTo>
                <a:cubicBezTo>
                  <a:pt x="639" y="137"/>
                  <a:pt x="626" y="93"/>
                  <a:pt x="602" y="66"/>
                </a:cubicBezTo>
                <a:cubicBezTo>
                  <a:pt x="590" y="52"/>
                  <a:pt x="577" y="45"/>
                  <a:pt x="567" y="41"/>
                </a:cubicBezTo>
                <a:close/>
                <a:moveTo>
                  <a:pt x="394" y="647"/>
                </a:moveTo>
                <a:cubicBezTo>
                  <a:pt x="393" y="647"/>
                  <a:pt x="392" y="647"/>
                  <a:pt x="392" y="647"/>
                </a:cubicBezTo>
                <a:cubicBezTo>
                  <a:pt x="392" y="647"/>
                  <a:pt x="369" y="645"/>
                  <a:pt x="339" y="647"/>
                </a:cubicBezTo>
                <a:cubicBezTo>
                  <a:pt x="328" y="647"/>
                  <a:pt x="319" y="639"/>
                  <a:pt x="319" y="629"/>
                </a:cubicBezTo>
                <a:cubicBezTo>
                  <a:pt x="318" y="619"/>
                  <a:pt x="326" y="610"/>
                  <a:pt x="336" y="609"/>
                </a:cubicBezTo>
                <a:cubicBezTo>
                  <a:pt x="370" y="607"/>
                  <a:pt x="394" y="610"/>
                  <a:pt x="395" y="610"/>
                </a:cubicBezTo>
                <a:cubicBezTo>
                  <a:pt x="406" y="611"/>
                  <a:pt x="413" y="620"/>
                  <a:pt x="412" y="630"/>
                </a:cubicBezTo>
                <a:cubicBezTo>
                  <a:pt x="411" y="640"/>
                  <a:pt x="403" y="647"/>
                  <a:pt x="394" y="647"/>
                </a:cubicBez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nvGrpSpPr>
          <p:cNvPr id="24" name="POWER_USER_ID_ICONS_Gears">
            <a:extLst>
              <a:ext uri="{FF2B5EF4-FFF2-40B4-BE49-F238E27FC236}">
                <a16:creationId xmlns:a16="http://schemas.microsoft.com/office/drawing/2014/main" id="{419C6354-63B8-451D-B3B0-4324FB533514}"/>
              </a:ext>
            </a:extLst>
          </p:cNvPr>
          <p:cNvGrpSpPr>
            <a:grpSpLocks noChangeAspect="1"/>
          </p:cNvGrpSpPr>
          <p:nvPr>
            <p:custDataLst>
              <p:tags r:id="rId3"/>
            </p:custDataLst>
          </p:nvPr>
        </p:nvGrpSpPr>
        <p:grpSpPr bwMode="auto">
          <a:xfrm>
            <a:off x="2458589" y="4902127"/>
            <a:ext cx="399857" cy="426693"/>
            <a:chOff x="8" y="8"/>
            <a:chExt cx="447" cy="477"/>
          </a:xfrm>
          <a:solidFill>
            <a:srgbClr val="FFFFFF"/>
          </a:solidFill>
        </p:grpSpPr>
        <p:sp>
          <p:nvSpPr>
            <p:cNvPr id="25" name="POWER_USER_ID_ICONS_Gears">
              <a:extLst>
                <a:ext uri="{FF2B5EF4-FFF2-40B4-BE49-F238E27FC236}">
                  <a16:creationId xmlns:a16="http://schemas.microsoft.com/office/drawing/2014/main" id="{21DA2A9A-620E-43D5-B007-A9B03779509F}"/>
                </a:ext>
              </a:extLst>
            </p:cNvPr>
            <p:cNvSpPr>
              <a:spLocks noEditPoints="1"/>
            </p:cNvSpPr>
            <p:nvPr>
              <p:custDataLst>
                <p:tags r:id="rId21"/>
              </p:custDataLst>
            </p:nvPr>
          </p:nvSpPr>
          <p:spPr bwMode="auto">
            <a:xfrm>
              <a:off x="209" y="8"/>
              <a:ext cx="246" cy="246"/>
            </a:xfrm>
            <a:custGeom>
              <a:avLst/>
              <a:gdLst>
                <a:gd name="T0" fmla="*/ 569 w 630"/>
                <a:gd name="T1" fmla="*/ 128 h 630"/>
                <a:gd name="T2" fmla="*/ 501 w 630"/>
                <a:gd name="T3" fmla="*/ 63 h 630"/>
                <a:gd name="T4" fmla="*/ 415 w 630"/>
                <a:gd name="T5" fmla="*/ 101 h 630"/>
                <a:gd name="T6" fmla="*/ 372 w 630"/>
                <a:gd name="T7" fmla="*/ 86 h 630"/>
                <a:gd name="T8" fmla="*/ 325 w 630"/>
                <a:gd name="T9" fmla="*/ 0 h 630"/>
                <a:gd name="T10" fmla="*/ 305 w 630"/>
                <a:gd name="T11" fmla="*/ 0 h 630"/>
                <a:gd name="T12" fmla="*/ 262 w 630"/>
                <a:gd name="T13" fmla="*/ 85 h 630"/>
                <a:gd name="T14" fmla="*/ 245 w 630"/>
                <a:gd name="T15" fmla="*/ 89 h 630"/>
                <a:gd name="T16" fmla="*/ 191 w 630"/>
                <a:gd name="T17" fmla="*/ 114 h 630"/>
                <a:gd name="T18" fmla="*/ 127 w 630"/>
                <a:gd name="T19" fmla="*/ 61 h 630"/>
                <a:gd name="T20" fmla="*/ 91 w 630"/>
                <a:gd name="T21" fmla="*/ 94 h 630"/>
                <a:gd name="T22" fmla="*/ 62 w 630"/>
                <a:gd name="T23" fmla="*/ 129 h 630"/>
                <a:gd name="T24" fmla="*/ 100 w 630"/>
                <a:gd name="T25" fmla="*/ 215 h 630"/>
                <a:gd name="T26" fmla="*/ 85 w 630"/>
                <a:gd name="T27" fmla="*/ 260 h 630"/>
                <a:gd name="T28" fmla="*/ 0 w 630"/>
                <a:gd name="T29" fmla="*/ 308 h 630"/>
                <a:gd name="T30" fmla="*/ 85 w 630"/>
                <a:gd name="T31" fmla="*/ 370 h 630"/>
                <a:gd name="T32" fmla="*/ 100 w 630"/>
                <a:gd name="T33" fmla="*/ 416 h 630"/>
                <a:gd name="T34" fmla="*/ 64 w 630"/>
                <a:gd name="T35" fmla="*/ 504 h 630"/>
                <a:gd name="T36" fmla="*/ 131 w 630"/>
                <a:gd name="T37" fmla="*/ 570 h 630"/>
                <a:gd name="T38" fmla="*/ 193 w 630"/>
                <a:gd name="T39" fmla="*/ 519 h 630"/>
                <a:gd name="T40" fmla="*/ 248 w 630"/>
                <a:gd name="T41" fmla="*/ 543 h 630"/>
                <a:gd name="T42" fmla="*/ 270 w 630"/>
                <a:gd name="T43" fmla="*/ 628 h 630"/>
                <a:gd name="T44" fmla="*/ 324 w 630"/>
                <a:gd name="T45" fmla="*/ 630 h 630"/>
                <a:gd name="T46" fmla="*/ 372 w 630"/>
                <a:gd name="T47" fmla="*/ 545 h 630"/>
                <a:gd name="T48" fmla="*/ 384 w 630"/>
                <a:gd name="T49" fmla="*/ 541 h 630"/>
                <a:gd name="T50" fmla="*/ 441 w 630"/>
                <a:gd name="T51" fmla="*/ 515 h 630"/>
                <a:gd name="T52" fmla="*/ 505 w 630"/>
                <a:gd name="T53" fmla="*/ 568 h 630"/>
                <a:gd name="T54" fmla="*/ 538 w 630"/>
                <a:gd name="T55" fmla="*/ 538 h 630"/>
                <a:gd name="T56" fmla="*/ 518 w 630"/>
                <a:gd name="T57" fmla="*/ 438 h 630"/>
                <a:gd name="T58" fmla="*/ 530 w 630"/>
                <a:gd name="T59" fmla="*/ 415 h 630"/>
                <a:gd name="T60" fmla="*/ 542 w 630"/>
                <a:gd name="T61" fmla="*/ 383 h 630"/>
                <a:gd name="T62" fmla="*/ 626 w 630"/>
                <a:gd name="T63" fmla="*/ 364 h 630"/>
                <a:gd name="T64" fmla="*/ 630 w 630"/>
                <a:gd name="T65" fmla="*/ 315 h 630"/>
                <a:gd name="T66" fmla="*/ 626 w 630"/>
                <a:gd name="T67" fmla="*/ 268 h 630"/>
                <a:gd name="T68" fmla="*/ 542 w 630"/>
                <a:gd name="T69" fmla="*/ 249 h 630"/>
                <a:gd name="T70" fmla="*/ 517 w 630"/>
                <a:gd name="T71" fmla="*/ 191 h 630"/>
                <a:gd name="T72" fmla="*/ 235 w 630"/>
                <a:gd name="T73" fmla="*/ 233 h 630"/>
                <a:gd name="T74" fmla="*/ 399 w 630"/>
                <a:gd name="T75" fmla="*/ 233 h 630"/>
                <a:gd name="T76" fmla="*/ 399 w 630"/>
                <a:gd name="T77" fmla="*/ 396 h 630"/>
                <a:gd name="T78" fmla="*/ 235 w 630"/>
                <a:gd name="T79" fmla="*/ 396 h 630"/>
                <a:gd name="T80" fmla="*/ 235 w 630"/>
                <a:gd name="T81" fmla="*/ 23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0" h="630">
                  <a:moveTo>
                    <a:pt x="569" y="129"/>
                  </a:moveTo>
                  <a:lnTo>
                    <a:pt x="569" y="128"/>
                  </a:lnTo>
                  <a:cubicBezTo>
                    <a:pt x="550" y="103"/>
                    <a:pt x="527" y="81"/>
                    <a:pt x="501" y="61"/>
                  </a:cubicBezTo>
                  <a:lnTo>
                    <a:pt x="501" y="63"/>
                  </a:lnTo>
                  <a:cubicBezTo>
                    <a:pt x="480" y="79"/>
                    <a:pt x="458" y="96"/>
                    <a:pt x="438" y="114"/>
                  </a:cubicBezTo>
                  <a:cubicBezTo>
                    <a:pt x="430" y="109"/>
                    <a:pt x="422" y="105"/>
                    <a:pt x="415" y="101"/>
                  </a:cubicBezTo>
                  <a:cubicBezTo>
                    <a:pt x="405" y="96"/>
                    <a:pt x="395" y="91"/>
                    <a:pt x="383" y="89"/>
                  </a:cubicBezTo>
                  <a:cubicBezTo>
                    <a:pt x="380" y="88"/>
                    <a:pt x="376" y="86"/>
                    <a:pt x="372" y="86"/>
                  </a:cubicBezTo>
                  <a:cubicBezTo>
                    <a:pt x="370" y="59"/>
                    <a:pt x="367" y="31"/>
                    <a:pt x="363" y="4"/>
                  </a:cubicBezTo>
                  <a:cubicBezTo>
                    <a:pt x="351" y="1"/>
                    <a:pt x="338" y="1"/>
                    <a:pt x="325" y="0"/>
                  </a:cubicBezTo>
                  <a:lnTo>
                    <a:pt x="315" y="0"/>
                  </a:lnTo>
                  <a:lnTo>
                    <a:pt x="305" y="0"/>
                  </a:lnTo>
                  <a:cubicBezTo>
                    <a:pt x="292" y="1"/>
                    <a:pt x="281" y="1"/>
                    <a:pt x="270" y="4"/>
                  </a:cubicBezTo>
                  <a:cubicBezTo>
                    <a:pt x="266" y="30"/>
                    <a:pt x="263" y="57"/>
                    <a:pt x="262" y="85"/>
                  </a:cubicBezTo>
                  <a:cubicBezTo>
                    <a:pt x="257" y="85"/>
                    <a:pt x="253" y="86"/>
                    <a:pt x="248" y="88"/>
                  </a:cubicBezTo>
                  <a:cubicBezTo>
                    <a:pt x="247" y="88"/>
                    <a:pt x="246" y="88"/>
                    <a:pt x="245" y="89"/>
                  </a:cubicBezTo>
                  <a:cubicBezTo>
                    <a:pt x="235" y="91"/>
                    <a:pt x="225" y="96"/>
                    <a:pt x="215" y="101"/>
                  </a:cubicBezTo>
                  <a:cubicBezTo>
                    <a:pt x="206" y="105"/>
                    <a:pt x="198" y="109"/>
                    <a:pt x="191" y="114"/>
                  </a:cubicBezTo>
                  <a:cubicBezTo>
                    <a:pt x="170" y="96"/>
                    <a:pt x="150" y="80"/>
                    <a:pt x="128" y="63"/>
                  </a:cubicBezTo>
                  <a:lnTo>
                    <a:pt x="127" y="61"/>
                  </a:lnTo>
                  <a:cubicBezTo>
                    <a:pt x="122" y="65"/>
                    <a:pt x="117" y="69"/>
                    <a:pt x="113" y="73"/>
                  </a:cubicBezTo>
                  <a:cubicBezTo>
                    <a:pt x="105" y="79"/>
                    <a:pt x="97" y="86"/>
                    <a:pt x="91" y="94"/>
                  </a:cubicBezTo>
                  <a:cubicBezTo>
                    <a:pt x="80" y="104"/>
                    <a:pt x="71" y="116"/>
                    <a:pt x="61" y="129"/>
                  </a:cubicBezTo>
                  <a:lnTo>
                    <a:pt x="62" y="129"/>
                  </a:lnTo>
                  <a:cubicBezTo>
                    <a:pt x="78" y="150"/>
                    <a:pt x="96" y="170"/>
                    <a:pt x="114" y="191"/>
                  </a:cubicBezTo>
                  <a:cubicBezTo>
                    <a:pt x="109" y="199"/>
                    <a:pt x="104" y="208"/>
                    <a:pt x="100" y="215"/>
                  </a:cubicBezTo>
                  <a:cubicBezTo>
                    <a:pt x="95" y="225"/>
                    <a:pt x="91" y="236"/>
                    <a:pt x="89" y="246"/>
                  </a:cubicBezTo>
                  <a:cubicBezTo>
                    <a:pt x="86" y="251"/>
                    <a:pt x="85" y="256"/>
                    <a:pt x="85" y="260"/>
                  </a:cubicBezTo>
                  <a:cubicBezTo>
                    <a:pt x="57" y="263"/>
                    <a:pt x="30" y="265"/>
                    <a:pt x="4" y="269"/>
                  </a:cubicBezTo>
                  <a:cubicBezTo>
                    <a:pt x="1" y="281"/>
                    <a:pt x="0" y="294"/>
                    <a:pt x="0" y="308"/>
                  </a:cubicBezTo>
                  <a:cubicBezTo>
                    <a:pt x="0" y="326"/>
                    <a:pt x="1" y="345"/>
                    <a:pt x="5" y="363"/>
                  </a:cubicBezTo>
                  <a:cubicBezTo>
                    <a:pt x="31" y="365"/>
                    <a:pt x="57" y="368"/>
                    <a:pt x="85" y="370"/>
                  </a:cubicBezTo>
                  <a:cubicBezTo>
                    <a:pt x="85" y="375"/>
                    <a:pt x="86" y="380"/>
                    <a:pt x="89" y="384"/>
                  </a:cubicBezTo>
                  <a:cubicBezTo>
                    <a:pt x="91" y="395"/>
                    <a:pt x="95" y="405"/>
                    <a:pt x="100" y="416"/>
                  </a:cubicBezTo>
                  <a:cubicBezTo>
                    <a:pt x="105" y="425"/>
                    <a:pt x="109" y="434"/>
                    <a:pt x="115" y="441"/>
                  </a:cubicBezTo>
                  <a:cubicBezTo>
                    <a:pt x="97" y="463"/>
                    <a:pt x="80" y="483"/>
                    <a:pt x="64" y="504"/>
                  </a:cubicBezTo>
                  <a:cubicBezTo>
                    <a:pt x="82" y="530"/>
                    <a:pt x="105" y="553"/>
                    <a:pt x="131" y="571"/>
                  </a:cubicBezTo>
                  <a:lnTo>
                    <a:pt x="131" y="570"/>
                  </a:lnTo>
                  <a:cubicBezTo>
                    <a:pt x="151" y="554"/>
                    <a:pt x="172" y="536"/>
                    <a:pt x="192" y="519"/>
                  </a:cubicBezTo>
                  <a:lnTo>
                    <a:pt x="193" y="519"/>
                  </a:lnTo>
                  <a:cubicBezTo>
                    <a:pt x="200" y="523"/>
                    <a:pt x="207" y="526"/>
                    <a:pt x="214" y="530"/>
                  </a:cubicBezTo>
                  <a:cubicBezTo>
                    <a:pt x="225" y="535"/>
                    <a:pt x="237" y="540"/>
                    <a:pt x="248" y="543"/>
                  </a:cubicBezTo>
                  <a:cubicBezTo>
                    <a:pt x="253" y="544"/>
                    <a:pt x="257" y="545"/>
                    <a:pt x="261" y="546"/>
                  </a:cubicBezTo>
                  <a:cubicBezTo>
                    <a:pt x="264" y="573"/>
                    <a:pt x="266" y="600"/>
                    <a:pt x="270" y="628"/>
                  </a:cubicBezTo>
                  <a:cubicBezTo>
                    <a:pt x="281" y="629"/>
                    <a:pt x="292" y="630"/>
                    <a:pt x="305" y="630"/>
                  </a:cubicBezTo>
                  <a:lnTo>
                    <a:pt x="324" y="630"/>
                  </a:lnTo>
                  <a:cubicBezTo>
                    <a:pt x="337" y="630"/>
                    <a:pt x="351" y="629"/>
                    <a:pt x="365" y="626"/>
                  </a:cubicBezTo>
                  <a:cubicBezTo>
                    <a:pt x="367" y="600"/>
                    <a:pt x="370" y="573"/>
                    <a:pt x="372" y="545"/>
                  </a:cubicBezTo>
                  <a:lnTo>
                    <a:pt x="384" y="541"/>
                  </a:lnTo>
                  <a:lnTo>
                    <a:pt x="384" y="541"/>
                  </a:lnTo>
                  <a:cubicBezTo>
                    <a:pt x="395" y="539"/>
                    <a:pt x="405" y="535"/>
                    <a:pt x="415" y="530"/>
                  </a:cubicBezTo>
                  <a:cubicBezTo>
                    <a:pt x="424" y="526"/>
                    <a:pt x="432" y="521"/>
                    <a:pt x="441" y="515"/>
                  </a:cubicBezTo>
                  <a:cubicBezTo>
                    <a:pt x="441" y="516"/>
                    <a:pt x="441" y="516"/>
                    <a:pt x="442" y="516"/>
                  </a:cubicBezTo>
                  <a:cubicBezTo>
                    <a:pt x="462" y="534"/>
                    <a:pt x="483" y="551"/>
                    <a:pt x="505" y="568"/>
                  </a:cubicBezTo>
                  <a:cubicBezTo>
                    <a:pt x="508" y="565"/>
                    <a:pt x="512" y="563"/>
                    <a:pt x="517" y="559"/>
                  </a:cubicBezTo>
                  <a:cubicBezTo>
                    <a:pt x="525" y="553"/>
                    <a:pt x="532" y="545"/>
                    <a:pt x="538" y="538"/>
                  </a:cubicBezTo>
                  <a:cubicBezTo>
                    <a:pt x="550" y="526"/>
                    <a:pt x="561" y="514"/>
                    <a:pt x="571" y="500"/>
                  </a:cubicBezTo>
                  <a:cubicBezTo>
                    <a:pt x="553" y="479"/>
                    <a:pt x="536" y="458"/>
                    <a:pt x="518" y="438"/>
                  </a:cubicBezTo>
                  <a:lnTo>
                    <a:pt x="518" y="436"/>
                  </a:lnTo>
                  <a:cubicBezTo>
                    <a:pt x="522" y="430"/>
                    <a:pt x="526" y="422"/>
                    <a:pt x="530" y="415"/>
                  </a:cubicBezTo>
                  <a:cubicBezTo>
                    <a:pt x="533" y="405"/>
                    <a:pt x="538" y="395"/>
                    <a:pt x="541" y="385"/>
                  </a:cubicBezTo>
                  <a:cubicBezTo>
                    <a:pt x="541" y="384"/>
                    <a:pt x="541" y="383"/>
                    <a:pt x="542" y="383"/>
                  </a:cubicBezTo>
                  <a:cubicBezTo>
                    <a:pt x="542" y="378"/>
                    <a:pt x="543" y="374"/>
                    <a:pt x="545" y="371"/>
                  </a:cubicBezTo>
                  <a:cubicBezTo>
                    <a:pt x="572" y="369"/>
                    <a:pt x="600" y="366"/>
                    <a:pt x="626" y="364"/>
                  </a:cubicBezTo>
                  <a:cubicBezTo>
                    <a:pt x="629" y="351"/>
                    <a:pt x="629" y="339"/>
                    <a:pt x="630" y="326"/>
                  </a:cubicBezTo>
                  <a:lnTo>
                    <a:pt x="630" y="315"/>
                  </a:lnTo>
                  <a:lnTo>
                    <a:pt x="630" y="305"/>
                  </a:lnTo>
                  <a:cubicBezTo>
                    <a:pt x="629" y="293"/>
                    <a:pt x="629" y="280"/>
                    <a:pt x="626" y="268"/>
                  </a:cubicBezTo>
                  <a:cubicBezTo>
                    <a:pt x="600" y="265"/>
                    <a:pt x="572" y="263"/>
                    <a:pt x="545" y="260"/>
                  </a:cubicBezTo>
                  <a:cubicBezTo>
                    <a:pt x="544" y="256"/>
                    <a:pt x="542" y="252"/>
                    <a:pt x="542" y="249"/>
                  </a:cubicBezTo>
                  <a:cubicBezTo>
                    <a:pt x="538" y="238"/>
                    <a:pt x="535" y="226"/>
                    <a:pt x="530" y="215"/>
                  </a:cubicBezTo>
                  <a:cubicBezTo>
                    <a:pt x="526" y="207"/>
                    <a:pt x="521" y="199"/>
                    <a:pt x="517" y="191"/>
                  </a:cubicBezTo>
                  <a:cubicBezTo>
                    <a:pt x="534" y="171"/>
                    <a:pt x="551" y="150"/>
                    <a:pt x="569" y="129"/>
                  </a:cubicBezTo>
                  <a:close/>
                  <a:moveTo>
                    <a:pt x="235" y="233"/>
                  </a:moveTo>
                  <a:cubicBezTo>
                    <a:pt x="257" y="209"/>
                    <a:pt x="285" y="198"/>
                    <a:pt x="316" y="199"/>
                  </a:cubicBezTo>
                  <a:cubicBezTo>
                    <a:pt x="349" y="198"/>
                    <a:pt x="375" y="209"/>
                    <a:pt x="399" y="233"/>
                  </a:cubicBezTo>
                  <a:cubicBezTo>
                    <a:pt x="421" y="255"/>
                    <a:pt x="432" y="283"/>
                    <a:pt x="432" y="314"/>
                  </a:cubicBezTo>
                  <a:cubicBezTo>
                    <a:pt x="432" y="346"/>
                    <a:pt x="421" y="373"/>
                    <a:pt x="399" y="396"/>
                  </a:cubicBezTo>
                  <a:cubicBezTo>
                    <a:pt x="375" y="419"/>
                    <a:pt x="349" y="430"/>
                    <a:pt x="316" y="430"/>
                  </a:cubicBezTo>
                  <a:cubicBezTo>
                    <a:pt x="285" y="430"/>
                    <a:pt x="257" y="419"/>
                    <a:pt x="235" y="396"/>
                  </a:cubicBezTo>
                  <a:cubicBezTo>
                    <a:pt x="212" y="373"/>
                    <a:pt x="201" y="346"/>
                    <a:pt x="201" y="314"/>
                  </a:cubicBezTo>
                  <a:cubicBezTo>
                    <a:pt x="201" y="283"/>
                    <a:pt x="212" y="255"/>
                    <a:pt x="235" y="23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26" name="POWER_USER_ID_ICONS_Gears">
              <a:extLst>
                <a:ext uri="{FF2B5EF4-FFF2-40B4-BE49-F238E27FC236}">
                  <a16:creationId xmlns:a16="http://schemas.microsoft.com/office/drawing/2014/main" id="{934399DE-513B-4E69-96F9-DF8F4DCC4C31}"/>
                </a:ext>
              </a:extLst>
            </p:cNvPr>
            <p:cNvSpPr>
              <a:spLocks noEditPoints="1"/>
            </p:cNvSpPr>
            <p:nvPr>
              <p:custDataLst>
                <p:tags r:id="rId22"/>
              </p:custDataLst>
            </p:nvPr>
          </p:nvSpPr>
          <p:spPr bwMode="auto">
            <a:xfrm>
              <a:off x="294" y="92"/>
              <a:ext cx="77" cy="78"/>
            </a:xfrm>
            <a:custGeom>
              <a:avLst/>
              <a:gdLst>
                <a:gd name="T0" fmla="*/ 98 w 197"/>
                <a:gd name="T1" fmla="*/ 0 h 199"/>
                <a:gd name="T2" fmla="*/ 28 w 197"/>
                <a:gd name="T3" fmla="*/ 29 h 199"/>
                <a:gd name="T4" fmla="*/ 0 w 197"/>
                <a:gd name="T5" fmla="*/ 99 h 199"/>
                <a:gd name="T6" fmla="*/ 28 w 197"/>
                <a:gd name="T7" fmla="*/ 169 h 199"/>
                <a:gd name="T8" fmla="*/ 28 w 197"/>
                <a:gd name="T9" fmla="*/ 169 h 199"/>
                <a:gd name="T10" fmla="*/ 98 w 197"/>
                <a:gd name="T11" fmla="*/ 199 h 199"/>
                <a:gd name="T12" fmla="*/ 168 w 197"/>
                <a:gd name="T13" fmla="*/ 169 h 199"/>
                <a:gd name="T14" fmla="*/ 168 w 197"/>
                <a:gd name="T15" fmla="*/ 169 h 199"/>
                <a:gd name="T16" fmla="*/ 197 w 197"/>
                <a:gd name="T17" fmla="*/ 99 h 199"/>
                <a:gd name="T18" fmla="*/ 197 w 197"/>
                <a:gd name="T19" fmla="*/ 99 h 199"/>
                <a:gd name="T20" fmla="*/ 168 w 197"/>
                <a:gd name="T21" fmla="*/ 29 h 199"/>
                <a:gd name="T22" fmla="*/ 98 w 197"/>
                <a:gd name="T23" fmla="*/ 0 h 199"/>
                <a:gd name="T24" fmla="*/ 46 w 197"/>
                <a:gd name="T25" fmla="*/ 46 h 199"/>
                <a:gd name="T26" fmla="*/ 98 w 197"/>
                <a:gd name="T27" fmla="*/ 25 h 199"/>
                <a:gd name="T28" fmla="*/ 151 w 197"/>
                <a:gd name="T29" fmla="*/ 46 h 199"/>
                <a:gd name="T30" fmla="*/ 172 w 197"/>
                <a:gd name="T31" fmla="*/ 99 h 199"/>
                <a:gd name="T32" fmla="*/ 172 w 197"/>
                <a:gd name="T33" fmla="*/ 99 h 199"/>
                <a:gd name="T34" fmla="*/ 151 w 197"/>
                <a:gd name="T35" fmla="*/ 151 h 199"/>
                <a:gd name="T36" fmla="*/ 98 w 197"/>
                <a:gd name="T37" fmla="*/ 174 h 199"/>
                <a:gd name="T38" fmla="*/ 46 w 197"/>
                <a:gd name="T39" fmla="*/ 151 h 199"/>
                <a:gd name="T40" fmla="*/ 24 w 197"/>
                <a:gd name="T41" fmla="*/ 99 h 199"/>
                <a:gd name="T42" fmla="*/ 46 w 197"/>
                <a:gd name="T43" fmla="*/ 4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99">
                  <a:moveTo>
                    <a:pt x="98" y="0"/>
                  </a:moveTo>
                  <a:cubicBezTo>
                    <a:pt x="71" y="0"/>
                    <a:pt x="48" y="10"/>
                    <a:pt x="28" y="29"/>
                  </a:cubicBezTo>
                  <a:cubicBezTo>
                    <a:pt x="10" y="49"/>
                    <a:pt x="0" y="71"/>
                    <a:pt x="0" y="99"/>
                  </a:cubicBezTo>
                  <a:cubicBezTo>
                    <a:pt x="0" y="126"/>
                    <a:pt x="10" y="149"/>
                    <a:pt x="28" y="169"/>
                  </a:cubicBezTo>
                  <a:lnTo>
                    <a:pt x="28" y="169"/>
                  </a:lnTo>
                  <a:cubicBezTo>
                    <a:pt x="48" y="189"/>
                    <a:pt x="71" y="199"/>
                    <a:pt x="98" y="199"/>
                  </a:cubicBezTo>
                  <a:cubicBezTo>
                    <a:pt x="126" y="199"/>
                    <a:pt x="148" y="189"/>
                    <a:pt x="168" y="169"/>
                  </a:cubicBezTo>
                  <a:lnTo>
                    <a:pt x="168" y="169"/>
                  </a:lnTo>
                  <a:cubicBezTo>
                    <a:pt x="188" y="149"/>
                    <a:pt x="197" y="126"/>
                    <a:pt x="197" y="99"/>
                  </a:cubicBezTo>
                  <a:lnTo>
                    <a:pt x="197" y="99"/>
                  </a:lnTo>
                  <a:cubicBezTo>
                    <a:pt x="197" y="71"/>
                    <a:pt x="188" y="49"/>
                    <a:pt x="168" y="29"/>
                  </a:cubicBezTo>
                  <a:cubicBezTo>
                    <a:pt x="148" y="10"/>
                    <a:pt x="126" y="0"/>
                    <a:pt x="98" y="0"/>
                  </a:cubicBezTo>
                  <a:close/>
                  <a:moveTo>
                    <a:pt x="46" y="46"/>
                  </a:moveTo>
                  <a:cubicBezTo>
                    <a:pt x="61" y="32"/>
                    <a:pt x="78" y="25"/>
                    <a:pt x="98" y="25"/>
                  </a:cubicBezTo>
                  <a:cubicBezTo>
                    <a:pt x="118" y="25"/>
                    <a:pt x="136" y="33"/>
                    <a:pt x="151" y="46"/>
                  </a:cubicBezTo>
                  <a:cubicBezTo>
                    <a:pt x="166" y="61"/>
                    <a:pt x="172" y="78"/>
                    <a:pt x="172" y="99"/>
                  </a:cubicBezTo>
                  <a:lnTo>
                    <a:pt x="172" y="99"/>
                  </a:lnTo>
                  <a:cubicBezTo>
                    <a:pt x="172" y="120"/>
                    <a:pt x="166" y="138"/>
                    <a:pt x="151" y="151"/>
                  </a:cubicBezTo>
                  <a:cubicBezTo>
                    <a:pt x="136" y="166"/>
                    <a:pt x="118" y="174"/>
                    <a:pt x="98" y="174"/>
                  </a:cubicBezTo>
                  <a:cubicBezTo>
                    <a:pt x="78" y="174"/>
                    <a:pt x="61" y="166"/>
                    <a:pt x="46" y="151"/>
                  </a:cubicBezTo>
                  <a:cubicBezTo>
                    <a:pt x="32" y="137"/>
                    <a:pt x="24" y="120"/>
                    <a:pt x="24" y="99"/>
                  </a:cubicBezTo>
                  <a:cubicBezTo>
                    <a:pt x="25" y="79"/>
                    <a:pt x="32" y="61"/>
                    <a:pt x="46" y="4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27" name="POWER_USER_ID_ICONS_Gears">
              <a:extLst>
                <a:ext uri="{FF2B5EF4-FFF2-40B4-BE49-F238E27FC236}">
                  <a16:creationId xmlns:a16="http://schemas.microsoft.com/office/drawing/2014/main" id="{697D7AD6-EA9B-415C-8F9B-D34D10840D6C}"/>
                </a:ext>
              </a:extLst>
            </p:cNvPr>
            <p:cNvSpPr>
              <a:spLocks noEditPoints="1"/>
            </p:cNvSpPr>
            <p:nvPr>
              <p:custDataLst>
                <p:tags r:id="rId23"/>
              </p:custDataLst>
            </p:nvPr>
          </p:nvSpPr>
          <p:spPr bwMode="auto">
            <a:xfrm>
              <a:off x="8" y="167"/>
              <a:ext cx="316" cy="318"/>
            </a:xfrm>
            <a:custGeom>
              <a:avLst/>
              <a:gdLst>
                <a:gd name="T0" fmla="*/ 497 w 810"/>
                <a:gd name="T1" fmla="*/ 8 h 812"/>
                <a:gd name="T2" fmla="*/ 416 w 810"/>
                <a:gd name="T3" fmla="*/ 98 h 812"/>
                <a:gd name="T4" fmla="*/ 394 w 810"/>
                <a:gd name="T5" fmla="*/ 98 h 812"/>
                <a:gd name="T6" fmla="*/ 318 w 810"/>
                <a:gd name="T7" fmla="*/ 112 h 812"/>
                <a:gd name="T8" fmla="*/ 255 w 810"/>
                <a:gd name="T9" fmla="*/ 26 h 812"/>
                <a:gd name="T10" fmla="*/ 199 w 810"/>
                <a:gd name="T11" fmla="*/ 53 h 812"/>
                <a:gd name="T12" fmla="*/ 150 w 810"/>
                <a:gd name="T13" fmla="*/ 88 h 812"/>
                <a:gd name="T14" fmla="*/ 170 w 810"/>
                <a:gd name="T15" fmla="*/ 208 h 812"/>
                <a:gd name="T16" fmla="*/ 144 w 810"/>
                <a:gd name="T17" fmla="*/ 243 h 812"/>
                <a:gd name="T18" fmla="*/ 30 w 810"/>
                <a:gd name="T19" fmla="*/ 242 h 812"/>
                <a:gd name="T20" fmla="*/ 0 w 810"/>
                <a:gd name="T21" fmla="*/ 361 h 812"/>
                <a:gd name="T22" fmla="*/ 97 w 810"/>
                <a:gd name="T23" fmla="*/ 416 h 812"/>
                <a:gd name="T24" fmla="*/ 111 w 810"/>
                <a:gd name="T25" fmla="*/ 497 h 812"/>
                <a:gd name="T26" fmla="*/ 87 w 810"/>
                <a:gd name="T27" fmla="*/ 663 h 812"/>
                <a:gd name="T28" fmla="*/ 184 w 810"/>
                <a:gd name="T29" fmla="*/ 620 h 812"/>
                <a:gd name="T30" fmla="*/ 206 w 810"/>
                <a:gd name="T31" fmla="*/ 641 h 812"/>
                <a:gd name="T32" fmla="*/ 260 w 810"/>
                <a:gd name="T33" fmla="*/ 677 h 812"/>
                <a:gd name="T34" fmla="*/ 286 w 810"/>
                <a:gd name="T35" fmla="*/ 796 h 812"/>
                <a:gd name="T36" fmla="*/ 361 w 810"/>
                <a:gd name="T37" fmla="*/ 812 h 812"/>
                <a:gd name="T38" fmla="*/ 414 w 810"/>
                <a:gd name="T39" fmla="*/ 712 h 812"/>
                <a:gd name="T40" fmla="*/ 458 w 810"/>
                <a:gd name="T41" fmla="*/ 708 h 812"/>
                <a:gd name="T42" fmla="*/ 496 w 810"/>
                <a:gd name="T43" fmla="*/ 700 h 812"/>
                <a:gd name="T44" fmla="*/ 575 w 810"/>
                <a:gd name="T45" fmla="*/ 777 h 812"/>
                <a:gd name="T46" fmla="*/ 663 w 810"/>
                <a:gd name="T47" fmla="*/ 722 h 812"/>
                <a:gd name="T48" fmla="*/ 619 w 810"/>
                <a:gd name="T49" fmla="*/ 626 h 812"/>
                <a:gd name="T50" fmla="*/ 665 w 810"/>
                <a:gd name="T51" fmla="*/ 568 h 812"/>
                <a:gd name="T52" fmla="*/ 674 w 810"/>
                <a:gd name="T53" fmla="*/ 552 h 812"/>
                <a:gd name="T54" fmla="*/ 795 w 810"/>
                <a:gd name="T55" fmla="*/ 523 h 812"/>
                <a:gd name="T56" fmla="*/ 803 w 810"/>
                <a:gd name="T57" fmla="*/ 498 h 812"/>
                <a:gd name="T58" fmla="*/ 711 w 810"/>
                <a:gd name="T59" fmla="*/ 413 h 812"/>
                <a:gd name="T60" fmla="*/ 706 w 810"/>
                <a:gd name="T61" fmla="*/ 352 h 812"/>
                <a:gd name="T62" fmla="*/ 784 w 810"/>
                <a:gd name="T63" fmla="*/ 256 h 812"/>
                <a:gd name="T64" fmla="*/ 723 w 810"/>
                <a:gd name="T65" fmla="*/ 151 h 812"/>
                <a:gd name="T66" fmla="*/ 628 w 810"/>
                <a:gd name="T67" fmla="*/ 195 h 812"/>
                <a:gd name="T68" fmla="*/ 566 w 810"/>
                <a:gd name="T69" fmla="*/ 146 h 812"/>
                <a:gd name="T70" fmla="*/ 570 w 810"/>
                <a:gd name="T71" fmla="*/ 32 h 812"/>
                <a:gd name="T72" fmla="*/ 510 w 810"/>
                <a:gd name="T73" fmla="*/ 12 h 812"/>
                <a:gd name="T74" fmla="*/ 263 w 810"/>
                <a:gd name="T75" fmla="*/ 366 h 812"/>
                <a:gd name="T76" fmla="*/ 445 w 810"/>
                <a:gd name="T77" fmla="*/ 260 h 812"/>
                <a:gd name="T78" fmla="*/ 551 w 810"/>
                <a:gd name="T79" fmla="*/ 443 h 812"/>
                <a:gd name="T80" fmla="*/ 369 w 810"/>
                <a:gd name="T81" fmla="*/ 548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0" h="812">
                  <a:moveTo>
                    <a:pt x="510" y="12"/>
                  </a:moveTo>
                  <a:cubicBezTo>
                    <a:pt x="505" y="10"/>
                    <a:pt x="501" y="8"/>
                    <a:pt x="497" y="8"/>
                  </a:cubicBezTo>
                  <a:cubicBezTo>
                    <a:pt x="482" y="5"/>
                    <a:pt x="468" y="2"/>
                    <a:pt x="452" y="0"/>
                  </a:cubicBezTo>
                  <a:cubicBezTo>
                    <a:pt x="439" y="33"/>
                    <a:pt x="427" y="66"/>
                    <a:pt x="416" y="98"/>
                  </a:cubicBezTo>
                  <a:lnTo>
                    <a:pt x="399" y="98"/>
                  </a:lnTo>
                  <a:lnTo>
                    <a:pt x="394" y="98"/>
                  </a:lnTo>
                  <a:cubicBezTo>
                    <a:pt x="379" y="100"/>
                    <a:pt x="365" y="101"/>
                    <a:pt x="351" y="103"/>
                  </a:cubicBezTo>
                  <a:cubicBezTo>
                    <a:pt x="340" y="105"/>
                    <a:pt x="329" y="108"/>
                    <a:pt x="318" y="112"/>
                  </a:cubicBezTo>
                  <a:cubicBezTo>
                    <a:pt x="298" y="83"/>
                    <a:pt x="276" y="55"/>
                    <a:pt x="256" y="27"/>
                  </a:cubicBezTo>
                  <a:lnTo>
                    <a:pt x="255" y="26"/>
                  </a:lnTo>
                  <a:cubicBezTo>
                    <a:pt x="247" y="28"/>
                    <a:pt x="240" y="31"/>
                    <a:pt x="234" y="35"/>
                  </a:cubicBezTo>
                  <a:cubicBezTo>
                    <a:pt x="221" y="40"/>
                    <a:pt x="210" y="46"/>
                    <a:pt x="199" y="53"/>
                  </a:cubicBezTo>
                  <a:cubicBezTo>
                    <a:pt x="181" y="62"/>
                    <a:pt x="165" y="73"/>
                    <a:pt x="150" y="87"/>
                  </a:cubicBezTo>
                  <a:lnTo>
                    <a:pt x="150" y="88"/>
                  </a:lnTo>
                  <a:cubicBezTo>
                    <a:pt x="165" y="120"/>
                    <a:pt x="179" y="151"/>
                    <a:pt x="194" y="182"/>
                  </a:cubicBezTo>
                  <a:cubicBezTo>
                    <a:pt x="185" y="191"/>
                    <a:pt x="177" y="198"/>
                    <a:pt x="170" y="208"/>
                  </a:cubicBezTo>
                  <a:cubicBezTo>
                    <a:pt x="160" y="218"/>
                    <a:pt x="151" y="231"/>
                    <a:pt x="144" y="243"/>
                  </a:cubicBezTo>
                  <a:lnTo>
                    <a:pt x="144" y="243"/>
                  </a:lnTo>
                  <a:cubicBezTo>
                    <a:pt x="140" y="248"/>
                    <a:pt x="137" y="253"/>
                    <a:pt x="135" y="260"/>
                  </a:cubicBezTo>
                  <a:cubicBezTo>
                    <a:pt x="100" y="253"/>
                    <a:pt x="65" y="247"/>
                    <a:pt x="30" y="242"/>
                  </a:cubicBezTo>
                  <a:cubicBezTo>
                    <a:pt x="24" y="257"/>
                    <a:pt x="17" y="272"/>
                    <a:pt x="12" y="288"/>
                  </a:cubicBezTo>
                  <a:cubicBezTo>
                    <a:pt x="7" y="313"/>
                    <a:pt x="2" y="337"/>
                    <a:pt x="0" y="361"/>
                  </a:cubicBezTo>
                  <a:lnTo>
                    <a:pt x="97" y="398"/>
                  </a:lnTo>
                  <a:lnTo>
                    <a:pt x="97" y="416"/>
                  </a:lnTo>
                  <a:cubicBezTo>
                    <a:pt x="97" y="430"/>
                    <a:pt x="99" y="445"/>
                    <a:pt x="102" y="460"/>
                  </a:cubicBezTo>
                  <a:cubicBezTo>
                    <a:pt x="104" y="472"/>
                    <a:pt x="108" y="485"/>
                    <a:pt x="111" y="497"/>
                  </a:cubicBezTo>
                  <a:cubicBezTo>
                    <a:pt x="82" y="517"/>
                    <a:pt x="55" y="537"/>
                    <a:pt x="26" y="558"/>
                  </a:cubicBezTo>
                  <a:cubicBezTo>
                    <a:pt x="41" y="596"/>
                    <a:pt x="62" y="631"/>
                    <a:pt x="87" y="663"/>
                  </a:cubicBezTo>
                  <a:lnTo>
                    <a:pt x="89" y="663"/>
                  </a:lnTo>
                  <a:cubicBezTo>
                    <a:pt x="120" y="648"/>
                    <a:pt x="151" y="635"/>
                    <a:pt x="184" y="620"/>
                  </a:cubicBezTo>
                  <a:lnTo>
                    <a:pt x="184" y="620"/>
                  </a:lnTo>
                  <a:cubicBezTo>
                    <a:pt x="191" y="627"/>
                    <a:pt x="199" y="633"/>
                    <a:pt x="206" y="641"/>
                  </a:cubicBezTo>
                  <a:cubicBezTo>
                    <a:pt x="217" y="651"/>
                    <a:pt x="231" y="660"/>
                    <a:pt x="246" y="668"/>
                  </a:cubicBezTo>
                  <a:cubicBezTo>
                    <a:pt x="250" y="671"/>
                    <a:pt x="255" y="673"/>
                    <a:pt x="260" y="677"/>
                  </a:cubicBezTo>
                  <a:cubicBezTo>
                    <a:pt x="254" y="711"/>
                    <a:pt x="249" y="746"/>
                    <a:pt x="244" y="781"/>
                  </a:cubicBezTo>
                  <a:cubicBezTo>
                    <a:pt x="258" y="787"/>
                    <a:pt x="271" y="792"/>
                    <a:pt x="286" y="796"/>
                  </a:cubicBezTo>
                  <a:cubicBezTo>
                    <a:pt x="290" y="797"/>
                    <a:pt x="297" y="800"/>
                    <a:pt x="310" y="802"/>
                  </a:cubicBezTo>
                  <a:cubicBezTo>
                    <a:pt x="327" y="807"/>
                    <a:pt x="345" y="810"/>
                    <a:pt x="361" y="812"/>
                  </a:cubicBezTo>
                  <a:cubicBezTo>
                    <a:pt x="375" y="778"/>
                    <a:pt x="388" y="746"/>
                    <a:pt x="399" y="712"/>
                  </a:cubicBezTo>
                  <a:lnTo>
                    <a:pt x="414" y="712"/>
                  </a:lnTo>
                  <a:lnTo>
                    <a:pt x="415" y="712"/>
                  </a:lnTo>
                  <a:cubicBezTo>
                    <a:pt x="430" y="712"/>
                    <a:pt x="444" y="711"/>
                    <a:pt x="458" y="708"/>
                  </a:cubicBezTo>
                  <a:cubicBezTo>
                    <a:pt x="470" y="706"/>
                    <a:pt x="483" y="702"/>
                    <a:pt x="495" y="698"/>
                  </a:cubicBezTo>
                  <a:cubicBezTo>
                    <a:pt x="495" y="698"/>
                    <a:pt x="495" y="700"/>
                    <a:pt x="496" y="700"/>
                  </a:cubicBezTo>
                  <a:cubicBezTo>
                    <a:pt x="516" y="728"/>
                    <a:pt x="538" y="757"/>
                    <a:pt x="558" y="786"/>
                  </a:cubicBezTo>
                  <a:cubicBezTo>
                    <a:pt x="564" y="782"/>
                    <a:pt x="570" y="780"/>
                    <a:pt x="575" y="777"/>
                  </a:cubicBezTo>
                  <a:cubicBezTo>
                    <a:pt x="588" y="772"/>
                    <a:pt x="599" y="766"/>
                    <a:pt x="610" y="760"/>
                  </a:cubicBezTo>
                  <a:cubicBezTo>
                    <a:pt x="629" y="748"/>
                    <a:pt x="646" y="736"/>
                    <a:pt x="663" y="722"/>
                  </a:cubicBezTo>
                  <a:cubicBezTo>
                    <a:pt x="649" y="690"/>
                    <a:pt x="634" y="658"/>
                    <a:pt x="619" y="626"/>
                  </a:cubicBezTo>
                  <a:lnTo>
                    <a:pt x="619" y="626"/>
                  </a:lnTo>
                  <a:cubicBezTo>
                    <a:pt x="626" y="618"/>
                    <a:pt x="633" y="611"/>
                    <a:pt x="640" y="603"/>
                  </a:cubicBezTo>
                  <a:cubicBezTo>
                    <a:pt x="649" y="592"/>
                    <a:pt x="658" y="580"/>
                    <a:pt x="665" y="568"/>
                  </a:cubicBezTo>
                  <a:cubicBezTo>
                    <a:pt x="665" y="567"/>
                    <a:pt x="666" y="566"/>
                    <a:pt x="666" y="565"/>
                  </a:cubicBezTo>
                  <a:cubicBezTo>
                    <a:pt x="669" y="561"/>
                    <a:pt x="671" y="556"/>
                    <a:pt x="674" y="552"/>
                  </a:cubicBezTo>
                  <a:cubicBezTo>
                    <a:pt x="709" y="558"/>
                    <a:pt x="744" y="563"/>
                    <a:pt x="779" y="570"/>
                  </a:cubicBezTo>
                  <a:cubicBezTo>
                    <a:pt x="785" y="555"/>
                    <a:pt x="790" y="540"/>
                    <a:pt x="795" y="523"/>
                  </a:cubicBezTo>
                  <a:cubicBezTo>
                    <a:pt x="796" y="520"/>
                    <a:pt x="798" y="516"/>
                    <a:pt x="799" y="511"/>
                  </a:cubicBezTo>
                  <a:cubicBezTo>
                    <a:pt x="800" y="507"/>
                    <a:pt x="800" y="503"/>
                    <a:pt x="803" y="498"/>
                  </a:cubicBezTo>
                  <a:cubicBezTo>
                    <a:pt x="805" y="482"/>
                    <a:pt x="809" y="466"/>
                    <a:pt x="810" y="451"/>
                  </a:cubicBezTo>
                  <a:cubicBezTo>
                    <a:pt x="778" y="437"/>
                    <a:pt x="744" y="426"/>
                    <a:pt x="711" y="413"/>
                  </a:cubicBezTo>
                  <a:lnTo>
                    <a:pt x="711" y="398"/>
                  </a:lnTo>
                  <a:cubicBezTo>
                    <a:pt x="711" y="383"/>
                    <a:pt x="710" y="367"/>
                    <a:pt x="706" y="352"/>
                  </a:cubicBezTo>
                  <a:cubicBezTo>
                    <a:pt x="705" y="341"/>
                    <a:pt x="701" y="330"/>
                    <a:pt x="699" y="318"/>
                  </a:cubicBezTo>
                  <a:cubicBezTo>
                    <a:pt x="728" y="298"/>
                    <a:pt x="756" y="277"/>
                    <a:pt x="784" y="256"/>
                  </a:cubicBezTo>
                  <a:lnTo>
                    <a:pt x="785" y="256"/>
                  </a:lnTo>
                  <a:cubicBezTo>
                    <a:pt x="770" y="218"/>
                    <a:pt x="750" y="183"/>
                    <a:pt x="723" y="151"/>
                  </a:cubicBezTo>
                  <a:lnTo>
                    <a:pt x="723" y="151"/>
                  </a:lnTo>
                  <a:cubicBezTo>
                    <a:pt x="690" y="165"/>
                    <a:pt x="659" y="180"/>
                    <a:pt x="628" y="195"/>
                  </a:cubicBezTo>
                  <a:cubicBezTo>
                    <a:pt x="619" y="186"/>
                    <a:pt x="610" y="177"/>
                    <a:pt x="601" y="170"/>
                  </a:cubicBezTo>
                  <a:cubicBezTo>
                    <a:pt x="590" y="161"/>
                    <a:pt x="579" y="152"/>
                    <a:pt x="566" y="146"/>
                  </a:cubicBezTo>
                  <a:cubicBezTo>
                    <a:pt x="563" y="142"/>
                    <a:pt x="557" y="140"/>
                    <a:pt x="554" y="137"/>
                  </a:cubicBezTo>
                  <a:cubicBezTo>
                    <a:pt x="559" y="102"/>
                    <a:pt x="565" y="67"/>
                    <a:pt x="570" y="32"/>
                  </a:cubicBezTo>
                  <a:cubicBezTo>
                    <a:pt x="555" y="26"/>
                    <a:pt x="539" y="20"/>
                    <a:pt x="523" y="15"/>
                  </a:cubicBezTo>
                  <a:cubicBezTo>
                    <a:pt x="519" y="13"/>
                    <a:pt x="514" y="12"/>
                    <a:pt x="510" y="12"/>
                  </a:cubicBezTo>
                  <a:close/>
                  <a:moveTo>
                    <a:pt x="278" y="480"/>
                  </a:moveTo>
                  <a:cubicBezTo>
                    <a:pt x="256" y="443"/>
                    <a:pt x="251" y="406"/>
                    <a:pt x="263" y="366"/>
                  </a:cubicBezTo>
                  <a:cubicBezTo>
                    <a:pt x="273" y="326"/>
                    <a:pt x="296" y="296"/>
                    <a:pt x="333" y="275"/>
                  </a:cubicBezTo>
                  <a:cubicBezTo>
                    <a:pt x="368" y="255"/>
                    <a:pt x="406" y="250"/>
                    <a:pt x="445" y="260"/>
                  </a:cubicBezTo>
                  <a:cubicBezTo>
                    <a:pt x="485" y="271"/>
                    <a:pt x="516" y="293"/>
                    <a:pt x="536" y="330"/>
                  </a:cubicBezTo>
                  <a:cubicBezTo>
                    <a:pt x="558" y="366"/>
                    <a:pt x="563" y="403"/>
                    <a:pt x="551" y="443"/>
                  </a:cubicBezTo>
                  <a:cubicBezTo>
                    <a:pt x="541" y="483"/>
                    <a:pt x="518" y="513"/>
                    <a:pt x="483" y="533"/>
                  </a:cubicBezTo>
                  <a:cubicBezTo>
                    <a:pt x="445" y="555"/>
                    <a:pt x="408" y="559"/>
                    <a:pt x="369" y="548"/>
                  </a:cubicBezTo>
                  <a:cubicBezTo>
                    <a:pt x="329" y="538"/>
                    <a:pt x="298" y="515"/>
                    <a:pt x="278" y="48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28" name="POWER_USER_ID_ICONS_Gears">
              <a:extLst>
                <a:ext uri="{FF2B5EF4-FFF2-40B4-BE49-F238E27FC236}">
                  <a16:creationId xmlns:a16="http://schemas.microsoft.com/office/drawing/2014/main" id="{A6E58FF5-2BE5-47DA-8092-31F1FC1780A8}"/>
                </a:ext>
              </a:extLst>
            </p:cNvPr>
            <p:cNvSpPr>
              <a:spLocks noEditPoints="1"/>
            </p:cNvSpPr>
            <p:nvPr>
              <p:custDataLst>
                <p:tags r:id="rId24"/>
              </p:custDataLst>
            </p:nvPr>
          </p:nvSpPr>
          <p:spPr bwMode="auto">
            <a:xfrm>
              <a:off x="115" y="273"/>
              <a:ext cx="104" cy="104"/>
            </a:xfrm>
            <a:custGeom>
              <a:avLst/>
              <a:gdLst>
                <a:gd name="T0" fmla="*/ 10 w 266"/>
                <a:gd name="T1" fmla="*/ 101 h 266"/>
                <a:gd name="T2" fmla="*/ 21 w 266"/>
                <a:gd name="T3" fmla="*/ 197 h 266"/>
                <a:gd name="T4" fmla="*/ 23 w 266"/>
                <a:gd name="T5" fmla="*/ 197 h 266"/>
                <a:gd name="T6" fmla="*/ 100 w 266"/>
                <a:gd name="T7" fmla="*/ 257 h 266"/>
                <a:gd name="T8" fmla="*/ 197 w 266"/>
                <a:gd name="T9" fmla="*/ 245 h 266"/>
                <a:gd name="T10" fmla="*/ 197 w 266"/>
                <a:gd name="T11" fmla="*/ 245 h 266"/>
                <a:gd name="T12" fmla="*/ 257 w 266"/>
                <a:gd name="T13" fmla="*/ 167 h 266"/>
                <a:gd name="T14" fmla="*/ 257 w 266"/>
                <a:gd name="T15" fmla="*/ 166 h 266"/>
                <a:gd name="T16" fmla="*/ 244 w 266"/>
                <a:gd name="T17" fmla="*/ 70 h 266"/>
                <a:gd name="T18" fmla="*/ 166 w 266"/>
                <a:gd name="T19" fmla="*/ 10 h 266"/>
                <a:gd name="T20" fmla="*/ 69 w 266"/>
                <a:gd name="T21" fmla="*/ 22 h 266"/>
                <a:gd name="T22" fmla="*/ 10 w 266"/>
                <a:gd name="T23" fmla="*/ 101 h 266"/>
                <a:gd name="T24" fmla="*/ 85 w 266"/>
                <a:gd name="T25" fmla="*/ 51 h 266"/>
                <a:gd name="T26" fmla="*/ 158 w 266"/>
                <a:gd name="T27" fmla="*/ 41 h 266"/>
                <a:gd name="T28" fmla="*/ 216 w 266"/>
                <a:gd name="T29" fmla="*/ 86 h 266"/>
                <a:gd name="T30" fmla="*/ 226 w 266"/>
                <a:gd name="T31" fmla="*/ 159 h 266"/>
                <a:gd name="T32" fmla="*/ 181 w 266"/>
                <a:gd name="T33" fmla="*/ 216 h 266"/>
                <a:gd name="T34" fmla="*/ 181 w 266"/>
                <a:gd name="T35" fmla="*/ 217 h 266"/>
                <a:gd name="T36" fmla="*/ 109 w 266"/>
                <a:gd name="T37" fmla="*/ 226 h 266"/>
                <a:gd name="T38" fmla="*/ 50 w 266"/>
                <a:gd name="T39" fmla="*/ 181 h 266"/>
                <a:gd name="T40" fmla="*/ 40 w 266"/>
                <a:gd name="T41" fmla="*/ 109 h 266"/>
                <a:gd name="T42" fmla="*/ 85 w 266"/>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6" h="266">
                  <a:moveTo>
                    <a:pt x="10" y="101"/>
                  </a:moveTo>
                  <a:cubicBezTo>
                    <a:pt x="0" y="135"/>
                    <a:pt x="4" y="167"/>
                    <a:pt x="21" y="197"/>
                  </a:cubicBezTo>
                  <a:lnTo>
                    <a:pt x="23" y="197"/>
                  </a:lnTo>
                  <a:cubicBezTo>
                    <a:pt x="40" y="228"/>
                    <a:pt x="66" y="247"/>
                    <a:pt x="100" y="257"/>
                  </a:cubicBezTo>
                  <a:cubicBezTo>
                    <a:pt x="134" y="266"/>
                    <a:pt x="166" y="262"/>
                    <a:pt x="197" y="245"/>
                  </a:cubicBezTo>
                  <a:lnTo>
                    <a:pt x="197" y="245"/>
                  </a:lnTo>
                  <a:cubicBezTo>
                    <a:pt x="229" y="226"/>
                    <a:pt x="248" y="201"/>
                    <a:pt x="257" y="167"/>
                  </a:cubicBezTo>
                  <a:lnTo>
                    <a:pt x="257" y="166"/>
                  </a:lnTo>
                  <a:cubicBezTo>
                    <a:pt x="266" y="132"/>
                    <a:pt x="261" y="100"/>
                    <a:pt x="244" y="70"/>
                  </a:cubicBezTo>
                  <a:cubicBezTo>
                    <a:pt x="226" y="38"/>
                    <a:pt x="200" y="18"/>
                    <a:pt x="166" y="10"/>
                  </a:cubicBezTo>
                  <a:cubicBezTo>
                    <a:pt x="132" y="0"/>
                    <a:pt x="99" y="5"/>
                    <a:pt x="69" y="22"/>
                  </a:cubicBezTo>
                  <a:cubicBezTo>
                    <a:pt x="38" y="40"/>
                    <a:pt x="19" y="66"/>
                    <a:pt x="10" y="101"/>
                  </a:cubicBezTo>
                  <a:close/>
                  <a:moveTo>
                    <a:pt x="85" y="51"/>
                  </a:moveTo>
                  <a:cubicBezTo>
                    <a:pt x="109" y="37"/>
                    <a:pt x="133" y="34"/>
                    <a:pt x="158" y="41"/>
                  </a:cubicBezTo>
                  <a:cubicBezTo>
                    <a:pt x="183" y="47"/>
                    <a:pt x="203" y="62"/>
                    <a:pt x="216" y="86"/>
                  </a:cubicBezTo>
                  <a:cubicBezTo>
                    <a:pt x="230" y="109"/>
                    <a:pt x="233" y="134"/>
                    <a:pt x="226" y="159"/>
                  </a:cubicBezTo>
                  <a:cubicBezTo>
                    <a:pt x="219" y="184"/>
                    <a:pt x="204" y="203"/>
                    <a:pt x="181" y="216"/>
                  </a:cubicBezTo>
                  <a:lnTo>
                    <a:pt x="181" y="217"/>
                  </a:lnTo>
                  <a:cubicBezTo>
                    <a:pt x="158" y="230"/>
                    <a:pt x="134" y="233"/>
                    <a:pt x="109" y="226"/>
                  </a:cubicBezTo>
                  <a:cubicBezTo>
                    <a:pt x="83" y="220"/>
                    <a:pt x="64" y="205"/>
                    <a:pt x="50" y="181"/>
                  </a:cubicBezTo>
                  <a:cubicBezTo>
                    <a:pt x="38" y="159"/>
                    <a:pt x="34" y="135"/>
                    <a:pt x="40" y="109"/>
                  </a:cubicBezTo>
                  <a:cubicBezTo>
                    <a:pt x="48" y="84"/>
                    <a:pt x="63" y="65"/>
                    <a:pt x="85" y="51"/>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sp>
        <p:nvSpPr>
          <p:cNvPr id="29" name="POWER_USER_ID_ICONS_Key">
            <a:extLst>
              <a:ext uri="{FF2B5EF4-FFF2-40B4-BE49-F238E27FC236}">
                <a16:creationId xmlns:a16="http://schemas.microsoft.com/office/drawing/2014/main" id="{AF9FA275-4D3A-4C35-BA9B-7583D111F753}"/>
              </a:ext>
            </a:extLst>
          </p:cNvPr>
          <p:cNvSpPr>
            <a:spLocks noChangeAspect="1" noEditPoints="1"/>
          </p:cNvSpPr>
          <p:nvPr>
            <p:custDataLst>
              <p:tags r:id="rId4"/>
            </p:custDataLst>
          </p:nvPr>
        </p:nvSpPr>
        <p:spPr bwMode="auto">
          <a:xfrm>
            <a:off x="2049840" y="2930231"/>
            <a:ext cx="336344" cy="389123"/>
          </a:xfrm>
          <a:custGeom>
            <a:avLst/>
            <a:gdLst>
              <a:gd name="T0" fmla="*/ 968 w 1002"/>
              <a:gd name="T1" fmla="*/ 25 h 1155"/>
              <a:gd name="T2" fmla="*/ 840 w 1002"/>
              <a:gd name="T3" fmla="*/ 39 h 1155"/>
              <a:gd name="T4" fmla="*/ 435 w 1002"/>
              <a:gd name="T5" fmla="*/ 549 h 1155"/>
              <a:gd name="T6" fmla="*/ 431 w 1002"/>
              <a:gd name="T7" fmla="*/ 555 h 1155"/>
              <a:gd name="T8" fmla="*/ 100 w 1002"/>
              <a:gd name="T9" fmla="*/ 646 h 1155"/>
              <a:gd name="T10" fmla="*/ 147 w 1002"/>
              <a:gd name="T11" fmla="*/ 1055 h 1155"/>
              <a:gd name="T12" fmla="*/ 556 w 1002"/>
              <a:gd name="T13" fmla="*/ 1009 h 1155"/>
              <a:gd name="T14" fmla="*/ 571 w 1002"/>
              <a:gd name="T15" fmla="*/ 668 h 1155"/>
              <a:gd name="T16" fmla="*/ 577 w 1002"/>
              <a:gd name="T17" fmla="*/ 662 h 1155"/>
              <a:gd name="T18" fmla="*/ 769 w 1002"/>
              <a:gd name="T19" fmla="*/ 421 h 1155"/>
              <a:gd name="T20" fmla="*/ 769 w 1002"/>
              <a:gd name="T21" fmla="*/ 421 h 1155"/>
              <a:gd name="T22" fmla="*/ 846 w 1002"/>
              <a:gd name="T23" fmla="*/ 385 h 1155"/>
              <a:gd name="T24" fmla="*/ 860 w 1002"/>
              <a:gd name="T25" fmla="*/ 316 h 1155"/>
              <a:gd name="T26" fmla="*/ 923 w 1002"/>
              <a:gd name="T27" fmla="*/ 287 h 1155"/>
              <a:gd name="T28" fmla="*/ 939 w 1002"/>
              <a:gd name="T29" fmla="*/ 209 h 1155"/>
              <a:gd name="T30" fmla="*/ 1000 w 1002"/>
              <a:gd name="T31" fmla="*/ 172 h 1155"/>
              <a:gd name="T32" fmla="*/ 968 w 1002"/>
              <a:gd name="T33" fmla="*/ 25 h 1155"/>
              <a:gd name="T34" fmla="*/ 399 w 1002"/>
              <a:gd name="T35" fmla="*/ 882 h 1155"/>
              <a:gd name="T36" fmla="*/ 277 w 1002"/>
              <a:gd name="T37" fmla="*/ 896 h 1155"/>
              <a:gd name="T38" fmla="*/ 263 w 1002"/>
              <a:gd name="T39" fmla="*/ 773 h 1155"/>
              <a:gd name="T40" fmla="*/ 385 w 1002"/>
              <a:gd name="T41" fmla="*/ 759 h 1155"/>
              <a:gd name="T42" fmla="*/ 399 w 1002"/>
              <a:gd name="T43" fmla="*/ 882 h 1155"/>
              <a:gd name="T44" fmla="*/ 514 w 1002"/>
              <a:gd name="T45" fmla="*/ 598 h 1155"/>
              <a:gd name="T46" fmla="*/ 490 w 1002"/>
              <a:gd name="T47" fmla="*/ 601 h 1155"/>
              <a:gd name="T48" fmla="*/ 487 w 1002"/>
              <a:gd name="T49" fmla="*/ 577 h 1155"/>
              <a:gd name="T50" fmla="*/ 886 w 1002"/>
              <a:gd name="T51" fmla="*/ 76 h 1155"/>
              <a:gd name="T52" fmla="*/ 910 w 1002"/>
              <a:gd name="T53" fmla="*/ 73 h 1155"/>
              <a:gd name="T54" fmla="*/ 916 w 1002"/>
              <a:gd name="T55" fmla="*/ 90 h 1155"/>
              <a:gd name="T56" fmla="*/ 910 w 1002"/>
              <a:gd name="T57" fmla="*/ 101 h 1155"/>
              <a:gd name="T58" fmla="*/ 514 w 1002"/>
              <a:gd name="T59" fmla="*/ 598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2" h="1155">
                <a:moveTo>
                  <a:pt x="968" y="25"/>
                </a:moveTo>
                <a:cubicBezTo>
                  <a:pt x="968" y="25"/>
                  <a:pt x="872" y="0"/>
                  <a:pt x="840" y="39"/>
                </a:cubicBezTo>
                <a:lnTo>
                  <a:pt x="435" y="549"/>
                </a:lnTo>
                <a:cubicBezTo>
                  <a:pt x="433" y="551"/>
                  <a:pt x="432" y="553"/>
                  <a:pt x="431" y="555"/>
                </a:cubicBezTo>
                <a:cubicBezTo>
                  <a:pt x="316" y="512"/>
                  <a:pt x="181" y="545"/>
                  <a:pt x="100" y="646"/>
                </a:cubicBezTo>
                <a:cubicBezTo>
                  <a:pt x="0" y="772"/>
                  <a:pt x="21" y="955"/>
                  <a:pt x="147" y="1055"/>
                </a:cubicBezTo>
                <a:cubicBezTo>
                  <a:pt x="272" y="1155"/>
                  <a:pt x="455" y="1134"/>
                  <a:pt x="556" y="1009"/>
                </a:cubicBezTo>
                <a:cubicBezTo>
                  <a:pt x="636" y="908"/>
                  <a:pt x="638" y="770"/>
                  <a:pt x="571" y="668"/>
                </a:cubicBezTo>
                <a:cubicBezTo>
                  <a:pt x="573" y="666"/>
                  <a:pt x="575" y="665"/>
                  <a:pt x="577" y="662"/>
                </a:cubicBezTo>
                <a:lnTo>
                  <a:pt x="769" y="421"/>
                </a:lnTo>
                <a:lnTo>
                  <a:pt x="769" y="421"/>
                </a:lnTo>
                <a:lnTo>
                  <a:pt x="846" y="385"/>
                </a:lnTo>
                <a:lnTo>
                  <a:pt x="860" y="316"/>
                </a:lnTo>
                <a:lnTo>
                  <a:pt x="923" y="287"/>
                </a:lnTo>
                <a:lnTo>
                  <a:pt x="939" y="209"/>
                </a:lnTo>
                <a:lnTo>
                  <a:pt x="1000" y="172"/>
                </a:lnTo>
                <a:cubicBezTo>
                  <a:pt x="1000" y="172"/>
                  <a:pt x="1002" y="38"/>
                  <a:pt x="968" y="25"/>
                </a:cubicBezTo>
                <a:close/>
                <a:moveTo>
                  <a:pt x="399" y="882"/>
                </a:moveTo>
                <a:cubicBezTo>
                  <a:pt x="369" y="919"/>
                  <a:pt x="314" y="926"/>
                  <a:pt x="277" y="896"/>
                </a:cubicBezTo>
                <a:cubicBezTo>
                  <a:pt x="239" y="866"/>
                  <a:pt x="233" y="811"/>
                  <a:pt x="263" y="773"/>
                </a:cubicBezTo>
                <a:cubicBezTo>
                  <a:pt x="293" y="736"/>
                  <a:pt x="347" y="729"/>
                  <a:pt x="385" y="759"/>
                </a:cubicBezTo>
                <a:cubicBezTo>
                  <a:pt x="423" y="789"/>
                  <a:pt x="429" y="844"/>
                  <a:pt x="399" y="882"/>
                </a:cubicBezTo>
                <a:close/>
                <a:moveTo>
                  <a:pt x="514" y="598"/>
                </a:moveTo>
                <a:cubicBezTo>
                  <a:pt x="508" y="606"/>
                  <a:pt x="497" y="607"/>
                  <a:pt x="490" y="601"/>
                </a:cubicBezTo>
                <a:cubicBezTo>
                  <a:pt x="482" y="595"/>
                  <a:pt x="481" y="584"/>
                  <a:pt x="487" y="577"/>
                </a:cubicBezTo>
                <a:lnTo>
                  <a:pt x="886" y="76"/>
                </a:lnTo>
                <a:cubicBezTo>
                  <a:pt x="892" y="68"/>
                  <a:pt x="903" y="67"/>
                  <a:pt x="910" y="73"/>
                </a:cubicBezTo>
                <a:cubicBezTo>
                  <a:pt x="915" y="77"/>
                  <a:pt x="917" y="84"/>
                  <a:pt x="916" y="90"/>
                </a:cubicBezTo>
                <a:cubicBezTo>
                  <a:pt x="914" y="93"/>
                  <a:pt x="912" y="97"/>
                  <a:pt x="910" y="101"/>
                </a:cubicBezTo>
                <a:lnTo>
                  <a:pt x="514" y="598"/>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nvGrpSpPr>
          <p:cNvPr id="30" name="POWER_USER_ID_ICONS_Clock">
            <a:extLst>
              <a:ext uri="{FF2B5EF4-FFF2-40B4-BE49-F238E27FC236}">
                <a16:creationId xmlns:a16="http://schemas.microsoft.com/office/drawing/2014/main" id="{1FC0F9C2-C73E-4C48-94E7-436F89ACA324}"/>
              </a:ext>
            </a:extLst>
          </p:cNvPr>
          <p:cNvGrpSpPr>
            <a:grpSpLocks noChangeAspect="1"/>
          </p:cNvGrpSpPr>
          <p:nvPr>
            <p:custDataLst>
              <p:tags r:id="rId5"/>
            </p:custDataLst>
          </p:nvPr>
        </p:nvGrpSpPr>
        <p:grpSpPr bwMode="auto">
          <a:xfrm>
            <a:off x="2670670" y="3853739"/>
            <a:ext cx="342607" cy="343502"/>
            <a:chOff x="51" y="50"/>
            <a:chExt cx="383" cy="384"/>
          </a:xfrm>
          <a:solidFill>
            <a:srgbClr val="FFFFFF"/>
          </a:solidFill>
        </p:grpSpPr>
        <p:sp>
          <p:nvSpPr>
            <p:cNvPr id="31" name="POWER_USER_ID_ICONS_Clock">
              <a:extLst>
                <a:ext uri="{FF2B5EF4-FFF2-40B4-BE49-F238E27FC236}">
                  <a16:creationId xmlns:a16="http://schemas.microsoft.com/office/drawing/2014/main" id="{ED1A3FAC-554B-48E9-ABB8-02AB837DF8B0}"/>
                </a:ext>
              </a:extLst>
            </p:cNvPr>
            <p:cNvSpPr>
              <a:spLocks noEditPoints="1"/>
            </p:cNvSpPr>
            <p:nvPr>
              <p:custDataLst>
                <p:tags r:id="rId19"/>
              </p:custDataLst>
            </p:nvPr>
          </p:nvSpPr>
          <p:spPr bwMode="auto">
            <a:xfrm>
              <a:off x="51" y="50"/>
              <a:ext cx="383" cy="384"/>
            </a:xfrm>
            <a:custGeom>
              <a:avLst/>
              <a:gdLst>
                <a:gd name="T0" fmla="*/ 510 w 1019"/>
                <a:gd name="T1" fmla="*/ 0 h 1019"/>
                <a:gd name="T2" fmla="*/ 0 w 1019"/>
                <a:gd name="T3" fmla="*/ 509 h 1019"/>
                <a:gd name="T4" fmla="*/ 510 w 1019"/>
                <a:gd name="T5" fmla="*/ 1019 h 1019"/>
                <a:gd name="T6" fmla="*/ 1019 w 1019"/>
                <a:gd name="T7" fmla="*/ 509 h 1019"/>
                <a:gd name="T8" fmla="*/ 510 w 1019"/>
                <a:gd name="T9" fmla="*/ 0 h 1019"/>
                <a:gd name="T10" fmla="*/ 530 w 1019"/>
                <a:gd name="T11" fmla="*/ 937 h 1019"/>
                <a:gd name="T12" fmla="*/ 530 w 1019"/>
                <a:gd name="T13" fmla="*/ 879 h 1019"/>
                <a:gd name="T14" fmla="*/ 510 w 1019"/>
                <a:gd name="T15" fmla="*/ 859 h 1019"/>
                <a:gd name="T16" fmla="*/ 489 w 1019"/>
                <a:gd name="T17" fmla="*/ 879 h 1019"/>
                <a:gd name="T18" fmla="*/ 489 w 1019"/>
                <a:gd name="T19" fmla="*/ 937 h 1019"/>
                <a:gd name="T20" fmla="*/ 82 w 1019"/>
                <a:gd name="T21" fmla="*/ 530 h 1019"/>
                <a:gd name="T22" fmla="*/ 140 w 1019"/>
                <a:gd name="T23" fmla="*/ 530 h 1019"/>
                <a:gd name="T24" fmla="*/ 160 w 1019"/>
                <a:gd name="T25" fmla="*/ 509 h 1019"/>
                <a:gd name="T26" fmla="*/ 140 w 1019"/>
                <a:gd name="T27" fmla="*/ 489 h 1019"/>
                <a:gd name="T28" fmla="*/ 82 w 1019"/>
                <a:gd name="T29" fmla="*/ 489 h 1019"/>
                <a:gd name="T30" fmla="*/ 489 w 1019"/>
                <a:gd name="T31" fmla="*/ 81 h 1019"/>
                <a:gd name="T32" fmla="*/ 489 w 1019"/>
                <a:gd name="T33" fmla="*/ 139 h 1019"/>
                <a:gd name="T34" fmla="*/ 510 w 1019"/>
                <a:gd name="T35" fmla="*/ 160 h 1019"/>
                <a:gd name="T36" fmla="*/ 530 w 1019"/>
                <a:gd name="T37" fmla="*/ 139 h 1019"/>
                <a:gd name="T38" fmla="*/ 530 w 1019"/>
                <a:gd name="T39" fmla="*/ 81 h 1019"/>
                <a:gd name="T40" fmla="*/ 937 w 1019"/>
                <a:gd name="T41" fmla="*/ 489 h 1019"/>
                <a:gd name="T42" fmla="*/ 879 w 1019"/>
                <a:gd name="T43" fmla="*/ 489 h 1019"/>
                <a:gd name="T44" fmla="*/ 859 w 1019"/>
                <a:gd name="T45" fmla="*/ 509 h 1019"/>
                <a:gd name="T46" fmla="*/ 879 w 1019"/>
                <a:gd name="T47" fmla="*/ 530 h 1019"/>
                <a:gd name="T48" fmla="*/ 937 w 1019"/>
                <a:gd name="T49" fmla="*/ 530 h 1019"/>
                <a:gd name="T50" fmla="*/ 530 w 1019"/>
                <a:gd name="T51" fmla="*/ 937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9" h="1019">
                  <a:moveTo>
                    <a:pt x="510" y="0"/>
                  </a:moveTo>
                  <a:cubicBezTo>
                    <a:pt x="229" y="0"/>
                    <a:pt x="0" y="228"/>
                    <a:pt x="0" y="509"/>
                  </a:cubicBezTo>
                  <a:cubicBezTo>
                    <a:pt x="0" y="790"/>
                    <a:pt x="229" y="1019"/>
                    <a:pt x="510" y="1019"/>
                  </a:cubicBezTo>
                  <a:cubicBezTo>
                    <a:pt x="791" y="1019"/>
                    <a:pt x="1019" y="790"/>
                    <a:pt x="1019" y="509"/>
                  </a:cubicBezTo>
                  <a:cubicBezTo>
                    <a:pt x="1019" y="228"/>
                    <a:pt x="791" y="0"/>
                    <a:pt x="510" y="0"/>
                  </a:cubicBezTo>
                  <a:close/>
                  <a:moveTo>
                    <a:pt x="530" y="937"/>
                  </a:moveTo>
                  <a:lnTo>
                    <a:pt x="530" y="879"/>
                  </a:lnTo>
                  <a:cubicBezTo>
                    <a:pt x="530" y="868"/>
                    <a:pt x="521" y="859"/>
                    <a:pt x="510" y="859"/>
                  </a:cubicBezTo>
                  <a:cubicBezTo>
                    <a:pt x="498" y="859"/>
                    <a:pt x="489" y="868"/>
                    <a:pt x="489" y="879"/>
                  </a:cubicBezTo>
                  <a:lnTo>
                    <a:pt x="489" y="937"/>
                  </a:lnTo>
                  <a:cubicBezTo>
                    <a:pt x="269" y="927"/>
                    <a:pt x="92" y="750"/>
                    <a:pt x="82" y="530"/>
                  </a:cubicBezTo>
                  <a:lnTo>
                    <a:pt x="140" y="530"/>
                  </a:lnTo>
                  <a:cubicBezTo>
                    <a:pt x="151" y="530"/>
                    <a:pt x="160" y="520"/>
                    <a:pt x="160" y="509"/>
                  </a:cubicBezTo>
                  <a:cubicBezTo>
                    <a:pt x="160" y="498"/>
                    <a:pt x="151" y="489"/>
                    <a:pt x="140" y="489"/>
                  </a:cubicBezTo>
                  <a:lnTo>
                    <a:pt x="82" y="489"/>
                  </a:lnTo>
                  <a:cubicBezTo>
                    <a:pt x="92" y="269"/>
                    <a:pt x="269" y="92"/>
                    <a:pt x="489" y="81"/>
                  </a:cubicBezTo>
                  <a:lnTo>
                    <a:pt x="489" y="139"/>
                  </a:lnTo>
                  <a:cubicBezTo>
                    <a:pt x="489" y="151"/>
                    <a:pt x="498" y="160"/>
                    <a:pt x="510" y="160"/>
                  </a:cubicBezTo>
                  <a:cubicBezTo>
                    <a:pt x="521" y="160"/>
                    <a:pt x="530" y="151"/>
                    <a:pt x="530" y="139"/>
                  </a:cubicBezTo>
                  <a:lnTo>
                    <a:pt x="530" y="81"/>
                  </a:lnTo>
                  <a:cubicBezTo>
                    <a:pt x="750" y="92"/>
                    <a:pt x="927" y="269"/>
                    <a:pt x="937" y="489"/>
                  </a:cubicBezTo>
                  <a:lnTo>
                    <a:pt x="879" y="489"/>
                  </a:lnTo>
                  <a:cubicBezTo>
                    <a:pt x="868" y="489"/>
                    <a:pt x="859" y="498"/>
                    <a:pt x="859" y="509"/>
                  </a:cubicBezTo>
                  <a:cubicBezTo>
                    <a:pt x="859" y="520"/>
                    <a:pt x="868" y="530"/>
                    <a:pt x="879" y="530"/>
                  </a:cubicBezTo>
                  <a:lnTo>
                    <a:pt x="937" y="530"/>
                  </a:lnTo>
                  <a:cubicBezTo>
                    <a:pt x="927" y="750"/>
                    <a:pt x="750" y="927"/>
                    <a:pt x="530" y="937"/>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32" name="POWER_USER_ID_ICONS_Clock">
              <a:extLst>
                <a:ext uri="{FF2B5EF4-FFF2-40B4-BE49-F238E27FC236}">
                  <a16:creationId xmlns:a16="http://schemas.microsoft.com/office/drawing/2014/main" id="{67FFEB0E-0807-43C5-A097-3371CA4E73D6}"/>
                </a:ext>
              </a:extLst>
            </p:cNvPr>
            <p:cNvSpPr>
              <a:spLocks/>
            </p:cNvSpPr>
            <p:nvPr>
              <p:custDataLst>
                <p:tags r:id="rId20"/>
              </p:custDataLst>
            </p:nvPr>
          </p:nvSpPr>
          <p:spPr bwMode="auto">
            <a:xfrm>
              <a:off x="227" y="153"/>
              <a:ext cx="119" cy="191"/>
            </a:xfrm>
            <a:custGeom>
              <a:avLst/>
              <a:gdLst>
                <a:gd name="T0" fmla="*/ 81 w 316"/>
                <a:gd name="T1" fmla="*/ 220 h 509"/>
                <a:gd name="T2" fmla="*/ 81 w 316"/>
                <a:gd name="T3" fmla="*/ 40 h 509"/>
                <a:gd name="T4" fmla="*/ 41 w 316"/>
                <a:gd name="T5" fmla="*/ 0 h 509"/>
                <a:gd name="T6" fmla="*/ 0 w 316"/>
                <a:gd name="T7" fmla="*/ 40 h 509"/>
                <a:gd name="T8" fmla="*/ 0 w 316"/>
                <a:gd name="T9" fmla="*/ 237 h 509"/>
                <a:gd name="T10" fmla="*/ 0 w 316"/>
                <a:gd name="T11" fmla="*/ 237 h 509"/>
                <a:gd name="T12" fmla="*/ 1 w 316"/>
                <a:gd name="T13" fmla="*/ 245 h 509"/>
                <a:gd name="T14" fmla="*/ 2 w 316"/>
                <a:gd name="T15" fmla="*/ 249 h 509"/>
                <a:gd name="T16" fmla="*/ 3 w 316"/>
                <a:gd name="T17" fmla="*/ 253 h 509"/>
                <a:gd name="T18" fmla="*/ 5 w 316"/>
                <a:gd name="T19" fmla="*/ 257 h 509"/>
                <a:gd name="T20" fmla="*/ 7 w 316"/>
                <a:gd name="T21" fmla="*/ 260 h 509"/>
                <a:gd name="T22" fmla="*/ 12 w 316"/>
                <a:gd name="T23" fmla="*/ 266 h 509"/>
                <a:gd name="T24" fmla="*/ 243 w 316"/>
                <a:gd name="T25" fmla="*/ 497 h 509"/>
                <a:gd name="T26" fmla="*/ 272 w 316"/>
                <a:gd name="T27" fmla="*/ 509 h 509"/>
                <a:gd name="T28" fmla="*/ 300 w 316"/>
                <a:gd name="T29" fmla="*/ 497 h 509"/>
                <a:gd name="T30" fmla="*/ 300 w 316"/>
                <a:gd name="T31" fmla="*/ 439 h 509"/>
                <a:gd name="T32" fmla="*/ 81 w 316"/>
                <a:gd name="T33" fmla="*/ 2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509">
                  <a:moveTo>
                    <a:pt x="81" y="220"/>
                  </a:moveTo>
                  <a:lnTo>
                    <a:pt x="81" y="40"/>
                  </a:lnTo>
                  <a:cubicBezTo>
                    <a:pt x="81" y="18"/>
                    <a:pt x="63" y="0"/>
                    <a:pt x="41" y="0"/>
                  </a:cubicBezTo>
                  <a:cubicBezTo>
                    <a:pt x="18" y="0"/>
                    <a:pt x="0" y="18"/>
                    <a:pt x="0" y="40"/>
                  </a:cubicBezTo>
                  <a:lnTo>
                    <a:pt x="0" y="237"/>
                  </a:lnTo>
                  <a:cubicBezTo>
                    <a:pt x="0" y="237"/>
                    <a:pt x="0" y="237"/>
                    <a:pt x="0" y="237"/>
                  </a:cubicBezTo>
                  <a:cubicBezTo>
                    <a:pt x="0" y="240"/>
                    <a:pt x="0" y="243"/>
                    <a:pt x="1" y="245"/>
                  </a:cubicBezTo>
                  <a:cubicBezTo>
                    <a:pt x="1" y="246"/>
                    <a:pt x="1" y="248"/>
                    <a:pt x="2" y="249"/>
                  </a:cubicBezTo>
                  <a:cubicBezTo>
                    <a:pt x="2" y="250"/>
                    <a:pt x="2" y="251"/>
                    <a:pt x="3" y="253"/>
                  </a:cubicBezTo>
                  <a:cubicBezTo>
                    <a:pt x="4" y="254"/>
                    <a:pt x="4" y="255"/>
                    <a:pt x="5" y="257"/>
                  </a:cubicBezTo>
                  <a:cubicBezTo>
                    <a:pt x="6" y="258"/>
                    <a:pt x="6" y="259"/>
                    <a:pt x="7" y="260"/>
                  </a:cubicBezTo>
                  <a:cubicBezTo>
                    <a:pt x="8" y="262"/>
                    <a:pt x="10" y="264"/>
                    <a:pt x="12" y="266"/>
                  </a:cubicBezTo>
                  <a:lnTo>
                    <a:pt x="243" y="497"/>
                  </a:lnTo>
                  <a:cubicBezTo>
                    <a:pt x="251" y="505"/>
                    <a:pt x="261" y="509"/>
                    <a:pt x="272" y="509"/>
                  </a:cubicBezTo>
                  <a:cubicBezTo>
                    <a:pt x="282" y="509"/>
                    <a:pt x="292" y="505"/>
                    <a:pt x="300" y="497"/>
                  </a:cubicBezTo>
                  <a:cubicBezTo>
                    <a:pt x="316" y="481"/>
                    <a:pt x="316" y="455"/>
                    <a:pt x="300" y="439"/>
                  </a:cubicBezTo>
                  <a:lnTo>
                    <a:pt x="81" y="22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grpSp>
        <p:nvGrpSpPr>
          <p:cNvPr id="33" name="POWER_USER_ID_ICONS_Unisex">
            <a:extLst>
              <a:ext uri="{FF2B5EF4-FFF2-40B4-BE49-F238E27FC236}">
                <a16:creationId xmlns:a16="http://schemas.microsoft.com/office/drawing/2014/main" id="{E3DF227E-D421-47D4-BEEF-1473BBF8AA4E}"/>
              </a:ext>
            </a:extLst>
          </p:cNvPr>
          <p:cNvGrpSpPr>
            <a:grpSpLocks noChangeAspect="1"/>
          </p:cNvGrpSpPr>
          <p:nvPr>
            <p:custDataLst>
              <p:tags r:id="rId6"/>
            </p:custDataLst>
          </p:nvPr>
        </p:nvGrpSpPr>
        <p:grpSpPr bwMode="auto">
          <a:xfrm>
            <a:off x="2664998" y="4326677"/>
            <a:ext cx="420431" cy="349763"/>
            <a:chOff x="8" y="42"/>
            <a:chExt cx="470" cy="391"/>
          </a:xfrm>
          <a:solidFill>
            <a:srgbClr val="FFFFFF"/>
          </a:solidFill>
        </p:grpSpPr>
        <p:sp>
          <p:nvSpPr>
            <p:cNvPr id="34" name="POWER_USER_ID_ICONS_Unisex">
              <a:extLst>
                <a:ext uri="{FF2B5EF4-FFF2-40B4-BE49-F238E27FC236}">
                  <a16:creationId xmlns:a16="http://schemas.microsoft.com/office/drawing/2014/main" id="{8872F432-2FFB-4BFA-89F2-DC970AC7FC01}"/>
                </a:ext>
              </a:extLst>
            </p:cNvPr>
            <p:cNvSpPr>
              <a:spLocks noEditPoints="1"/>
            </p:cNvSpPr>
            <p:nvPr>
              <p:custDataLst>
                <p:tags r:id="rId17"/>
              </p:custDataLst>
            </p:nvPr>
          </p:nvSpPr>
          <p:spPr bwMode="auto">
            <a:xfrm>
              <a:off x="8" y="76"/>
              <a:ext cx="272" cy="357"/>
            </a:xfrm>
            <a:custGeom>
              <a:avLst/>
              <a:gdLst>
                <a:gd name="T0" fmla="*/ 234 w 725"/>
                <a:gd name="T1" fmla="*/ 789 h 950"/>
                <a:gd name="T2" fmla="*/ 234 w 725"/>
                <a:gd name="T3" fmla="*/ 881 h 950"/>
                <a:gd name="T4" fmla="*/ 315 w 725"/>
                <a:gd name="T5" fmla="*/ 881 h 950"/>
                <a:gd name="T6" fmla="*/ 315 w 725"/>
                <a:gd name="T7" fmla="*/ 950 h 950"/>
                <a:gd name="T8" fmla="*/ 410 w 725"/>
                <a:gd name="T9" fmla="*/ 950 h 950"/>
                <a:gd name="T10" fmla="*/ 410 w 725"/>
                <a:gd name="T11" fmla="*/ 881 h 950"/>
                <a:gd name="T12" fmla="*/ 485 w 725"/>
                <a:gd name="T13" fmla="*/ 881 h 950"/>
                <a:gd name="T14" fmla="*/ 485 w 725"/>
                <a:gd name="T15" fmla="*/ 789 h 950"/>
                <a:gd name="T16" fmla="*/ 410 w 725"/>
                <a:gd name="T17" fmla="*/ 789 h 950"/>
                <a:gd name="T18" fmla="*/ 410 w 725"/>
                <a:gd name="T19" fmla="*/ 722 h 950"/>
                <a:gd name="T20" fmla="*/ 725 w 725"/>
                <a:gd name="T21" fmla="*/ 363 h 950"/>
                <a:gd name="T22" fmla="*/ 362 w 725"/>
                <a:gd name="T23" fmla="*/ 0 h 950"/>
                <a:gd name="T24" fmla="*/ 0 w 725"/>
                <a:gd name="T25" fmla="*/ 363 h 950"/>
                <a:gd name="T26" fmla="*/ 315 w 725"/>
                <a:gd name="T27" fmla="*/ 722 h 950"/>
                <a:gd name="T28" fmla="*/ 315 w 725"/>
                <a:gd name="T29" fmla="*/ 789 h 950"/>
                <a:gd name="T30" fmla="*/ 234 w 725"/>
                <a:gd name="T31" fmla="*/ 789 h 950"/>
                <a:gd name="T32" fmla="*/ 95 w 725"/>
                <a:gd name="T33" fmla="*/ 363 h 950"/>
                <a:gd name="T34" fmla="*/ 362 w 725"/>
                <a:gd name="T35" fmla="*/ 95 h 950"/>
                <a:gd name="T36" fmla="*/ 630 w 725"/>
                <a:gd name="T37" fmla="*/ 363 h 950"/>
                <a:gd name="T38" fmla="*/ 362 w 725"/>
                <a:gd name="T39" fmla="*/ 630 h 950"/>
                <a:gd name="T40" fmla="*/ 95 w 725"/>
                <a:gd name="T41" fmla="*/ 36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5" h="950">
                  <a:moveTo>
                    <a:pt x="234" y="789"/>
                  </a:moveTo>
                  <a:lnTo>
                    <a:pt x="234" y="881"/>
                  </a:lnTo>
                  <a:lnTo>
                    <a:pt x="315" y="881"/>
                  </a:lnTo>
                  <a:lnTo>
                    <a:pt x="315" y="950"/>
                  </a:lnTo>
                  <a:lnTo>
                    <a:pt x="410" y="950"/>
                  </a:lnTo>
                  <a:lnTo>
                    <a:pt x="410" y="881"/>
                  </a:lnTo>
                  <a:lnTo>
                    <a:pt x="485" y="881"/>
                  </a:lnTo>
                  <a:lnTo>
                    <a:pt x="485" y="789"/>
                  </a:lnTo>
                  <a:lnTo>
                    <a:pt x="410" y="789"/>
                  </a:lnTo>
                  <a:lnTo>
                    <a:pt x="410" y="722"/>
                  </a:lnTo>
                  <a:cubicBezTo>
                    <a:pt x="587" y="699"/>
                    <a:pt x="725" y="547"/>
                    <a:pt x="725" y="363"/>
                  </a:cubicBezTo>
                  <a:cubicBezTo>
                    <a:pt x="725" y="163"/>
                    <a:pt x="562" y="0"/>
                    <a:pt x="362" y="0"/>
                  </a:cubicBezTo>
                  <a:cubicBezTo>
                    <a:pt x="163" y="0"/>
                    <a:pt x="0" y="163"/>
                    <a:pt x="0" y="363"/>
                  </a:cubicBezTo>
                  <a:cubicBezTo>
                    <a:pt x="0" y="547"/>
                    <a:pt x="138" y="699"/>
                    <a:pt x="315" y="722"/>
                  </a:cubicBezTo>
                  <a:lnTo>
                    <a:pt x="315" y="789"/>
                  </a:lnTo>
                  <a:lnTo>
                    <a:pt x="234" y="789"/>
                  </a:lnTo>
                  <a:close/>
                  <a:moveTo>
                    <a:pt x="95" y="363"/>
                  </a:moveTo>
                  <a:cubicBezTo>
                    <a:pt x="95" y="215"/>
                    <a:pt x="215" y="95"/>
                    <a:pt x="362" y="95"/>
                  </a:cubicBezTo>
                  <a:cubicBezTo>
                    <a:pt x="510" y="95"/>
                    <a:pt x="630" y="215"/>
                    <a:pt x="630" y="363"/>
                  </a:cubicBezTo>
                  <a:cubicBezTo>
                    <a:pt x="630" y="510"/>
                    <a:pt x="510" y="630"/>
                    <a:pt x="362" y="630"/>
                  </a:cubicBezTo>
                  <a:cubicBezTo>
                    <a:pt x="215" y="630"/>
                    <a:pt x="95" y="510"/>
                    <a:pt x="95" y="36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35" name="POWER_USER_ID_ICONS_Unisex">
              <a:extLst>
                <a:ext uri="{FF2B5EF4-FFF2-40B4-BE49-F238E27FC236}">
                  <a16:creationId xmlns:a16="http://schemas.microsoft.com/office/drawing/2014/main" id="{E86F1F7F-8314-479A-B7E1-B5CFDDB50052}"/>
                </a:ext>
              </a:extLst>
            </p:cNvPr>
            <p:cNvSpPr>
              <a:spLocks noEditPoints="1"/>
            </p:cNvSpPr>
            <p:nvPr>
              <p:custDataLst>
                <p:tags r:id="rId18"/>
              </p:custDataLst>
            </p:nvPr>
          </p:nvSpPr>
          <p:spPr bwMode="auto">
            <a:xfrm>
              <a:off x="154" y="42"/>
              <a:ext cx="324" cy="324"/>
            </a:xfrm>
            <a:custGeom>
              <a:avLst/>
              <a:gdLst>
                <a:gd name="T0" fmla="*/ 695 w 862"/>
                <a:gd name="T1" fmla="*/ 234 h 861"/>
                <a:gd name="T2" fmla="*/ 769 w 862"/>
                <a:gd name="T3" fmla="*/ 161 h 861"/>
                <a:gd name="T4" fmla="*/ 836 w 862"/>
                <a:gd name="T5" fmla="*/ 228 h 861"/>
                <a:gd name="T6" fmla="*/ 862 w 862"/>
                <a:gd name="T7" fmla="*/ 0 h 861"/>
                <a:gd name="T8" fmla="*/ 634 w 862"/>
                <a:gd name="T9" fmla="*/ 26 h 861"/>
                <a:gd name="T10" fmla="*/ 701 w 862"/>
                <a:gd name="T11" fmla="*/ 93 h 861"/>
                <a:gd name="T12" fmla="*/ 627 w 862"/>
                <a:gd name="T13" fmla="*/ 166 h 861"/>
                <a:gd name="T14" fmla="*/ 144 w 862"/>
                <a:gd name="T15" fmla="*/ 198 h 861"/>
                <a:gd name="T16" fmla="*/ 144 w 862"/>
                <a:gd name="T17" fmla="*/ 718 h 861"/>
                <a:gd name="T18" fmla="*/ 664 w 862"/>
                <a:gd name="T19" fmla="*/ 718 h 861"/>
                <a:gd name="T20" fmla="*/ 695 w 862"/>
                <a:gd name="T21" fmla="*/ 234 h 861"/>
                <a:gd name="T22" fmla="*/ 212 w 862"/>
                <a:gd name="T23" fmla="*/ 650 h 861"/>
                <a:gd name="T24" fmla="*/ 212 w 862"/>
                <a:gd name="T25" fmla="*/ 266 h 861"/>
                <a:gd name="T26" fmla="*/ 596 w 862"/>
                <a:gd name="T27" fmla="*/ 266 h 861"/>
                <a:gd name="T28" fmla="*/ 596 w 862"/>
                <a:gd name="T29" fmla="*/ 650 h 861"/>
                <a:gd name="T30" fmla="*/ 212 w 862"/>
                <a:gd name="T31" fmla="*/ 65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2" h="861">
                  <a:moveTo>
                    <a:pt x="695" y="234"/>
                  </a:moveTo>
                  <a:lnTo>
                    <a:pt x="769" y="161"/>
                  </a:lnTo>
                  <a:lnTo>
                    <a:pt x="836" y="228"/>
                  </a:lnTo>
                  <a:lnTo>
                    <a:pt x="862" y="0"/>
                  </a:lnTo>
                  <a:lnTo>
                    <a:pt x="634" y="26"/>
                  </a:lnTo>
                  <a:lnTo>
                    <a:pt x="701" y="93"/>
                  </a:lnTo>
                  <a:lnTo>
                    <a:pt x="627" y="166"/>
                  </a:lnTo>
                  <a:cubicBezTo>
                    <a:pt x="483" y="56"/>
                    <a:pt x="276" y="66"/>
                    <a:pt x="144" y="198"/>
                  </a:cubicBezTo>
                  <a:cubicBezTo>
                    <a:pt x="0" y="341"/>
                    <a:pt x="0" y="575"/>
                    <a:pt x="144" y="718"/>
                  </a:cubicBezTo>
                  <a:cubicBezTo>
                    <a:pt x="287" y="861"/>
                    <a:pt x="520" y="861"/>
                    <a:pt x="664" y="718"/>
                  </a:cubicBezTo>
                  <a:cubicBezTo>
                    <a:pt x="796" y="586"/>
                    <a:pt x="806" y="378"/>
                    <a:pt x="695" y="234"/>
                  </a:cubicBezTo>
                  <a:close/>
                  <a:moveTo>
                    <a:pt x="212" y="650"/>
                  </a:moveTo>
                  <a:cubicBezTo>
                    <a:pt x="106" y="544"/>
                    <a:pt x="106" y="372"/>
                    <a:pt x="212" y="266"/>
                  </a:cubicBezTo>
                  <a:cubicBezTo>
                    <a:pt x="318" y="160"/>
                    <a:pt x="490" y="160"/>
                    <a:pt x="596" y="266"/>
                  </a:cubicBezTo>
                  <a:cubicBezTo>
                    <a:pt x="702" y="372"/>
                    <a:pt x="702" y="544"/>
                    <a:pt x="596" y="650"/>
                  </a:cubicBezTo>
                  <a:cubicBezTo>
                    <a:pt x="490" y="756"/>
                    <a:pt x="318" y="756"/>
                    <a:pt x="212" y="65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grpSp>
        <p:nvGrpSpPr>
          <p:cNvPr id="36" name="POWER_USER_ID_ICONS_Atomic">
            <a:extLst>
              <a:ext uri="{FF2B5EF4-FFF2-40B4-BE49-F238E27FC236}">
                <a16:creationId xmlns:a16="http://schemas.microsoft.com/office/drawing/2014/main" id="{353C1DE5-8B1F-4B99-871D-B260F334D4EF}"/>
              </a:ext>
            </a:extLst>
          </p:cNvPr>
          <p:cNvGrpSpPr>
            <a:grpSpLocks noChangeAspect="1"/>
          </p:cNvGrpSpPr>
          <p:nvPr>
            <p:custDataLst>
              <p:tags r:id="rId7"/>
            </p:custDataLst>
          </p:nvPr>
        </p:nvGrpSpPr>
        <p:grpSpPr bwMode="auto">
          <a:xfrm>
            <a:off x="2023919" y="5362004"/>
            <a:ext cx="330084" cy="367654"/>
            <a:chOff x="62" y="39"/>
            <a:chExt cx="369" cy="411"/>
          </a:xfrm>
          <a:solidFill>
            <a:srgbClr val="FFFFFF"/>
          </a:solidFill>
        </p:grpSpPr>
        <p:sp>
          <p:nvSpPr>
            <p:cNvPr id="37" name="POWER_USER_ID_ICONS_Atomic">
              <a:extLst>
                <a:ext uri="{FF2B5EF4-FFF2-40B4-BE49-F238E27FC236}">
                  <a16:creationId xmlns:a16="http://schemas.microsoft.com/office/drawing/2014/main" id="{9233B378-1646-4100-B2E7-4B43DD0E4596}"/>
                </a:ext>
              </a:extLst>
            </p:cNvPr>
            <p:cNvSpPr>
              <a:spLocks noEditPoints="1"/>
            </p:cNvSpPr>
            <p:nvPr>
              <p:custDataLst>
                <p:tags r:id="rId8"/>
              </p:custDataLst>
            </p:nvPr>
          </p:nvSpPr>
          <p:spPr bwMode="auto">
            <a:xfrm>
              <a:off x="175" y="39"/>
              <a:ext cx="142" cy="411"/>
            </a:xfrm>
            <a:custGeom>
              <a:avLst/>
              <a:gdLst>
                <a:gd name="T0" fmla="*/ 154 w 308"/>
                <a:gd name="T1" fmla="*/ 0 h 889"/>
                <a:gd name="T2" fmla="*/ 90 w 308"/>
                <a:gd name="T3" fmla="*/ 39 h 889"/>
                <a:gd name="T4" fmla="*/ 43 w 308"/>
                <a:gd name="T5" fmla="*/ 135 h 889"/>
                <a:gd name="T6" fmla="*/ 0 w 308"/>
                <a:gd name="T7" fmla="*/ 445 h 889"/>
                <a:gd name="T8" fmla="*/ 43 w 308"/>
                <a:gd name="T9" fmla="*/ 755 h 889"/>
                <a:gd name="T10" fmla="*/ 90 w 308"/>
                <a:gd name="T11" fmla="*/ 851 h 889"/>
                <a:gd name="T12" fmla="*/ 154 w 308"/>
                <a:gd name="T13" fmla="*/ 889 h 889"/>
                <a:gd name="T14" fmla="*/ 218 w 308"/>
                <a:gd name="T15" fmla="*/ 851 h 889"/>
                <a:gd name="T16" fmla="*/ 265 w 308"/>
                <a:gd name="T17" fmla="*/ 755 h 889"/>
                <a:gd name="T18" fmla="*/ 308 w 308"/>
                <a:gd name="T19" fmla="*/ 445 h 889"/>
                <a:gd name="T20" fmla="*/ 265 w 308"/>
                <a:gd name="T21" fmla="*/ 135 h 889"/>
                <a:gd name="T22" fmla="*/ 218 w 308"/>
                <a:gd name="T23" fmla="*/ 39 h 889"/>
                <a:gd name="T24" fmla="*/ 154 w 308"/>
                <a:gd name="T25" fmla="*/ 0 h 889"/>
                <a:gd name="T26" fmla="*/ 154 w 308"/>
                <a:gd name="T27" fmla="*/ 20 h 889"/>
                <a:gd name="T28" fmla="*/ 202 w 308"/>
                <a:gd name="T29" fmla="*/ 51 h 889"/>
                <a:gd name="T30" fmla="*/ 247 w 308"/>
                <a:gd name="T31" fmla="*/ 141 h 889"/>
                <a:gd name="T32" fmla="*/ 288 w 308"/>
                <a:gd name="T33" fmla="*/ 445 h 889"/>
                <a:gd name="T34" fmla="*/ 247 w 308"/>
                <a:gd name="T35" fmla="*/ 748 h 889"/>
                <a:gd name="T36" fmla="*/ 202 w 308"/>
                <a:gd name="T37" fmla="*/ 838 h 889"/>
                <a:gd name="T38" fmla="*/ 154 w 308"/>
                <a:gd name="T39" fmla="*/ 869 h 889"/>
                <a:gd name="T40" fmla="*/ 106 w 308"/>
                <a:gd name="T41" fmla="*/ 838 h 889"/>
                <a:gd name="T42" fmla="*/ 62 w 308"/>
                <a:gd name="T43" fmla="*/ 748 h 889"/>
                <a:gd name="T44" fmla="*/ 20 w 308"/>
                <a:gd name="T45" fmla="*/ 445 h 889"/>
                <a:gd name="T46" fmla="*/ 62 w 308"/>
                <a:gd name="T47" fmla="*/ 141 h 889"/>
                <a:gd name="T48" fmla="*/ 106 w 308"/>
                <a:gd name="T49" fmla="*/ 51 h 889"/>
                <a:gd name="T50" fmla="*/ 154 w 308"/>
                <a:gd name="T51" fmla="*/ 2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8" h="889">
                  <a:moveTo>
                    <a:pt x="154" y="0"/>
                  </a:moveTo>
                  <a:cubicBezTo>
                    <a:pt x="130" y="0"/>
                    <a:pt x="109" y="15"/>
                    <a:pt x="90" y="39"/>
                  </a:cubicBezTo>
                  <a:cubicBezTo>
                    <a:pt x="72" y="62"/>
                    <a:pt x="56" y="95"/>
                    <a:pt x="43" y="135"/>
                  </a:cubicBezTo>
                  <a:cubicBezTo>
                    <a:pt x="16" y="214"/>
                    <a:pt x="0" y="324"/>
                    <a:pt x="0" y="445"/>
                  </a:cubicBezTo>
                  <a:cubicBezTo>
                    <a:pt x="0" y="565"/>
                    <a:pt x="16" y="675"/>
                    <a:pt x="43" y="755"/>
                  </a:cubicBezTo>
                  <a:cubicBezTo>
                    <a:pt x="56" y="795"/>
                    <a:pt x="72" y="827"/>
                    <a:pt x="90" y="851"/>
                  </a:cubicBezTo>
                  <a:cubicBezTo>
                    <a:pt x="109" y="874"/>
                    <a:pt x="130" y="889"/>
                    <a:pt x="154" y="889"/>
                  </a:cubicBezTo>
                  <a:cubicBezTo>
                    <a:pt x="178" y="889"/>
                    <a:pt x="200" y="874"/>
                    <a:pt x="218" y="851"/>
                  </a:cubicBezTo>
                  <a:cubicBezTo>
                    <a:pt x="237" y="827"/>
                    <a:pt x="252" y="795"/>
                    <a:pt x="265" y="755"/>
                  </a:cubicBezTo>
                  <a:cubicBezTo>
                    <a:pt x="292" y="675"/>
                    <a:pt x="308" y="565"/>
                    <a:pt x="308" y="445"/>
                  </a:cubicBezTo>
                  <a:cubicBezTo>
                    <a:pt x="308" y="324"/>
                    <a:pt x="292" y="214"/>
                    <a:pt x="265" y="135"/>
                  </a:cubicBezTo>
                  <a:cubicBezTo>
                    <a:pt x="252" y="95"/>
                    <a:pt x="237" y="62"/>
                    <a:pt x="218" y="39"/>
                  </a:cubicBezTo>
                  <a:cubicBezTo>
                    <a:pt x="200" y="15"/>
                    <a:pt x="178" y="0"/>
                    <a:pt x="154" y="0"/>
                  </a:cubicBezTo>
                  <a:close/>
                  <a:moveTo>
                    <a:pt x="154" y="20"/>
                  </a:moveTo>
                  <a:cubicBezTo>
                    <a:pt x="170" y="20"/>
                    <a:pt x="186" y="30"/>
                    <a:pt x="202" y="51"/>
                  </a:cubicBezTo>
                  <a:cubicBezTo>
                    <a:pt x="218" y="71"/>
                    <a:pt x="234" y="102"/>
                    <a:pt x="247" y="141"/>
                  </a:cubicBezTo>
                  <a:cubicBezTo>
                    <a:pt x="272" y="218"/>
                    <a:pt x="288" y="326"/>
                    <a:pt x="288" y="445"/>
                  </a:cubicBezTo>
                  <a:cubicBezTo>
                    <a:pt x="288" y="563"/>
                    <a:pt x="272" y="671"/>
                    <a:pt x="247" y="748"/>
                  </a:cubicBezTo>
                  <a:cubicBezTo>
                    <a:pt x="234" y="787"/>
                    <a:pt x="218" y="818"/>
                    <a:pt x="202" y="838"/>
                  </a:cubicBezTo>
                  <a:cubicBezTo>
                    <a:pt x="186" y="859"/>
                    <a:pt x="170" y="869"/>
                    <a:pt x="154" y="869"/>
                  </a:cubicBezTo>
                  <a:cubicBezTo>
                    <a:pt x="138" y="869"/>
                    <a:pt x="122" y="859"/>
                    <a:pt x="106" y="838"/>
                  </a:cubicBezTo>
                  <a:cubicBezTo>
                    <a:pt x="90" y="818"/>
                    <a:pt x="75" y="787"/>
                    <a:pt x="62" y="748"/>
                  </a:cubicBezTo>
                  <a:cubicBezTo>
                    <a:pt x="36" y="671"/>
                    <a:pt x="20" y="563"/>
                    <a:pt x="20" y="445"/>
                  </a:cubicBezTo>
                  <a:cubicBezTo>
                    <a:pt x="20" y="326"/>
                    <a:pt x="36" y="218"/>
                    <a:pt x="62" y="141"/>
                  </a:cubicBezTo>
                  <a:cubicBezTo>
                    <a:pt x="75" y="102"/>
                    <a:pt x="90" y="71"/>
                    <a:pt x="106" y="51"/>
                  </a:cubicBezTo>
                  <a:cubicBezTo>
                    <a:pt x="122" y="30"/>
                    <a:pt x="138" y="20"/>
                    <a:pt x="154" y="2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38" name="POWER_USER_ID_ICONS_Atomic">
              <a:extLst>
                <a:ext uri="{FF2B5EF4-FFF2-40B4-BE49-F238E27FC236}">
                  <a16:creationId xmlns:a16="http://schemas.microsoft.com/office/drawing/2014/main" id="{A6CD5831-8B0D-48E2-9DA5-BA51387DE941}"/>
                </a:ext>
              </a:extLst>
            </p:cNvPr>
            <p:cNvSpPr>
              <a:spLocks noEditPoints="1"/>
            </p:cNvSpPr>
            <p:nvPr>
              <p:custDataLst>
                <p:tags r:id="rId9"/>
              </p:custDataLst>
            </p:nvPr>
          </p:nvSpPr>
          <p:spPr bwMode="auto">
            <a:xfrm>
              <a:off x="88" y="93"/>
              <a:ext cx="317" cy="303"/>
            </a:xfrm>
            <a:custGeom>
              <a:avLst/>
              <a:gdLst>
                <a:gd name="T0" fmla="*/ 667 w 688"/>
                <a:gd name="T1" fmla="*/ 23 h 655"/>
                <a:gd name="T2" fmla="*/ 596 w 688"/>
                <a:gd name="T3" fmla="*/ 3 h 655"/>
                <a:gd name="T4" fmla="*/ 494 w 688"/>
                <a:gd name="T5" fmla="*/ 34 h 655"/>
                <a:gd name="T6" fmla="*/ 239 w 688"/>
                <a:gd name="T7" fmla="*/ 216 h 655"/>
                <a:gd name="T8" fmla="*/ 42 w 688"/>
                <a:gd name="T9" fmla="*/ 459 h 655"/>
                <a:gd name="T10" fmla="*/ 5 w 688"/>
                <a:gd name="T11" fmla="*/ 560 h 655"/>
                <a:gd name="T12" fmla="*/ 21 w 688"/>
                <a:gd name="T13" fmla="*/ 632 h 655"/>
                <a:gd name="T14" fmla="*/ 93 w 688"/>
                <a:gd name="T15" fmla="*/ 653 h 655"/>
                <a:gd name="T16" fmla="*/ 195 w 688"/>
                <a:gd name="T17" fmla="*/ 621 h 655"/>
                <a:gd name="T18" fmla="*/ 450 w 688"/>
                <a:gd name="T19" fmla="*/ 440 h 655"/>
                <a:gd name="T20" fmla="*/ 646 w 688"/>
                <a:gd name="T21" fmla="*/ 196 h 655"/>
                <a:gd name="T22" fmla="*/ 684 w 688"/>
                <a:gd name="T23" fmla="*/ 96 h 655"/>
                <a:gd name="T24" fmla="*/ 667 w 688"/>
                <a:gd name="T25" fmla="*/ 23 h 655"/>
                <a:gd name="T26" fmla="*/ 653 w 688"/>
                <a:gd name="T27" fmla="*/ 37 h 655"/>
                <a:gd name="T28" fmla="*/ 664 w 688"/>
                <a:gd name="T29" fmla="*/ 92 h 655"/>
                <a:gd name="T30" fmla="*/ 629 w 688"/>
                <a:gd name="T31" fmla="*/ 186 h 655"/>
                <a:gd name="T32" fmla="*/ 436 w 688"/>
                <a:gd name="T33" fmla="*/ 425 h 655"/>
                <a:gd name="T34" fmla="*/ 187 w 688"/>
                <a:gd name="T35" fmla="*/ 603 h 655"/>
                <a:gd name="T36" fmla="*/ 91 w 688"/>
                <a:gd name="T37" fmla="*/ 633 h 655"/>
                <a:gd name="T38" fmla="*/ 36 w 688"/>
                <a:gd name="T39" fmla="*/ 618 h 655"/>
                <a:gd name="T40" fmla="*/ 25 w 688"/>
                <a:gd name="T41" fmla="*/ 562 h 655"/>
                <a:gd name="T42" fmla="*/ 60 w 688"/>
                <a:gd name="T43" fmla="*/ 469 h 655"/>
                <a:gd name="T44" fmla="*/ 253 w 688"/>
                <a:gd name="T45" fmla="*/ 230 h 655"/>
                <a:gd name="T46" fmla="*/ 502 w 688"/>
                <a:gd name="T47" fmla="*/ 52 h 655"/>
                <a:gd name="T48" fmla="*/ 598 w 688"/>
                <a:gd name="T49" fmla="*/ 22 h 655"/>
                <a:gd name="T50" fmla="*/ 653 w 688"/>
                <a:gd name="T51"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8" h="655">
                  <a:moveTo>
                    <a:pt x="667" y="23"/>
                  </a:moveTo>
                  <a:cubicBezTo>
                    <a:pt x="651" y="6"/>
                    <a:pt x="626" y="0"/>
                    <a:pt x="596" y="3"/>
                  </a:cubicBezTo>
                  <a:cubicBezTo>
                    <a:pt x="566" y="5"/>
                    <a:pt x="532" y="16"/>
                    <a:pt x="494" y="34"/>
                  </a:cubicBezTo>
                  <a:cubicBezTo>
                    <a:pt x="417" y="69"/>
                    <a:pt x="327" y="133"/>
                    <a:pt x="239" y="216"/>
                  </a:cubicBezTo>
                  <a:cubicBezTo>
                    <a:pt x="151" y="298"/>
                    <a:pt x="82" y="385"/>
                    <a:pt x="42" y="459"/>
                  </a:cubicBezTo>
                  <a:cubicBezTo>
                    <a:pt x="22" y="496"/>
                    <a:pt x="9" y="530"/>
                    <a:pt x="5" y="560"/>
                  </a:cubicBezTo>
                  <a:cubicBezTo>
                    <a:pt x="0" y="589"/>
                    <a:pt x="5" y="615"/>
                    <a:pt x="21" y="632"/>
                  </a:cubicBezTo>
                  <a:cubicBezTo>
                    <a:pt x="38" y="649"/>
                    <a:pt x="63" y="655"/>
                    <a:pt x="93" y="653"/>
                  </a:cubicBezTo>
                  <a:cubicBezTo>
                    <a:pt x="122" y="650"/>
                    <a:pt x="157" y="639"/>
                    <a:pt x="195" y="621"/>
                  </a:cubicBezTo>
                  <a:cubicBezTo>
                    <a:pt x="271" y="586"/>
                    <a:pt x="362" y="522"/>
                    <a:pt x="450" y="440"/>
                  </a:cubicBezTo>
                  <a:cubicBezTo>
                    <a:pt x="538" y="357"/>
                    <a:pt x="606" y="270"/>
                    <a:pt x="646" y="196"/>
                  </a:cubicBezTo>
                  <a:cubicBezTo>
                    <a:pt x="666" y="159"/>
                    <a:pt x="679" y="125"/>
                    <a:pt x="684" y="96"/>
                  </a:cubicBezTo>
                  <a:cubicBezTo>
                    <a:pt x="688" y="66"/>
                    <a:pt x="684" y="40"/>
                    <a:pt x="667" y="23"/>
                  </a:cubicBezTo>
                  <a:close/>
                  <a:moveTo>
                    <a:pt x="653" y="37"/>
                  </a:moveTo>
                  <a:cubicBezTo>
                    <a:pt x="664" y="48"/>
                    <a:pt x="668" y="67"/>
                    <a:pt x="664" y="92"/>
                  </a:cubicBezTo>
                  <a:cubicBezTo>
                    <a:pt x="660" y="118"/>
                    <a:pt x="648" y="151"/>
                    <a:pt x="629" y="186"/>
                  </a:cubicBezTo>
                  <a:cubicBezTo>
                    <a:pt x="590" y="258"/>
                    <a:pt x="523" y="343"/>
                    <a:pt x="436" y="425"/>
                  </a:cubicBezTo>
                  <a:cubicBezTo>
                    <a:pt x="350" y="507"/>
                    <a:pt x="260" y="569"/>
                    <a:pt x="187" y="603"/>
                  </a:cubicBezTo>
                  <a:cubicBezTo>
                    <a:pt x="150" y="620"/>
                    <a:pt x="117" y="630"/>
                    <a:pt x="91" y="633"/>
                  </a:cubicBezTo>
                  <a:cubicBezTo>
                    <a:pt x="65" y="635"/>
                    <a:pt x="46" y="630"/>
                    <a:pt x="36" y="618"/>
                  </a:cubicBezTo>
                  <a:cubicBezTo>
                    <a:pt x="25" y="607"/>
                    <a:pt x="21" y="588"/>
                    <a:pt x="25" y="562"/>
                  </a:cubicBezTo>
                  <a:cubicBezTo>
                    <a:pt x="29" y="537"/>
                    <a:pt x="41" y="504"/>
                    <a:pt x="60" y="469"/>
                  </a:cubicBezTo>
                  <a:cubicBezTo>
                    <a:pt x="99" y="397"/>
                    <a:pt x="166" y="312"/>
                    <a:pt x="253" y="230"/>
                  </a:cubicBezTo>
                  <a:cubicBezTo>
                    <a:pt x="339" y="149"/>
                    <a:pt x="428" y="86"/>
                    <a:pt x="502" y="52"/>
                  </a:cubicBezTo>
                  <a:cubicBezTo>
                    <a:pt x="539" y="35"/>
                    <a:pt x="572" y="25"/>
                    <a:pt x="598" y="22"/>
                  </a:cubicBezTo>
                  <a:cubicBezTo>
                    <a:pt x="624" y="20"/>
                    <a:pt x="642" y="25"/>
                    <a:pt x="653" y="3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39" name="POWER_USER_ID_ICONS_Atomic">
              <a:extLst>
                <a:ext uri="{FF2B5EF4-FFF2-40B4-BE49-F238E27FC236}">
                  <a16:creationId xmlns:a16="http://schemas.microsoft.com/office/drawing/2014/main" id="{BBC0C905-F89B-45C4-A01C-515A5EC04C8B}"/>
                </a:ext>
              </a:extLst>
            </p:cNvPr>
            <p:cNvSpPr>
              <a:spLocks noEditPoints="1"/>
            </p:cNvSpPr>
            <p:nvPr>
              <p:custDataLst>
                <p:tags r:id="rId10"/>
              </p:custDataLst>
            </p:nvPr>
          </p:nvSpPr>
          <p:spPr bwMode="auto">
            <a:xfrm>
              <a:off x="62" y="125"/>
              <a:ext cx="369" cy="239"/>
            </a:xfrm>
            <a:custGeom>
              <a:avLst/>
              <a:gdLst>
                <a:gd name="T0" fmla="*/ 787 w 799"/>
                <a:gd name="T1" fmla="*/ 475 h 517"/>
                <a:gd name="T2" fmla="*/ 785 w 799"/>
                <a:gd name="T3" fmla="*/ 401 h 517"/>
                <a:gd name="T4" fmla="*/ 724 w 799"/>
                <a:gd name="T5" fmla="*/ 312 h 517"/>
                <a:gd name="T6" fmla="*/ 474 w 799"/>
                <a:gd name="T7" fmla="*/ 124 h 517"/>
                <a:gd name="T8" fmla="*/ 183 w 799"/>
                <a:gd name="T9" fmla="*/ 10 h 517"/>
                <a:gd name="T10" fmla="*/ 76 w 799"/>
                <a:gd name="T11" fmla="*/ 5 h 517"/>
                <a:gd name="T12" fmla="*/ 12 w 799"/>
                <a:gd name="T13" fmla="*/ 42 h 517"/>
                <a:gd name="T14" fmla="*/ 13 w 799"/>
                <a:gd name="T15" fmla="*/ 117 h 517"/>
                <a:gd name="T16" fmla="*/ 74 w 799"/>
                <a:gd name="T17" fmla="*/ 205 h 517"/>
                <a:gd name="T18" fmla="*/ 324 w 799"/>
                <a:gd name="T19" fmla="*/ 393 h 517"/>
                <a:gd name="T20" fmla="*/ 616 w 799"/>
                <a:gd name="T21" fmla="*/ 507 h 517"/>
                <a:gd name="T22" fmla="*/ 723 w 799"/>
                <a:gd name="T23" fmla="*/ 512 h 517"/>
                <a:gd name="T24" fmla="*/ 787 w 799"/>
                <a:gd name="T25" fmla="*/ 475 h 517"/>
                <a:gd name="T26" fmla="*/ 770 w 799"/>
                <a:gd name="T27" fmla="*/ 465 h 517"/>
                <a:gd name="T28" fmla="*/ 720 w 799"/>
                <a:gd name="T29" fmla="*/ 492 h 517"/>
                <a:gd name="T30" fmla="*/ 620 w 799"/>
                <a:gd name="T31" fmla="*/ 487 h 517"/>
                <a:gd name="T32" fmla="*/ 334 w 799"/>
                <a:gd name="T33" fmla="*/ 376 h 517"/>
                <a:gd name="T34" fmla="*/ 89 w 799"/>
                <a:gd name="T35" fmla="*/ 191 h 517"/>
                <a:gd name="T36" fmla="*/ 32 w 799"/>
                <a:gd name="T37" fmla="*/ 109 h 517"/>
                <a:gd name="T38" fmla="*/ 29 w 799"/>
                <a:gd name="T39" fmla="*/ 52 h 517"/>
                <a:gd name="T40" fmla="*/ 79 w 799"/>
                <a:gd name="T41" fmla="*/ 25 h 517"/>
                <a:gd name="T42" fmla="*/ 179 w 799"/>
                <a:gd name="T43" fmla="*/ 30 h 517"/>
                <a:gd name="T44" fmla="*/ 465 w 799"/>
                <a:gd name="T45" fmla="*/ 142 h 517"/>
                <a:gd name="T46" fmla="*/ 710 w 799"/>
                <a:gd name="T47" fmla="*/ 326 h 517"/>
                <a:gd name="T48" fmla="*/ 767 w 799"/>
                <a:gd name="T49" fmla="*/ 408 h 517"/>
                <a:gd name="T50" fmla="*/ 770 w 799"/>
                <a:gd name="T51" fmla="*/ 46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9" h="517">
                  <a:moveTo>
                    <a:pt x="787" y="475"/>
                  </a:moveTo>
                  <a:cubicBezTo>
                    <a:pt x="799" y="454"/>
                    <a:pt x="796" y="428"/>
                    <a:pt x="785" y="401"/>
                  </a:cubicBezTo>
                  <a:cubicBezTo>
                    <a:pt x="774" y="373"/>
                    <a:pt x="753" y="343"/>
                    <a:pt x="724" y="312"/>
                  </a:cubicBezTo>
                  <a:cubicBezTo>
                    <a:pt x="667" y="250"/>
                    <a:pt x="580" y="183"/>
                    <a:pt x="474" y="124"/>
                  </a:cubicBezTo>
                  <a:cubicBezTo>
                    <a:pt x="369" y="65"/>
                    <a:pt x="265" y="26"/>
                    <a:pt x="183" y="10"/>
                  </a:cubicBezTo>
                  <a:cubicBezTo>
                    <a:pt x="141" y="2"/>
                    <a:pt x="105" y="0"/>
                    <a:pt x="76" y="5"/>
                  </a:cubicBezTo>
                  <a:cubicBezTo>
                    <a:pt x="46" y="10"/>
                    <a:pt x="23" y="21"/>
                    <a:pt x="12" y="42"/>
                  </a:cubicBezTo>
                  <a:cubicBezTo>
                    <a:pt x="0" y="63"/>
                    <a:pt x="2" y="89"/>
                    <a:pt x="13" y="117"/>
                  </a:cubicBezTo>
                  <a:cubicBezTo>
                    <a:pt x="25" y="144"/>
                    <a:pt x="46" y="174"/>
                    <a:pt x="74" y="205"/>
                  </a:cubicBezTo>
                  <a:cubicBezTo>
                    <a:pt x="131" y="267"/>
                    <a:pt x="219" y="334"/>
                    <a:pt x="324" y="393"/>
                  </a:cubicBezTo>
                  <a:cubicBezTo>
                    <a:pt x="430" y="452"/>
                    <a:pt x="533" y="491"/>
                    <a:pt x="616" y="507"/>
                  </a:cubicBezTo>
                  <a:cubicBezTo>
                    <a:pt x="657" y="515"/>
                    <a:pt x="693" y="517"/>
                    <a:pt x="723" y="512"/>
                  </a:cubicBezTo>
                  <a:cubicBezTo>
                    <a:pt x="752" y="508"/>
                    <a:pt x="776" y="496"/>
                    <a:pt x="787" y="475"/>
                  </a:cubicBezTo>
                  <a:close/>
                  <a:moveTo>
                    <a:pt x="770" y="465"/>
                  </a:moveTo>
                  <a:cubicBezTo>
                    <a:pt x="762" y="479"/>
                    <a:pt x="746" y="488"/>
                    <a:pt x="720" y="492"/>
                  </a:cubicBezTo>
                  <a:cubicBezTo>
                    <a:pt x="694" y="496"/>
                    <a:pt x="660" y="495"/>
                    <a:pt x="620" y="487"/>
                  </a:cubicBezTo>
                  <a:cubicBezTo>
                    <a:pt x="540" y="472"/>
                    <a:pt x="438" y="434"/>
                    <a:pt x="334" y="376"/>
                  </a:cubicBezTo>
                  <a:cubicBezTo>
                    <a:pt x="230" y="318"/>
                    <a:pt x="144" y="251"/>
                    <a:pt x="89" y="191"/>
                  </a:cubicBezTo>
                  <a:cubicBezTo>
                    <a:pt x="62" y="162"/>
                    <a:pt x="42" y="133"/>
                    <a:pt x="32" y="109"/>
                  </a:cubicBezTo>
                  <a:cubicBezTo>
                    <a:pt x="22" y="85"/>
                    <a:pt x="21" y="66"/>
                    <a:pt x="29" y="52"/>
                  </a:cubicBezTo>
                  <a:cubicBezTo>
                    <a:pt x="37" y="38"/>
                    <a:pt x="53" y="29"/>
                    <a:pt x="79" y="25"/>
                  </a:cubicBezTo>
                  <a:cubicBezTo>
                    <a:pt x="105" y="21"/>
                    <a:pt x="139" y="23"/>
                    <a:pt x="179" y="30"/>
                  </a:cubicBezTo>
                  <a:cubicBezTo>
                    <a:pt x="259" y="45"/>
                    <a:pt x="361" y="84"/>
                    <a:pt x="465" y="142"/>
                  </a:cubicBezTo>
                  <a:cubicBezTo>
                    <a:pt x="568" y="200"/>
                    <a:pt x="655" y="266"/>
                    <a:pt x="710" y="326"/>
                  </a:cubicBezTo>
                  <a:cubicBezTo>
                    <a:pt x="737" y="356"/>
                    <a:pt x="757" y="384"/>
                    <a:pt x="767" y="408"/>
                  </a:cubicBezTo>
                  <a:cubicBezTo>
                    <a:pt x="777" y="432"/>
                    <a:pt x="777" y="451"/>
                    <a:pt x="770" y="46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0" name="POWER_USER_ID_ICONS_Atomic">
              <a:extLst>
                <a:ext uri="{FF2B5EF4-FFF2-40B4-BE49-F238E27FC236}">
                  <a16:creationId xmlns:a16="http://schemas.microsoft.com/office/drawing/2014/main" id="{1BDA5656-D811-46DE-925A-3401F348EFE0}"/>
                </a:ext>
              </a:extLst>
            </p:cNvPr>
            <p:cNvSpPr>
              <a:spLocks noChangeArrowheads="1"/>
            </p:cNvSpPr>
            <p:nvPr>
              <p:custDataLst>
                <p:tags r:id="rId11"/>
              </p:custDataLst>
            </p:nvPr>
          </p:nvSpPr>
          <p:spPr bwMode="auto">
            <a:xfrm>
              <a:off x="70" y="180"/>
              <a:ext cx="37" cy="38"/>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1" name="POWER_USER_ID_ICONS_Atomic">
              <a:extLst>
                <a:ext uri="{FF2B5EF4-FFF2-40B4-BE49-F238E27FC236}">
                  <a16:creationId xmlns:a16="http://schemas.microsoft.com/office/drawing/2014/main" id="{897F157C-1B6B-40DE-9DC2-756E916542EA}"/>
                </a:ext>
              </a:extLst>
            </p:cNvPr>
            <p:cNvSpPr>
              <a:spLocks noChangeArrowheads="1"/>
            </p:cNvSpPr>
            <p:nvPr>
              <p:custDataLst>
                <p:tags r:id="rId12"/>
              </p:custDataLst>
            </p:nvPr>
          </p:nvSpPr>
          <p:spPr bwMode="auto">
            <a:xfrm>
              <a:off x="351" y="183"/>
              <a:ext cx="37" cy="37"/>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2" name="POWER_USER_ID_ICONS_Atomic">
              <a:extLst>
                <a:ext uri="{FF2B5EF4-FFF2-40B4-BE49-F238E27FC236}">
                  <a16:creationId xmlns:a16="http://schemas.microsoft.com/office/drawing/2014/main" id="{3C2808C2-057F-4444-92F1-5CFFD1657833}"/>
                </a:ext>
              </a:extLst>
            </p:cNvPr>
            <p:cNvSpPr>
              <a:spLocks noChangeArrowheads="1"/>
            </p:cNvSpPr>
            <p:nvPr>
              <p:custDataLst>
                <p:tags r:id="rId13"/>
              </p:custDataLst>
            </p:nvPr>
          </p:nvSpPr>
          <p:spPr bwMode="auto">
            <a:xfrm>
              <a:off x="278" y="362"/>
              <a:ext cx="38" cy="37"/>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3" name="POWER_USER_ID_ICONS_Atomic">
              <a:extLst>
                <a:ext uri="{FF2B5EF4-FFF2-40B4-BE49-F238E27FC236}">
                  <a16:creationId xmlns:a16="http://schemas.microsoft.com/office/drawing/2014/main" id="{B2135932-7796-4E5D-B3F2-D96A769C99AB}"/>
                </a:ext>
              </a:extLst>
            </p:cNvPr>
            <p:cNvSpPr>
              <a:spLocks/>
            </p:cNvSpPr>
            <p:nvPr>
              <p:custDataLst>
                <p:tags r:id="rId14"/>
              </p:custDataLst>
            </p:nvPr>
          </p:nvSpPr>
          <p:spPr bwMode="auto">
            <a:xfrm>
              <a:off x="209" y="212"/>
              <a:ext cx="42" cy="37"/>
            </a:xfrm>
            <a:custGeom>
              <a:avLst/>
              <a:gdLst>
                <a:gd name="T0" fmla="*/ 48 w 91"/>
                <a:gd name="T1" fmla="*/ 0 h 81"/>
                <a:gd name="T2" fmla="*/ 0 w 91"/>
                <a:gd name="T3" fmla="*/ 50 h 81"/>
                <a:gd name="T4" fmla="*/ 11 w 91"/>
                <a:gd name="T5" fmla="*/ 81 h 81"/>
                <a:gd name="T6" fmla="*/ 59 w 91"/>
                <a:gd name="T7" fmla="*/ 59 h 81"/>
                <a:gd name="T8" fmla="*/ 60 w 91"/>
                <a:gd name="T9" fmla="*/ 59 h 81"/>
                <a:gd name="T10" fmla="*/ 91 w 91"/>
                <a:gd name="T11" fmla="*/ 28 h 81"/>
                <a:gd name="T12" fmla="*/ 48 w 91"/>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1" h="81">
                  <a:moveTo>
                    <a:pt x="48" y="0"/>
                  </a:moveTo>
                  <a:cubicBezTo>
                    <a:pt x="22" y="0"/>
                    <a:pt x="0" y="23"/>
                    <a:pt x="0" y="50"/>
                  </a:cubicBezTo>
                  <a:cubicBezTo>
                    <a:pt x="0" y="62"/>
                    <a:pt x="4" y="73"/>
                    <a:pt x="11" y="81"/>
                  </a:cubicBezTo>
                  <a:cubicBezTo>
                    <a:pt x="23" y="68"/>
                    <a:pt x="40" y="59"/>
                    <a:pt x="59" y="59"/>
                  </a:cubicBezTo>
                  <a:cubicBezTo>
                    <a:pt x="59" y="59"/>
                    <a:pt x="60" y="59"/>
                    <a:pt x="60" y="59"/>
                  </a:cubicBezTo>
                  <a:cubicBezTo>
                    <a:pt x="67" y="45"/>
                    <a:pt x="78" y="34"/>
                    <a:pt x="91" y="28"/>
                  </a:cubicBezTo>
                  <a:cubicBezTo>
                    <a:pt x="83" y="12"/>
                    <a:pt x="67" y="0"/>
                    <a:pt x="48"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4" name="POWER_USER_ID_ICONS_Atomic">
              <a:extLst>
                <a:ext uri="{FF2B5EF4-FFF2-40B4-BE49-F238E27FC236}">
                  <a16:creationId xmlns:a16="http://schemas.microsoft.com/office/drawing/2014/main" id="{FB298D24-9FC9-49FB-8774-C51FB3FD9302}"/>
                </a:ext>
              </a:extLst>
            </p:cNvPr>
            <p:cNvSpPr>
              <a:spLocks/>
            </p:cNvSpPr>
            <p:nvPr>
              <p:custDataLst>
                <p:tags r:id="rId15"/>
              </p:custDataLst>
            </p:nvPr>
          </p:nvSpPr>
          <p:spPr bwMode="auto">
            <a:xfrm>
              <a:off x="212" y="244"/>
              <a:ext cx="40" cy="46"/>
            </a:xfrm>
            <a:custGeom>
              <a:avLst/>
              <a:gdLst>
                <a:gd name="T0" fmla="*/ 49 w 87"/>
                <a:gd name="T1" fmla="*/ 0 h 100"/>
                <a:gd name="T2" fmla="*/ 0 w 87"/>
                <a:gd name="T3" fmla="*/ 50 h 100"/>
                <a:gd name="T4" fmla="*/ 49 w 87"/>
                <a:gd name="T5" fmla="*/ 100 h 100"/>
                <a:gd name="T6" fmla="*/ 87 w 87"/>
                <a:gd name="T7" fmla="*/ 81 h 100"/>
                <a:gd name="T8" fmla="*/ 51 w 87"/>
                <a:gd name="T9" fmla="*/ 20 h 100"/>
                <a:gd name="T10" fmla="*/ 54 w 87"/>
                <a:gd name="T11" fmla="*/ 0 h 100"/>
                <a:gd name="T12" fmla="*/ 49 w 87"/>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87" h="100">
                  <a:moveTo>
                    <a:pt x="49" y="0"/>
                  </a:moveTo>
                  <a:cubicBezTo>
                    <a:pt x="22" y="0"/>
                    <a:pt x="0" y="23"/>
                    <a:pt x="0" y="50"/>
                  </a:cubicBezTo>
                  <a:cubicBezTo>
                    <a:pt x="0" y="78"/>
                    <a:pt x="22" y="100"/>
                    <a:pt x="49" y="100"/>
                  </a:cubicBezTo>
                  <a:cubicBezTo>
                    <a:pt x="64" y="100"/>
                    <a:pt x="78" y="93"/>
                    <a:pt x="87" y="81"/>
                  </a:cubicBezTo>
                  <a:cubicBezTo>
                    <a:pt x="66" y="69"/>
                    <a:pt x="51" y="46"/>
                    <a:pt x="51" y="20"/>
                  </a:cubicBezTo>
                  <a:cubicBezTo>
                    <a:pt x="51" y="13"/>
                    <a:pt x="52" y="7"/>
                    <a:pt x="54" y="0"/>
                  </a:cubicBezTo>
                  <a:cubicBezTo>
                    <a:pt x="52" y="0"/>
                    <a:pt x="51" y="0"/>
                    <a:pt x="49"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sp>
          <p:nvSpPr>
            <p:cNvPr id="45" name="POWER_USER_ID_ICONS_Atomic">
              <a:extLst>
                <a:ext uri="{FF2B5EF4-FFF2-40B4-BE49-F238E27FC236}">
                  <a16:creationId xmlns:a16="http://schemas.microsoft.com/office/drawing/2014/main" id="{B8D0D573-1657-4AF4-8B02-268DF6119D8F}"/>
                </a:ext>
              </a:extLst>
            </p:cNvPr>
            <p:cNvSpPr>
              <a:spLocks/>
            </p:cNvSpPr>
            <p:nvPr>
              <p:custDataLst>
                <p:tags r:id="rId16"/>
              </p:custDataLst>
            </p:nvPr>
          </p:nvSpPr>
          <p:spPr bwMode="auto">
            <a:xfrm>
              <a:off x="239" y="216"/>
              <a:ext cx="52" cy="63"/>
            </a:xfrm>
            <a:custGeom>
              <a:avLst/>
              <a:gdLst>
                <a:gd name="T0" fmla="*/ 112 w 112"/>
                <a:gd name="T1" fmla="*/ 77 h 135"/>
                <a:gd name="T2" fmla="*/ 56 w 112"/>
                <a:gd name="T3" fmla="*/ 135 h 135"/>
                <a:gd name="T4" fmla="*/ 0 w 112"/>
                <a:gd name="T5" fmla="*/ 77 h 135"/>
                <a:gd name="T6" fmla="*/ 112 w 112"/>
                <a:gd name="T7" fmla="*/ 77 h 135"/>
              </a:gdLst>
              <a:ahLst/>
              <a:cxnLst>
                <a:cxn ang="0">
                  <a:pos x="T0" y="T1"/>
                </a:cxn>
                <a:cxn ang="0">
                  <a:pos x="T2" y="T3"/>
                </a:cxn>
                <a:cxn ang="0">
                  <a:pos x="T4" y="T5"/>
                </a:cxn>
                <a:cxn ang="0">
                  <a:pos x="T6" y="T7"/>
                </a:cxn>
              </a:cxnLst>
              <a:rect l="0" t="0" r="r" b="b"/>
              <a:pathLst>
                <a:path w="112" h="135">
                  <a:moveTo>
                    <a:pt x="112" y="77"/>
                  </a:moveTo>
                  <a:cubicBezTo>
                    <a:pt x="112" y="109"/>
                    <a:pt x="87" y="135"/>
                    <a:pt x="56" y="135"/>
                  </a:cubicBezTo>
                  <a:cubicBezTo>
                    <a:pt x="25" y="135"/>
                    <a:pt x="0" y="109"/>
                    <a:pt x="0" y="77"/>
                  </a:cubicBezTo>
                  <a:cubicBezTo>
                    <a:pt x="0" y="0"/>
                    <a:pt x="112" y="0"/>
                    <a:pt x="112" y="7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dirty="0">
                <a:solidFill>
                  <a:sysClr val="windowText" lastClr="000000"/>
                </a:solidFill>
              </a:endParaRPr>
            </a:p>
          </p:txBody>
        </p:sp>
      </p:grpSp>
    </p:spTree>
    <p:custDataLst>
      <p:tags r:id="rId1"/>
    </p:custDataLst>
    <p:extLst>
      <p:ext uri="{BB962C8B-B14F-4D97-AF65-F5344CB8AC3E}">
        <p14:creationId xmlns:p14="http://schemas.microsoft.com/office/powerpoint/2010/main" val="50458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662545" y="2815464"/>
            <a:ext cx="27675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9933"/>
              </a:buClr>
              <a:buSzPct val="80000"/>
              <a:buFont typeface="Wingdings" pitchFamily="2" charset="2"/>
              <a:buChar char="l"/>
              <a:defRPr sz="3600">
                <a:solidFill>
                  <a:schemeClr val="tx1"/>
                </a:solidFill>
                <a:latin typeface="Arial" charset="0"/>
                <a:cs typeface="Arial" charset="0"/>
              </a:defRPr>
            </a:lvl1pPr>
            <a:lvl2pPr marL="742950" indent="-285750" eaLnBrk="0" hangingPunct="0">
              <a:spcBef>
                <a:spcPct val="20000"/>
              </a:spcBef>
              <a:buClr>
                <a:srgbClr val="FF9933"/>
              </a:buClr>
              <a:buSzPct val="70000"/>
              <a:buFont typeface="Wingdings" pitchFamily="2" charset="2"/>
              <a:buChar char="n"/>
              <a:defRPr sz="3600">
                <a:solidFill>
                  <a:schemeClr val="tx1"/>
                </a:solidFill>
                <a:latin typeface="Arial" charset="0"/>
                <a:cs typeface="Arial" charset="0"/>
              </a:defRPr>
            </a:lvl2pPr>
            <a:lvl3pPr marL="1143000" indent="-228600" eaLnBrk="0" hangingPunct="0">
              <a:spcBef>
                <a:spcPct val="20000"/>
              </a:spcBef>
              <a:buClr>
                <a:srgbClr val="FF9933"/>
              </a:buClr>
              <a:buSzPct val="70000"/>
              <a:buFont typeface="Wingdings" pitchFamily="2" charset="2"/>
              <a:buChar char="u"/>
              <a:defRPr sz="3600">
                <a:solidFill>
                  <a:schemeClr val="tx1"/>
                </a:solidFill>
                <a:latin typeface="Arial" charset="0"/>
                <a:cs typeface="Arial" charset="0"/>
              </a:defRPr>
            </a:lvl3pPr>
            <a:lvl4pPr marL="1600200" indent="-228600" eaLnBrk="0" hangingPunct="0">
              <a:spcBef>
                <a:spcPct val="20000"/>
              </a:spcBef>
              <a:buClr>
                <a:srgbClr val="FF9933"/>
              </a:buClr>
              <a:buSzPct val="70000"/>
              <a:buFont typeface="Wingdings" pitchFamily="2" charset="2"/>
              <a:buChar char="l"/>
              <a:defRPr sz="3600">
                <a:solidFill>
                  <a:schemeClr val="tx1"/>
                </a:solidFill>
                <a:latin typeface="Arial" charset="0"/>
                <a:cs typeface="Arial" charset="0"/>
              </a:defRPr>
            </a:lvl4pPr>
            <a:lvl5pPr marL="2057400" indent="-228600" eaLnBrk="0" hangingPunct="0">
              <a:spcBef>
                <a:spcPct val="20000"/>
              </a:spcBef>
              <a:buClr>
                <a:srgbClr val="FF9933"/>
              </a:buClr>
              <a:buSzPct val="70000"/>
              <a:buFont typeface="Wingdings" pitchFamily="2" charset="2"/>
              <a:buChar char="n"/>
              <a:defRPr sz="3600">
                <a:solidFill>
                  <a:schemeClr val="tx1"/>
                </a:solidFill>
                <a:latin typeface="Arial" charset="0"/>
                <a:cs typeface="Arial" charset="0"/>
              </a:defRPr>
            </a:lvl5pPr>
            <a:lvl6pPr marL="25146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charset="0"/>
                <a:cs typeface="Arial" charset="0"/>
              </a:defRPr>
            </a:lvl6pPr>
            <a:lvl7pPr marL="29718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charset="0"/>
                <a:cs typeface="Arial" charset="0"/>
              </a:defRPr>
            </a:lvl7pPr>
            <a:lvl8pPr marL="34290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charset="0"/>
                <a:cs typeface="Arial" charset="0"/>
              </a:defRPr>
            </a:lvl8pPr>
            <a:lvl9pPr marL="3886200" indent="-228600" eaLnBrk="0" fontAlgn="base" hangingPunct="0">
              <a:spcBef>
                <a:spcPct val="20000"/>
              </a:spcBef>
              <a:spcAft>
                <a:spcPct val="0"/>
              </a:spcAft>
              <a:buClr>
                <a:srgbClr val="FF9933"/>
              </a:buClr>
              <a:buSzPct val="70000"/>
              <a:buFont typeface="Wingdings" pitchFamily="2" charset="2"/>
              <a:buChar char="n"/>
              <a:defRPr sz="3600">
                <a:solidFill>
                  <a:schemeClr val="tx1"/>
                </a:solidFill>
                <a:latin typeface="Arial" charset="0"/>
                <a:cs typeface="Arial" charset="0"/>
              </a:defRPr>
            </a:lvl9pPr>
          </a:lstStyle>
          <a:p>
            <a:pPr>
              <a:spcBef>
                <a:spcPct val="50000"/>
              </a:spcBef>
              <a:buClrTx/>
              <a:buSzTx/>
              <a:buFontTx/>
              <a:buNone/>
            </a:pPr>
            <a:r>
              <a:rPr lang="ru-RU" altLang="en-US" sz="4000" b="1" dirty="0">
                <a:latin typeface="Calibri" pitchFamily="34" charset="0"/>
                <a:cs typeface="Calibri" panose="020F0502020204030204" pitchFamily="34" charset="0"/>
              </a:rPr>
              <a:t>КОНТЕКСТ</a:t>
            </a:r>
            <a:endParaRPr lang="en-US" altLang="en-US" sz="4000" b="1" dirty="0">
              <a:latin typeface="Calibri" pitchFamily="34" charset="0"/>
              <a:cs typeface="Calibri" panose="020F0502020204030204" pitchFamily="34" charset="0"/>
            </a:endParaRPr>
          </a:p>
        </p:txBody>
      </p:sp>
      <p:cxnSp>
        <p:nvCxnSpPr>
          <p:cNvPr id="5" name="Curved Connector 4"/>
          <p:cNvCxnSpPr/>
          <p:nvPr/>
        </p:nvCxnSpPr>
        <p:spPr>
          <a:xfrm rot="10800000" flipV="1">
            <a:off x="9012237" y="2122488"/>
            <a:ext cx="1168402" cy="782637"/>
          </a:xfrm>
          <a:prstGeom prst="curvedConnector3">
            <a:avLst>
              <a:gd name="adj1" fmla="val -20563"/>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855076" y="1673226"/>
            <a:ext cx="1812925" cy="430887"/>
          </a:xfrm>
          <a:prstGeom prst="rect">
            <a:avLst/>
          </a:prstGeom>
          <a:solidFill>
            <a:schemeClr val="tx2">
              <a:lumMod val="50000"/>
            </a:schemeClr>
          </a:solidFill>
        </p:spPr>
        <p:txBody>
          <a:bodyPr>
            <a:spAutoFit/>
          </a:bodyPr>
          <a:lstStyle/>
          <a:p>
            <a:pPr lvl="1" indent="-457200" algn="r">
              <a:defRPr/>
            </a:pPr>
            <a:r>
              <a:rPr lang="ru-RU" sz="2200" i="1" u="dbl" dirty="0">
                <a:solidFill>
                  <a:srgbClr val="FFFF00"/>
                </a:solidFill>
              </a:rPr>
              <a:t>ПОРТФЕЛЬ</a:t>
            </a:r>
            <a:endParaRPr lang="en-US" sz="2200" i="1" u="dbl" dirty="0">
              <a:solidFill>
                <a:srgbClr val="FFFF00"/>
              </a:solidFill>
            </a:endParaRPr>
          </a:p>
        </p:txBody>
      </p:sp>
      <p:sp>
        <p:nvSpPr>
          <p:cNvPr id="10" name="TextBox 9"/>
          <p:cNvSpPr txBox="1"/>
          <p:nvPr/>
        </p:nvSpPr>
        <p:spPr>
          <a:xfrm>
            <a:off x="706548" y="4036559"/>
            <a:ext cx="10835148" cy="2123658"/>
          </a:xfrm>
          <a:prstGeom prst="rect">
            <a:avLst/>
          </a:prstGeom>
          <a:noFill/>
        </p:spPr>
        <p:txBody>
          <a:bodyPr wrap="square" rtlCol="0">
            <a:spAutoFit/>
          </a:bodyPr>
          <a:lstStyle/>
          <a:p>
            <a:r>
              <a:rPr lang="ru-RU" sz="2200" b="1" u="sng" dirty="0"/>
              <a:t>Проект</a:t>
            </a:r>
            <a:r>
              <a:rPr lang="en-US" sz="2200" dirty="0"/>
              <a:t>: </a:t>
            </a:r>
            <a:r>
              <a:rPr lang="ru-RU" sz="2200" dirty="0"/>
              <a:t>ограниченная по времени совокупность скоординированных действий, направленных на достижение уникального результата.</a:t>
            </a:r>
            <a:endParaRPr lang="en-US" sz="2200" dirty="0"/>
          </a:p>
          <a:p>
            <a:r>
              <a:rPr lang="ru-RU" sz="2200" b="1" u="sng" dirty="0"/>
              <a:t>Программа</a:t>
            </a:r>
            <a:r>
              <a:rPr lang="en-US" sz="2200" dirty="0"/>
              <a:t>: </a:t>
            </a:r>
            <a:r>
              <a:rPr lang="ru-RU" sz="2200" dirty="0"/>
              <a:t>совокупность проектов, которые все вместе направлены на достижение заранее определенного результата.</a:t>
            </a:r>
            <a:endParaRPr lang="en-US" sz="2200" dirty="0"/>
          </a:p>
          <a:p>
            <a:r>
              <a:rPr lang="ru-RU" sz="2200" b="1" u="sng" dirty="0"/>
              <a:t>Портфель</a:t>
            </a:r>
            <a:r>
              <a:rPr lang="en-US" sz="2200" dirty="0"/>
              <a:t>: </a:t>
            </a:r>
            <a:r>
              <a:rPr lang="ru-RU" sz="2200" dirty="0"/>
              <a:t>совокупность программ и отдельных проектов, направленных на достижение стратегической цели.</a:t>
            </a:r>
            <a:endParaRPr lang="en-US" sz="2200" dirty="0"/>
          </a:p>
        </p:txBody>
      </p:sp>
      <p:grpSp>
        <p:nvGrpSpPr>
          <p:cNvPr id="9" name="Group 8"/>
          <p:cNvGrpSpPr/>
          <p:nvPr/>
        </p:nvGrpSpPr>
        <p:grpSpPr>
          <a:xfrm>
            <a:off x="573304" y="1858874"/>
            <a:ext cx="4410776" cy="489127"/>
            <a:chOff x="-975765" y="2023235"/>
            <a:chExt cx="6099975" cy="489127"/>
          </a:xfrm>
        </p:grpSpPr>
        <p:sp>
          <p:nvSpPr>
            <p:cNvPr id="12" name="Rectangle 11"/>
            <p:cNvSpPr/>
            <p:nvPr/>
          </p:nvSpPr>
          <p:spPr>
            <a:xfrm>
              <a:off x="-598582" y="2023235"/>
              <a:ext cx="5722792"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975765" y="2023235"/>
              <a:ext cx="6099975"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dirty="0"/>
                <a:t>Видение</a:t>
              </a:r>
              <a:r>
                <a:rPr lang="en-US" sz="2400" dirty="0"/>
                <a:t> </a:t>
              </a:r>
              <a:r>
                <a:rPr lang="en-US" sz="2400" dirty="0">
                  <a:sym typeface="Wingdings" panose="05000000000000000000" pitchFamily="2" charset="2"/>
                </a:rPr>
                <a:t> </a:t>
              </a:r>
              <a:r>
                <a:rPr lang="ru-RU" sz="2400" dirty="0">
                  <a:sym typeface="Wingdings" panose="05000000000000000000" pitchFamily="2" charset="2"/>
                </a:rPr>
                <a:t>Миссия</a:t>
              </a:r>
              <a:r>
                <a:rPr lang="en-US" sz="2400" dirty="0">
                  <a:sym typeface="Wingdings" panose="05000000000000000000" pitchFamily="2" charset="2"/>
                </a:rPr>
                <a:t>  </a:t>
              </a:r>
              <a:r>
                <a:rPr lang="ru-RU" sz="2400" dirty="0"/>
                <a:t>Задачи</a:t>
              </a:r>
              <a:endParaRPr lang="en-US" sz="2400" dirty="0"/>
            </a:p>
          </p:txBody>
        </p:sp>
      </p:grpSp>
      <p:sp>
        <p:nvSpPr>
          <p:cNvPr id="11" name="Oval 10"/>
          <p:cNvSpPr/>
          <p:nvPr/>
        </p:nvSpPr>
        <p:spPr>
          <a:xfrm>
            <a:off x="354360" y="1816782"/>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Рисунок 14">
            <a:extLst>
              <a:ext uri="{FF2B5EF4-FFF2-40B4-BE49-F238E27FC236}">
                <a16:creationId xmlns:a16="http://schemas.microsoft.com/office/drawing/2014/main" id="{1AEB1BCE-73F9-44AA-8483-4B052B130238}"/>
              </a:ext>
            </a:extLst>
          </p:cNvPr>
          <p:cNvPicPr>
            <a:picLocks noChangeAspect="1"/>
          </p:cNvPicPr>
          <p:nvPr/>
        </p:nvPicPr>
        <p:blipFill>
          <a:blip r:embed="rId3"/>
          <a:stretch>
            <a:fillRect/>
          </a:stretch>
        </p:blipFill>
        <p:spPr>
          <a:xfrm>
            <a:off x="4910138" y="513117"/>
            <a:ext cx="3924300" cy="3695700"/>
          </a:xfrm>
          <a:prstGeom prst="rect">
            <a:avLst/>
          </a:prstGeom>
        </p:spPr>
      </p:pic>
      <p:pic>
        <p:nvPicPr>
          <p:cNvPr id="17" name="Рисунок 16">
            <a:extLst>
              <a:ext uri="{FF2B5EF4-FFF2-40B4-BE49-F238E27FC236}">
                <a16:creationId xmlns:a16="http://schemas.microsoft.com/office/drawing/2014/main" id="{73837381-A92D-455B-874F-662FC95D0258}"/>
              </a:ext>
            </a:extLst>
          </p:cNvPr>
          <p:cNvPicPr>
            <a:picLocks noChangeAspect="1"/>
          </p:cNvPicPr>
          <p:nvPr/>
        </p:nvPicPr>
        <p:blipFill>
          <a:blip r:embed="rId4"/>
          <a:stretch>
            <a:fillRect/>
          </a:stretch>
        </p:blipFill>
        <p:spPr>
          <a:xfrm>
            <a:off x="8752471" y="337624"/>
            <a:ext cx="1123950" cy="1123950"/>
          </a:xfrm>
          <a:prstGeom prst="rect">
            <a:avLst/>
          </a:prstGeom>
        </p:spPr>
      </p:pic>
      <p:pic>
        <p:nvPicPr>
          <p:cNvPr id="19" name="Рисунок 18">
            <a:extLst>
              <a:ext uri="{FF2B5EF4-FFF2-40B4-BE49-F238E27FC236}">
                <a16:creationId xmlns:a16="http://schemas.microsoft.com/office/drawing/2014/main" id="{160AEDBC-F2E2-4F98-AE61-4A23B2065240}"/>
              </a:ext>
            </a:extLst>
          </p:cNvPr>
          <p:cNvPicPr>
            <a:picLocks noChangeAspect="1"/>
          </p:cNvPicPr>
          <p:nvPr/>
        </p:nvPicPr>
        <p:blipFill>
          <a:blip r:embed="rId5"/>
          <a:stretch>
            <a:fillRect/>
          </a:stretch>
        </p:blipFill>
        <p:spPr>
          <a:xfrm>
            <a:off x="9925051" y="337624"/>
            <a:ext cx="742950" cy="676275"/>
          </a:xfrm>
          <a:prstGeom prst="rect">
            <a:avLst/>
          </a:prstGeom>
        </p:spPr>
      </p:pic>
    </p:spTree>
    <p:custDataLst>
      <p:tags r:id="rId1"/>
    </p:custDataLst>
    <p:extLst>
      <p:ext uri="{BB962C8B-B14F-4D97-AF65-F5344CB8AC3E}">
        <p14:creationId xmlns:p14="http://schemas.microsoft.com/office/powerpoint/2010/main" val="3282974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ru-RU" dirty="0"/>
              <a:t>КОНТЕКСТ</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08497259"/>
              </p:ext>
            </p:extLst>
          </p:nvPr>
        </p:nvGraphicFramePr>
        <p:xfrm>
          <a:off x="1219199" y="1661906"/>
          <a:ext cx="10273145" cy="4233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1519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217402980"/>
              </p:ext>
            </p:extLst>
          </p:nvPr>
        </p:nvGraphicFramePr>
        <p:xfrm>
          <a:off x="314633" y="1661906"/>
          <a:ext cx="11700386" cy="4233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a:xfrm>
            <a:off x="2148348" y="481115"/>
            <a:ext cx="8229600" cy="792162"/>
          </a:xfrm>
          <a:noFill/>
        </p:spPr>
        <p:txBody>
          <a:bodyPr>
            <a:normAutofit/>
          </a:bodyPr>
          <a:lstStyle/>
          <a:p>
            <a:r>
              <a:rPr lang="ru-RU" dirty="0"/>
              <a:t>Упражнение</a:t>
            </a:r>
            <a:r>
              <a:rPr lang="en-US" dirty="0"/>
              <a:t> ⑤ - </a:t>
            </a:r>
            <a:r>
              <a:rPr lang="ru-RU" dirty="0"/>
              <a:t>Задачи </a:t>
            </a:r>
            <a:endParaRPr lang="en-US" dirty="0"/>
          </a:p>
        </p:txBody>
      </p:sp>
    </p:spTree>
    <p:custDataLst>
      <p:tags r:id="rId1"/>
    </p:custDataLst>
    <p:extLst>
      <p:ext uri="{BB962C8B-B14F-4D97-AF65-F5344CB8AC3E}">
        <p14:creationId xmlns:p14="http://schemas.microsoft.com/office/powerpoint/2010/main" val="1121835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⑤ - </a:t>
            </a:r>
            <a:r>
              <a:rPr lang="ru-RU" dirty="0"/>
              <a:t>Задачи</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571" y="3186507"/>
            <a:ext cx="2323229" cy="232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72010" y="2699536"/>
            <a:ext cx="3581400" cy="923330"/>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b="1" dirty="0"/>
              <a:t>1.1  </a:t>
            </a:r>
          </a:p>
          <a:p>
            <a:r>
              <a:rPr lang="en-US" b="1" dirty="0"/>
              <a:t>1.2  </a:t>
            </a:r>
          </a:p>
          <a:p>
            <a:r>
              <a:rPr lang="en-US" b="1" dirty="0"/>
              <a:t>1.3  </a:t>
            </a:r>
          </a:p>
        </p:txBody>
      </p:sp>
      <p:sp>
        <p:nvSpPr>
          <p:cNvPr id="6" name="TextBox 5"/>
          <p:cNvSpPr txBox="1"/>
          <p:nvPr/>
        </p:nvSpPr>
        <p:spPr>
          <a:xfrm>
            <a:off x="5343294" y="4695653"/>
            <a:ext cx="3510116" cy="1477328"/>
          </a:xfrm>
          <a:prstGeom prst="rect">
            <a:avLst/>
          </a:prstGeom>
          <a:solidFill>
            <a:srgbClr val="66FF99"/>
          </a:solidFill>
          <a:ln>
            <a:solidFill>
              <a:srgbClr val="92D050"/>
            </a:solidFill>
          </a:ln>
        </p:spPr>
        <p:txBody>
          <a:bodyPr wrap="square" rtlCol="0">
            <a:spAutoFit/>
          </a:bodyPr>
          <a:lstStyle/>
          <a:p>
            <a:r>
              <a:rPr lang="en-US" b="1" dirty="0"/>
              <a:t>1.1.1  </a:t>
            </a:r>
          </a:p>
          <a:p>
            <a:r>
              <a:rPr lang="en-US" b="1" dirty="0"/>
              <a:t>1.1.2  </a:t>
            </a:r>
          </a:p>
          <a:p>
            <a:r>
              <a:rPr lang="en-US" b="1" dirty="0"/>
              <a:t>1.1.3  </a:t>
            </a:r>
          </a:p>
          <a:p>
            <a:r>
              <a:rPr lang="en-US" b="1" dirty="0"/>
              <a:t>1.1.4  </a:t>
            </a:r>
          </a:p>
          <a:p>
            <a:r>
              <a:rPr lang="en-US" b="1" dirty="0"/>
              <a:t>1.1.5  </a:t>
            </a:r>
          </a:p>
        </p:txBody>
      </p:sp>
      <p:sp>
        <p:nvSpPr>
          <p:cNvPr id="7" name="TextBox 6"/>
          <p:cNvSpPr txBox="1"/>
          <p:nvPr/>
        </p:nvSpPr>
        <p:spPr>
          <a:xfrm>
            <a:off x="4724400" y="1627257"/>
            <a:ext cx="4191000" cy="400110"/>
          </a:xfrm>
          <a:prstGeom prst="rect">
            <a:avLst/>
          </a:prstGeom>
          <a:solidFill>
            <a:schemeClr val="tx2">
              <a:lumMod val="20000"/>
              <a:lumOff val="80000"/>
            </a:schemeClr>
          </a:solidFill>
          <a:ln w="19050">
            <a:solidFill>
              <a:schemeClr val="accent1">
                <a:lumMod val="75000"/>
              </a:schemeClr>
            </a:solidFill>
          </a:ln>
        </p:spPr>
        <p:txBody>
          <a:bodyPr wrap="square" rtlCol="0">
            <a:spAutoFit/>
          </a:bodyPr>
          <a:lstStyle/>
          <a:p>
            <a:r>
              <a:rPr lang="en-US" sz="2000" b="1" dirty="0"/>
              <a:t>1.</a:t>
            </a:r>
          </a:p>
        </p:txBody>
      </p:sp>
      <p:cxnSp>
        <p:nvCxnSpPr>
          <p:cNvPr id="8" name="Straight Arrow Connector 7"/>
          <p:cNvCxnSpPr/>
          <p:nvPr/>
        </p:nvCxnSpPr>
        <p:spPr>
          <a:xfrm>
            <a:off x="3200400" y="1981200"/>
            <a:ext cx="1295400" cy="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98185" y="3761661"/>
            <a:ext cx="1945109" cy="1160964"/>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27745" y="3998826"/>
            <a:ext cx="1615549" cy="1135755"/>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1"/>
          </p:cNvCxnSpPr>
          <p:nvPr/>
        </p:nvCxnSpPr>
        <p:spPr>
          <a:xfrm flipV="1">
            <a:off x="3832095" y="3161201"/>
            <a:ext cx="1439915" cy="24296"/>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1"/>
          </p:cNvCxnSpPr>
          <p:nvPr/>
        </p:nvCxnSpPr>
        <p:spPr>
          <a:xfrm>
            <a:off x="4036946" y="4236338"/>
            <a:ext cx="1306348" cy="11979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49678" y="4819243"/>
            <a:ext cx="2393616" cy="927658"/>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Line Callout 1 17"/>
          <p:cNvSpPr/>
          <p:nvPr/>
        </p:nvSpPr>
        <p:spPr>
          <a:xfrm>
            <a:off x="9182101" y="4922625"/>
            <a:ext cx="1399707" cy="869074"/>
          </a:xfrm>
          <a:prstGeom prst="borderCallout1">
            <a:avLst>
              <a:gd name="adj1" fmla="val 25649"/>
              <a:gd name="adj2" fmla="val -2186"/>
              <a:gd name="adj3" fmla="val 3835"/>
              <a:gd name="adj4" fmla="val -17985"/>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РЕЗУЛЬТАТЫ </a:t>
            </a:r>
            <a:r>
              <a:rPr lang="en-US" dirty="0">
                <a:solidFill>
                  <a:schemeClr val="tx1"/>
                </a:solidFill>
              </a:rPr>
              <a:t> </a:t>
            </a:r>
            <a:r>
              <a:rPr lang="ru-RU" dirty="0">
                <a:solidFill>
                  <a:schemeClr val="tx1"/>
                </a:solidFill>
              </a:rPr>
              <a:t>реализации проектов</a:t>
            </a:r>
            <a:endParaRPr lang="en-US" dirty="0">
              <a:solidFill>
                <a:schemeClr val="tx1"/>
              </a:solidFill>
            </a:endParaRPr>
          </a:p>
        </p:txBody>
      </p:sp>
      <p:sp>
        <p:nvSpPr>
          <p:cNvPr id="19" name="Line Callout 1 18"/>
          <p:cNvSpPr/>
          <p:nvPr/>
        </p:nvSpPr>
        <p:spPr>
          <a:xfrm>
            <a:off x="9182100" y="3320340"/>
            <a:ext cx="2141681" cy="869074"/>
          </a:xfrm>
          <a:prstGeom prst="borderCallout1">
            <a:avLst>
              <a:gd name="adj1" fmla="val 25649"/>
              <a:gd name="adj2" fmla="val -2186"/>
              <a:gd name="adj3" fmla="val 3835"/>
              <a:gd name="adj4" fmla="val -1812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РЕЗУЛЬТАТЫ реализации программы</a:t>
            </a:r>
            <a:endParaRPr lang="en-US" dirty="0">
              <a:solidFill>
                <a:schemeClr val="tx1"/>
              </a:solidFill>
            </a:endParaRPr>
          </a:p>
        </p:txBody>
      </p:sp>
      <p:sp>
        <p:nvSpPr>
          <p:cNvPr id="20" name="Line Callout 1 19"/>
          <p:cNvSpPr/>
          <p:nvPr/>
        </p:nvSpPr>
        <p:spPr>
          <a:xfrm>
            <a:off x="9192093" y="1721726"/>
            <a:ext cx="2131688" cy="869074"/>
          </a:xfrm>
          <a:prstGeom prst="borderCallout1">
            <a:avLst>
              <a:gd name="adj1" fmla="val 25649"/>
              <a:gd name="adj2" fmla="val -2186"/>
              <a:gd name="adj3" fmla="val 3835"/>
              <a:gd name="adj4" fmla="val -1812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Стратегические ЦЕЛИ</a:t>
            </a:r>
            <a:endParaRPr lang="en-US" dirty="0">
              <a:solidFill>
                <a:schemeClr val="tx1"/>
              </a:solidFill>
            </a:endParaRPr>
          </a:p>
        </p:txBody>
      </p:sp>
      <p:pic>
        <p:nvPicPr>
          <p:cNvPr id="10" name="Рисунок 9">
            <a:extLst>
              <a:ext uri="{FF2B5EF4-FFF2-40B4-BE49-F238E27FC236}">
                <a16:creationId xmlns:a16="http://schemas.microsoft.com/office/drawing/2014/main" id="{E6412CA9-AF2A-4C95-A848-898941AF34E1}"/>
              </a:ext>
            </a:extLst>
          </p:cNvPr>
          <p:cNvPicPr>
            <a:picLocks noChangeAspect="1"/>
          </p:cNvPicPr>
          <p:nvPr/>
        </p:nvPicPr>
        <p:blipFill>
          <a:blip r:embed="rId4"/>
          <a:stretch>
            <a:fillRect/>
          </a:stretch>
        </p:blipFill>
        <p:spPr>
          <a:xfrm>
            <a:off x="1241208" y="1213288"/>
            <a:ext cx="1990725" cy="1885950"/>
          </a:xfrm>
          <a:prstGeom prst="rect">
            <a:avLst/>
          </a:prstGeom>
        </p:spPr>
      </p:pic>
    </p:spTree>
    <p:custDataLst>
      <p:tags r:id="rId1"/>
    </p:custDataLst>
    <p:extLst>
      <p:ext uri="{BB962C8B-B14F-4D97-AF65-F5344CB8AC3E}">
        <p14:creationId xmlns:p14="http://schemas.microsoft.com/office/powerpoint/2010/main" val="9213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6"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par>
                          <p:cTn id="31" fill="hold">
                            <p:stCondLst>
                              <p:cond delay="5000"/>
                            </p:stCondLst>
                            <p:childTnLst>
                              <p:par>
                                <p:cTn id="32" presetID="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 presetClass="entr" presetSubtype="4"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6000"/>
                            </p:stCondLst>
                            <p:childTnLst>
                              <p:par>
                                <p:cTn id="42" presetID="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par>
                          <p:cTn id="46" fill="hold">
                            <p:stCondLst>
                              <p:cond delay="6500"/>
                            </p:stCondLst>
                            <p:childTnLst>
                              <p:par>
                                <p:cTn id="47" presetID="2" presetClass="entr" presetSubtype="4"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064" y="145333"/>
            <a:ext cx="7620000" cy="847725"/>
          </a:xfrm>
        </p:spPr>
        <p:txBody>
          <a:bodyPr>
            <a:normAutofit fontScale="90000"/>
          </a:bodyPr>
          <a:lstStyle/>
          <a:p>
            <a:r>
              <a:rPr lang="ru-RU" dirty="0"/>
              <a:t>От задач до схемы разделения работ</a:t>
            </a:r>
            <a:endParaRPr lang="en-US" dirty="0"/>
          </a:p>
        </p:txBody>
      </p:sp>
      <p:sp>
        <p:nvSpPr>
          <p:cNvPr id="4" name="TextBox 3"/>
          <p:cNvSpPr txBox="1"/>
          <p:nvPr/>
        </p:nvSpPr>
        <p:spPr>
          <a:xfrm>
            <a:off x="1848464" y="3257445"/>
            <a:ext cx="1981200" cy="707886"/>
          </a:xfrm>
          <a:prstGeom prst="rect">
            <a:avLst/>
          </a:prstGeom>
          <a:noFill/>
        </p:spPr>
        <p:txBody>
          <a:bodyPr wrap="square" rtlCol="0">
            <a:spAutoFit/>
          </a:bodyPr>
          <a:lstStyle/>
          <a:p>
            <a:r>
              <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WBS</a:t>
            </a:r>
          </a:p>
        </p:txBody>
      </p:sp>
      <p:pic>
        <p:nvPicPr>
          <p:cNvPr id="8" name="Рисунок 7">
            <a:extLst>
              <a:ext uri="{FF2B5EF4-FFF2-40B4-BE49-F238E27FC236}">
                <a16:creationId xmlns:a16="http://schemas.microsoft.com/office/drawing/2014/main" id="{94A1B0B4-DDEC-465F-BA1C-08B328F79BF5}"/>
              </a:ext>
            </a:extLst>
          </p:cNvPr>
          <p:cNvPicPr>
            <a:picLocks noChangeAspect="1"/>
          </p:cNvPicPr>
          <p:nvPr/>
        </p:nvPicPr>
        <p:blipFill>
          <a:blip r:embed="rId4"/>
          <a:stretch>
            <a:fillRect/>
          </a:stretch>
        </p:blipFill>
        <p:spPr>
          <a:xfrm>
            <a:off x="4027055" y="1240744"/>
            <a:ext cx="5871873" cy="4376511"/>
          </a:xfrm>
          <a:prstGeom prst="rect">
            <a:avLst/>
          </a:prstGeom>
        </p:spPr>
      </p:pic>
      <p:pic>
        <p:nvPicPr>
          <p:cNvPr id="10" name="Рисунок 9">
            <a:extLst>
              <a:ext uri="{FF2B5EF4-FFF2-40B4-BE49-F238E27FC236}">
                <a16:creationId xmlns:a16="http://schemas.microsoft.com/office/drawing/2014/main" id="{A4E02F14-476C-4B2D-BDF8-DB5694AB58BB}"/>
              </a:ext>
            </a:extLst>
          </p:cNvPr>
          <p:cNvPicPr>
            <a:picLocks noChangeAspect="1"/>
          </p:cNvPicPr>
          <p:nvPr/>
        </p:nvPicPr>
        <p:blipFill>
          <a:blip r:embed="rId5"/>
          <a:stretch>
            <a:fillRect/>
          </a:stretch>
        </p:blipFill>
        <p:spPr>
          <a:xfrm>
            <a:off x="1937634" y="993058"/>
            <a:ext cx="1990725" cy="1885950"/>
          </a:xfrm>
          <a:prstGeom prst="rect">
            <a:avLst/>
          </a:prstGeom>
        </p:spPr>
      </p:pic>
    </p:spTree>
    <p:custDataLst>
      <p:tags r:id="rId1"/>
    </p:custDataLst>
    <p:extLst>
      <p:ext uri="{BB962C8B-B14F-4D97-AF65-F5344CB8AC3E}">
        <p14:creationId xmlns:p14="http://schemas.microsoft.com/office/powerpoint/2010/main" val="33503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45" y="101600"/>
            <a:ext cx="6834909" cy="1143000"/>
          </a:xfrm>
        </p:spPr>
        <p:txBody>
          <a:bodyPr>
            <a:normAutofit fontScale="90000"/>
          </a:bodyPr>
          <a:lstStyle/>
          <a:p>
            <a:r>
              <a:rPr lang="ru-RU" dirty="0"/>
              <a:t>Схема распределения работ по проекту</a:t>
            </a:r>
            <a:r>
              <a:rPr lang="en-US" dirty="0"/>
              <a:t>- </a:t>
            </a:r>
            <a:r>
              <a:rPr lang="ru-RU" dirty="0"/>
              <a:t>пример</a:t>
            </a:r>
            <a:endParaRPr lang="en-US" dirty="0"/>
          </a:p>
        </p:txBody>
      </p:sp>
      <p:sp>
        <p:nvSpPr>
          <p:cNvPr id="4" name="Rounded Rectangle 3"/>
          <p:cNvSpPr/>
          <p:nvPr/>
        </p:nvSpPr>
        <p:spPr>
          <a:xfrm>
            <a:off x="8839200" y="1312645"/>
            <a:ext cx="1676400" cy="457200"/>
          </a:xfrm>
          <a:prstGeom prst="roundRect">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Уровень</a:t>
            </a:r>
            <a:r>
              <a:rPr lang="en-US" dirty="0">
                <a:solidFill>
                  <a:schemeClr val="tx1"/>
                </a:solidFill>
              </a:rPr>
              <a:t> 1</a:t>
            </a:r>
          </a:p>
        </p:txBody>
      </p:sp>
      <p:sp>
        <p:nvSpPr>
          <p:cNvPr id="5" name="Rounded Rectangle 4"/>
          <p:cNvSpPr/>
          <p:nvPr/>
        </p:nvSpPr>
        <p:spPr>
          <a:xfrm>
            <a:off x="8839200" y="1752600"/>
            <a:ext cx="1676400" cy="457200"/>
          </a:xfrm>
          <a:prstGeom prst="roundRect">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Уровень</a:t>
            </a:r>
            <a:r>
              <a:rPr lang="en-US" dirty="0">
                <a:solidFill>
                  <a:schemeClr val="tx1"/>
                </a:solidFill>
              </a:rPr>
              <a:t> 2</a:t>
            </a:r>
          </a:p>
        </p:txBody>
      </p:sp>
      <p:sp>
        <p:nvSpPr>
          <p:cNvPr id="6" name="Rounded Rectangle 5"/>
          <p:cNvSpPr/>
          <p:nvPr/>
        </p:nvSpPr>
        <p:spPr>
          <a:xfrm>
            <a:off x="8839200" y="2157100"/>
            <a:ext cx="1676400" cy="4572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Уровень</a:t>
            </a:r>
            <a:r>
              <a:rPr lang="en-US" dirty="0">
                <a:solidFill>
                  <a:schemeClr val="tx1"/>
                </a:solidFill>
              </a:rPr>
              <a:t> 3</a:t>
            </a:r>
          </a:p>
        </p:txBody>
      </p:sp>
      <p:pic>
        <p:nvPicPr>
          <p:cNvPr id="9" name="Рисунок 8">
            <a:extLst>
              <a:ext uri="{FF2B5EF4-FFF2-40B4-BE49-F238E27FC236}">
                <a16:creationId xmlns:a16="http://schemas.microsoft.com/office/drawing/2014/main" id="{6748EE23-22A5-441F-8BAD-FD88B6FAEB52}"/>
              </a:ext>
            </a:extLst>
          </p:cNvPr>
          <p:cNvPicPr>
            <a:picLocks noChangeAspect="1"/>
          </p:cNvPicPr>
          <p:nvPr/>
        </p:nvPicPr>
        <p:blipFill>
          <a:blip r:embed="rId3"/>
          <a:stretch>
            <a:fillRect/>
          </a:stretch>
        </p:blipFill>
        <p:spPr>
          <a:xfrm>
            <a:off x="2259654" y="1049517"/>
            <a:ext cx="3146874" cy="1354547"/>
          </a:xfrm>
          <a:prstGeom prst="rect">
            <a:avLst/>
          </a:prstGeom>
        </p:spPr>
      </p:pic>
      <p:pic>
        <p:nvPicPr>
          <p:cNvPr id="11" name="Рисунок 10">
            <a:extLst>
              <a:ext uri="{FF2B5EF4-FFF2-40B4-BE49-F238E27FC236}">
                <a16:creationId xmlns:a16="http://schemas.microsoft.com/office/drawing/2014/main" id="{45CF54D7-B7DA-4BB0-A546-50A8CB2B483D}"/>
              </a:ext>
            </a:extLst>
          </p:cNvPr>
          <p:cNvPicPr>
            <a:picLocks noChangeAspect="1"/>
          </p:cNvPicPr>
          <p:nvPr/>
        </p:nvPicPr>
        <p:blipFill>
          <a:blip r:embed="rId4"/>
          <a:stretch>
            <a:fillRect/>
          </a:stretch>
        </p:blipFill>
        <p:spPr>
          <a:xfrm>
            <a:off x="1358322" y="2418926"/>
            <a:ext cx="7277100" cy="3467100"/>
          </a:xfrm>
          <a:prstGeom prst="rect">
            <a:avLst/>
          </a:prstGeom>
        </p:spPr>
      </p:pic>
    </p:spTree>
    <p:custDataLst>
      <p:tags r:id="rId1"/>
    </p:custDataLst>
    <p:extLst>
      <p:ext uri="{BB962C8B-B14F-4D97-AF65-F5344CB8AC3E}">
        <p14:creationId xmlns:p14="http://schemas.microsoft.com/office/powerpoint/2010/main" val="246246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35743"/>
            <a:ext cx="8916988" cy="783457"/>
          </a:xfrm>
        </p:spPr>
        <p:txBody>
          <a:bodyPr>
            <a:normAutofit fontScale="90000"/>
          </a:bodyPr>
          <a:lstStyle/>
          <a:p>
            <a:r>
              <a:rPr lang="ru-RU" dirty="0"/>
              <a:t>Сравнение закупок товаров и услуг </a:t>
            </a:r>
            <a:r>
              <a:rPr lang="en-US" dirty="0"/>
              <a:t>(</a:t>
            </a:r>
            <a:r>
              <a:rPr lang="ru-RU" dirty="0"/>
              <a:t>практика</a:t>
            </a:r>
            <a:r>
              <a:rPr lang="en-US" dirty="0"/>
              <a:t>)</a:t>
            </a:r>
          </a:p>
        </p:txBody>
      </p:sp>
      <p:sp>
        <p:nvSpPr>
          <p:cNvPr id="3" name="Text Placeholder 2"/>
          <p:cNvSpPr>
            <a:spLocks noGrp="1"/>
          </p:cNvSpPr>
          <p:nvPr>
            <p:ph type="body" idx="1"/>
          </p:nvPr>
        </p:nvSpPr>
        <p:spPr>
          <a:xfrm>
            <a:off x="1981200" y="1219200"/>
            <a:ext cx="4040188" cy="639762"/>
          </a:xfrm>
        </p:spPr>
        <p:txBody>
          <a:bodyPr/>
          <a:lstStyle/>
          <a:p>
            <a:pPr algn="ctr"/>
            <a:r>
              <a:rPr lang="ru-RU" dirty="0"/>
              <a:t>ТОВАРЫ</a:t>
            </a:r>
            <a:endParaRPr lang="en-US" dirty="0"/>
          </a:p>
        </p:txBody>
      </p:sp>
      <p:sp>
        <p:nvSpPr>
          <p:cNvPr id="4" name="Content Placeholder 3"/>
          <p:cNvSpPr>
            <a:spLocks noGrp="1"/>
          </p:cNvSpPr>
          <p:nvPr>
            <p:ph sz="half" idx="2"/>
          </p:nvPr>
        </p:nvSpPr>
        <p:spPr>
          <a:xfrm>
            <a:off x="1981200" y="1828800"/>
            <a:ext cx="4040188" cy="4267200"/>
          </a:xfrm>
        </p:spPr>
        <p:txBody>
          <a:bodyPr>
            <a:normAutofit fontScale="62500" lnSpcReduction="20000"/>
          </a:bodyPr>
          <a:lstStyle/>
          <a:p>
            <a:r>
              <a:rPr lang="ru-RU" dirty="0"/>
              <a:t>Определенные технические спецификации</a:t>
            </a:r>
            <a:endParaRPr lang="en-US" dirty="0"/>
          </a:p>
          <a:p>
            <a:r>
              <a:rPr lang="ru-RU" dirty="0"/>
              <a:t>Редко проводится предварительная квалификация</a:t>
            </a:r>
            <a:endParaRPr lang="en-US" dirty="0"/>
          </a:p>
          <a:p>
            <a:r>
              <a:rPr lang="ru-RU" dirty="0"/>
              <a:t>Присуждение договора на основе соотношения цены и качества, а также самой низкой цены</a:t>
            </a:r>
            <a:endParaRPr lang="en-US" dirty="0"/>
          </a:p>
          <a:p>
            <a:r>
              <a:rPr lang="ru-RU" dirty="0"/>
              <a:t>Большая вероятность внесения изменений за счет возможности разработки подробных технических спецификаций</a:t>
            </a:r>
          </a:p>
          <a:p>
            <a:r>
              <a:rPr lang="ru-RU" dirty="0"/>
              <a:t>Гарантия исполнения обеспечивает исполнение договора </a:t>
            </a:r>
            <a:endParaRPr lang="en-US" dirty="0"/>
          </a:p>
          <a:p>
            <a:r>
              <a:rPr lang="ru-RU" dirty="0"/>
              <a:t>Выплаты за значимые достижения</a:t>
            </a:r>
            <a:endParaRPr lang="en-US" dirty="0"/>
          </a:p>
        </p:txBody>
      </p:sp>
      <p:sp>
        <p:nvSpPr>
          <p:cNvPr id="5" name="Text Placeholder 4"/>
          <p:cNvSpPr>
            <a:spLocks noGrp="1"/>
          </p:cNvSpPr>
          <p:nvPr>
            <p:ph type="body" sz="quarter" idx="3"/>
          </p:nvPr>
        </p:nvSpPr>
        <p:spPr>
          <a:xfrm>
            <a:off x="6169026" y="1219200"/>
            <a:ext cx="4041775" cy="639762"/>
          </a:xfrm>
        </p:spPr>
        <p:txBody>
          <a:bodyPr/>
          <a:lstStyle/>
          <a:p>
            <a:pPr algn="ctr"/>
            <a:r>
              <a:rPr lang="ru-RU" dirty="0"/>
              <a:t>УСЛУГИ</a:t>
            </a:r>
            <a:endParaRPr lang="en-US" dirty="0"/>
          </a:p>
        </p:txBody>
      </p:sp>
      <p:sp>
        <p:nvSpPr>
          <p:cNvPr id="6" name="Content Placeholder 5"/>
          <p:cNvSpPr>
            <a:spLocks noGrp="1"/>
          </p:cNvSpPr>
          <p:nvPr>
            <p:ph sz="quarter" idx="4"/>
          </p:nvPr>
        </p:nvSpPr>
        <p:spPr>
          <a:xfrm>
            <a:off x="6169026" y="1828800"/>
            <a:ext cx="4041775" cy="4267200"/>
          </a:xfrm>
        </p:spPr>
        <p:txBody>
          <a:bodyPr>
            <a:normAutofit fontScale="62500" lnSpcReduction="20000"/>
          </a:bodyPr>
          <a:lstStyle/>
          <a:p>
            <a:r>
              <a:rPr lang="ru-RU" dirty="0"/>
              <a:t>Технические задания общего характера</a:t>
            </a:r>
            <a:endParaRPr lang="en-US" dirty="0"/>
          </a:p>
          <a:p>
            <a:r>
              <a:rPr lang="ru-RU" dirty="0"/>
              <a:t>Чаще всего используется </a:t>
            </a:r>
            <a:r>
              <a:rPr lang="ru-RU" sz="2900" dirty="0"/>
              <a:t>короткий скисок</a:t>
            </a:r>
            <a:endParaRPr lang="en-US" sz="2900" dirty="0"/>
          </a:p>
          <a:p>
            <a:r>
              <a:rPr lang="ru-RU" sz="2900" dirty="0"/>
              <a:t>Присуждение договора на</a:t>
            </a:r>
            <a:r>
              <a:rPr lang="ru-RU" dirty="0"/>
              <a:t> основе цены и качества</a:t>
            </a:r>
            <a:endParaRPr lang="en-US" dirty="0"/>
          </a:p>
          <a:p>
            <a:r>
              <a:rPr lang="ru-RU" dirty="0"/>
              <a:t>Меньшая вероятность внесения обязательных изменений, поскольку мы ищем лучшее техническое решение, которое будет предоставлено поставщиком услуг.</a:t>
            </a:r>
            <a:endParaRPr lang="en-US" dirty="0"/>
          </a:p>
          <a:p>
            <a:r>
              <a:rPr lang="ru-RU" dirty="0"/>
              <a:t>Исполнение договора не может быть обеспечено гарантией</a:t>
            </a:r>
            <a:endParaRPr lang="en-US" dirty="0"/>
          </a:p>
          <a:p>
            <a:r>
              <a:rPr lang="ru-RU" dirty="0"/>
              <a:t>Распределение выплат для обеспечения положительного потока денежных средств</a:t>
            </a:r>
            <a:endParaRPr lang="en-US" dirty="0"/>
          </a:p>
        </p:txBody>
      </p:sp>
    </p:spTree>
    <p:custDataLst>
      <p:tags r:id="rId1"/>
    </p:custDataLst>
    <p:extLst>
      <p:ext uri="{BB962C8B-B14F-4D97-AF65-F5344CB8AC3E}">
        <p14:creationId xmlns:p14="http://schemas.microsoft.com/office/powerpoint/2010/main" val="3586634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70569"/>
            <a:ext cx="2895600" cy="238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903636" y="271365"/>
            <a:ext cx="3048218" cy="2677656"/>
          </a:xfrm>
          <a:prstGeom prst="rect">
            <a:avLst/>
          </a:prstGeom>
          <a:solidFill>
            <a:schemeClr val="bg2">
              <a:lumMod val="75000"/>
            </a:schemeClr>
          </a:solidFill>
          <a:ln w="28575">
            <a:solidFill>
              <a:schemeClr val="accent6">
                <a:lumMod val="50000"/>
              </a:schemeClr>
            </a:solidFill>
          </a:ln>
        </p:spPr>
        <p:txBody>
          <a:bodyPr wrap="square" rtlCol="0">
            <a:spAutoFit/>
          </a:bodyPr>
          <a:lstStyle/>
          <a:p>
            <a:pPr algn="ctr"/>
            <a:r>
              <a:rPr lang="en-US" sz="2400" b="1" u="sng" dirty="0"/>
              <a:t>SMART</a:t>
            </a:r>
          </a:p>
          <a:p>
            <a:r>
              <a:rPr lang="en-US" sz="2400" b="1" dirty="0"/>
              <a:t>S</a:t>
            </a:r>
            <a:r>
              <a:rPr lang="ru-RU" sz="2400" b="1" dirty="0"/>
              <a:t> </a:t>
            </a:r>
            <a:r>
              <a:rPr lang="ru-RU" sz="2400" dirty="0"/>
              <a:t>- Специфический</a:t>
            </a:r>
            <a:r>
              <a:rPr lang="en-US" sz="2400" dirty="0"/>
              <a:t> </a:t>
            </a:r>
          </a:p>
          <a:p>
            <a:r>
              <a:rPr lang="en-US" sz="2400" b="1" dirty="0"/>
              <a:t>M</a:t>
            </a:r>
            <a:r>
              <a:rPr lang="ru-RU" sz="2400" b="1" dirty="0"/>
              <a:t> - </a:t>
            </a:r>
            <a:r>
              <a:rPr lang="ru-RU" sz="2400" dirty="0"/>
              <a:t>Измеримый</a:t>
            </a:r>
            <a:r>
              <a:rPr lang="en-US" sz="2400" dirty="0"/>
              <a:t> </a:t>
            </a:r>
          </a:p>
          <a:p>
            <a:r>
              <a:rPr lang="en-US" sz="2400" b="1" dirty="0"/>
              <a:t>A</a:t>
            </a:r>
            <a:r>
              <a:rPr lang="ru-RU" sz="2400" b="1" dirty="0"/>
              <a:t> - </a:t>
            </a:r>
            <a:r>
              <a:rPr lang="ru-RU" sz="2400" dirty="0"/>
              <a:t>Достижимый</a:t>
            </a:r>
            <a:endParaRPr lang="en-US" sz="2400" dirty="0"/>
          </a:p>
          <a:p>
            <a:r>
              <a:rPr lang="en-US" sz="2400" b="1" dirty="0"/>
              <a:t>R</a:t>
            </a:r>
            <a:r>
              <a:rPr lang="ru-RU" sz="2400" b="1" dirty="0"/>
              <a:t> - </a:t>
            </a:r>
            <a:r>
              <a:rPr lang="ru-RU" sz="2400" dirty="0"/>
              <a:t>Реалистичный</a:t>
            </a:r>
            <a:endParaRPr lang="en-US" sz="2400" dirty="0"/>
          </a:p>
          <a:p>
            <a:r>
              <a:rPr lang="en-US" sz="2400" b="1" dirty="0"/>
              <a:t>T</a:t>
            </a:r>
            <a:r>
              <a:rPr lang="ru-RU" sz="2400" b="1" dirty="0"/>
              <a:t> – </a:t>
            </a:r>
            <a:r>
              <a:rPr lang="ru-RU" sz="2400" dirty="0"/>
              <a:t>Имеющий временные рамки</a:t>
            </a:r>
            <a:endParaRPr lang="en-US" sz="2400" dirty="0"/>
          </a:p>
        </p:txBody>
      </p:sp>
      <p:grpSp>
        <p:nvGrpSpPr>
          <p:cNvPr id="8" name="Group 7"/>
          <p:cNvGrpSpPr/>
          <p:nvPr/>
        </p:nvGrpSpPr>
        <p:grpSpPr>
          <a:xfrm>
            <a:off x="2423090" y="532312"/>
            <a:ext cx="5764860" cy="506667"/>
            <a:chOff x="979638" y="5119496"/>
            <a:chExt cx="5764860" cy="506667"/>
          </a:xfrm>
        </p:grpSpPr>
        <p:sp>
          <p:nvSpPr>
            <p:cNvPr id="10" name="Rectangle 9"/>
            <p:cNvSpPr/>
            <p:nvPr/>
          </p:nvSpPr>
          <p:spPr>
            <a:xfrm>
              <a:off x="1021706" y="5137036"/>
              <a:ext cx="5722792"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979638" y="5119496"/>
              <a:ext cx="5722792"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dirty="0"/>
                <a:t>Ключевые показатели эффективности</a:t>
              </a:r>
              <a:endParaRPr lang="en-US" sz="2400" dirty="0"/>
            </a:p>
          </p:txBody>
        </p:sp>
      </p:grpSp>
      <p:sp>
        <p:nvSpPr>
          <p:cNvPr id="9" name="Oval 8"/>
          <p:cNvSpPr/>
          <p:nvPr/>
        </p:nvSpPr>
        <p:spPr>
          <a:xfrm>
            <a:off x="1853749" y="471018"/>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3" name="Рисунок 12">
            <a:extLst>
              <a:ext uri="{FF2B5EF4-FFF2-40B4-BE49-F238E27FC236}">
                <a16:creationId xmlns:a16="http://schemas.microsoft.com/office/drawing/2014/main" id="{0914BD63-F987-4107-99A4-4F0CC36BDAE5}"/>
              </a:ext>
            </a:extLst>
          </p:cNvPr>
          <p:cNvPicPr>
            <a:picLocks noChangeAspect="1"/>
          </p:cNvPicPr>
          <p:nvPr/>
        </p:nvPicPr>
        <p:blipFill>
          <a:blip r:embed="rId5"/>
          <a:stretch>
            <a:fillRect/>
          </a:stretch>
        </p:blipFill>
        <p:spPr>
          <a:xfrm>
            <a:off x="1853749" y="1559633"/>
            <a:ext cx="1990725" cy="1885950"/>
          </a:xfrm>
          <a:prstGeom prst="rect">
            <a:avLst/>
          </a:prstGeom>
        </p:spPr>
      </p:pic>
      <p:pic>
        <p:nvPicPr>
          <p:cNvPr id="15" name="Рисунок 14">
            <a:extLst>
              <a:ext uri="{FF2B5EF4-FFF2-40B4-BE49-F238E27FC236}">
                <a16:creationId xmlns:a16="http://schemas.microsoft.com/office/drawing/2014/main" id="{C5B6F2A2-D6DE-4EBA-B5D7-77185784DAC7}"/>
              </a:ext>
            </a:extLst>
          </p:cNvPr>
          <p:cNvPicPr>
            <a:picLocks noChangeAspect="1"/>
          </p:cNvPicPr>
          <p:nvPr/>
        </p:nvPicPr>
        <p:blipFill>
          <a:blip r:embed="rId6"/>
          <a:stretch>
            <a:fillRect/>
          </a:stretch>
        </p:blipFill>
        <p:spPr>
          <a:xfrm>
            <a:off x="5836949" y="1747935"/>
            <a:ext cx="2162175" cy="1276350"/>
          </a:xfrm>
          <a:prstGeom prst="rect">
            <a:avLst/>
          </a:prstGeom>
        </p:spPr>
      </p:pic>
      <p:pic>
        <p:nvPicPr>
          <p:cNvPr id="17" name="Рисунок 16">
            <a:extLst>
              <a:ext uri="{FF2B5EF4-FFF2-40B4-BE49-F238E27FC236}">
                <a16:creationId xmlns:a16="http://schemas.microsoft.com/office/drawing/2014/main" id="{E28A4A5E-CD9B-431B-BE10-5817253A5006}"/>
              </a:ext>
            </a:extLst>
          </p:cNvPr>
          <p:cNvPicPr>
            <a:picLocks noChangeAspect="1"/>
          </p:cNvPicPr>
          <p:nvPr/>
        </p:nvPicPr>
        <p:blipFill>
          <a:blip r:embed="rId7"/>
          <a:stretch>
            <a:fillRect/>
          </a:stretch>
        </p:blipFill>
        <p:spPr>
          <a:xfrm>
            <a:off x="4724833" y="3024285"/>
            <a:ext cx="4848225" cy="3562350"/>
          </a:xfrm>
          <a:prstGeom prst="rect">
            <a:avLst/>
          </a:prstGeom>
        </p:spPr>
      </p:pic>
    </p:spTree>
    <p:custDataLst>
      <p:tags r:id="rId1"/>
    </p:custDataLst>
    <p:extLst>
      <p:ext uri="{BB962C8B-B14F-4D97-AF65-F5344CB8AC3E}">
        <p14:creationId xmlns:p14="http://schemas.microsoft.com/office/powerpoint/2010/main" val="85078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9818" y="999837"/>
            <a:ext cx="8229600" cy="1143000"/>
          </a:xfrm>
        </p:spPr>
        <p:txBody>
          <a:bodyPr>
            <a:normAutofit lnSpcReduction="10000"/>
          </a:bodyPr>
          <a:lstStyle/>
          <a:p>
            <a:pPr marL="0" indent="0">
              <a:buNone/>
            </a:pPr>
            <a:r>
              <a:rPr lang="ru-RU" dirty="0"/>
              <a:t>Для (1) из выбранных вами проектов и соответствующей программы составьте проект SMART KPI.</a:t>
            </a:r>
            <a:endParaRPr lang="en-US" dirty="0"/>
          </a:p>
        </p:txBody>
      </p:sp>
      <p:sp>
        <p:nvSpPr>
          <p:cNvPr id="4"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⑥</a:t>
            </a:r>
            <a:r>
              <a:rPr lang="ru-RU" dirty="0"/>
              <a:t> а. КПЭ (</a:t>
            </a:r>
            <a:r>
              <a:rPr lang="en-US" dirty="0"/>
              <a:t>KPI)</a:t>
            </a:r>
          </a:p>
        </p:txBody>
      </p:sp>
      <p:graphicFrame>
        <p:nvGraphicFramePr>
          <p:cNvPr id="2" name="Table 1"/>
          <p:cNvGraphicFramePr>
            <a:graphicFrameLocks noGrp="1"/>
          </p:cNvGraphicFramePr>
          <p:nvPr>
            <p:extLst>
              <p:ext uri="{D42A27DB-BD31-4B8C-83A1-F6EECF244321}">
                <p14:modId xmlns:p14="http://schemas.microsoft.com/office/powerpoint/2010/main" val="2775428100"/>
              </p:ext>
            </p:extLst>
          </p:nvPr>
        </p:nvGraphicFramePr>
        <p:xfrm>
          <a:off x="1524000" y="2286000"/>
          <a:ext cx="9067800" cy="2316480"/>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70840">
                <a:tc>
                  <a:txBody>
                    <a:bodyPr/>
                    <a:lstStyle/>
                    <a:p>
                      <a:r>
                        <a:rPr lang="ru-RU" sz="2800" b="1" dirty="0"/>
                        <a:t>Наименование проекта</a:t>
                      </a:r>
                      <a:endParaRPr lang="en-US" sz="2800" b="1" dirty="0"/>
                    </a:p>
                  </a:txBody>
                  <a:tcPr/>
                </a:tc>
                <a:tc>
                  <a:txBody>
                    <a:bodyPr/>
                    <a:lstStyle/>
                    <a:p>
                      <a:r>
                        <a:rPr lang="ru-RU" sz="2800" b="1" dirty="0"/>
                        <a:t>ИСХОДНЫЕ</a:t>
                      </a:r>
                      <a:r>
                        <a:rPr lang="en-US" sz="2800" b="1" dirty="0"/>
                        <a:t> </a:t>
                      </a:r>
                      <a:r>
                        <a:rPr lang="ru-RU" sz="2800" b="1" dirty="0"/>
                        <a:t>КПЭ (</a:t>
                      </a:r>
                      <a:r>
                        <a:rPr lang="en-US" sz="2800" b="1" dirty="0"/>
                        <a:t>KPI</a:t>
                      </a:r>
                      <a:r>
                        <a:rPr lang="ru-RU" sz="2800" b="1" dirty="0"/>
                        <a:t>)</a:t>
                      </a:r>
                      <a:endParaRPr lang="en-US" sz="2800" b="1" dirty="0"/>
                    </a:p>
                  </a:txBody>
                  <a:tcPr/>
                </a:tc>
                <a:tc>
                  <a:txBody>
                    <a:bodyPr/>
                    <a:lstStyle/>
                    <a:p>
                      <a:r>
                        <a:rPr lang="ru-RU" sz="2800" b="1" dirty="0"/>
                        <a:t>ВЫХОДНЫЕ</a:t>
                      </a:r>
                      <a:r>
                        <a:rPr lang="en-US" sz="2800" b="1" dirty="0"/>
                        <a:t> </a:t>
                      </a:r>
                      <a:r>
                        <a:rPr lang="ru-RU" sz="2800" b="1" dirty="0"/>
                        <a:t>КПЭ (</a:t>
                      </a:r>
                      <a:r>
                        <a:rPr lang="en-US" sz="2800" b="1" dirty="0"/>
                        <a:t>KPI</a:t>
                      </a:r>
                      <a:r>
                        <a:rPr lang="ru-RU" sz="2800" b="1" dirty="0"/>
                        <a:t>)</a:t>
                      </a:r>
                      <a:endParaRPr lang="en-US" sz="2800" b="1" dirty="0"/>
                    </a:p>
                  </a:txBody>
                  <a:tcPr/>
                </a:tc>
                <a:extLst>
                  <a:ext uri="{0D108BD9-81ED-4DB2-BD59-A6C34878D82A}">
                    <a16:rowId xmlns:a16="http://schemas.microsoft.com/office/drawing/2014/main" val="10000"/>
                  </a:ext>
                </a:extLst>
              </a:tr>
              <a:tr h="370840">
                <a:tc>
                  <a:txBody>
                    <a:bodyPr/>
                    <a:lstStyle/>
                    <a:p>
                      <a:endParaRPr lang="en-US" sz="2800" b="1" dirty="0"/>
                    </a:p>
                    <a:p>
                      <a:endParaRPr lang="en-US" sz="2800" b="1" dirty="0"/>
                    </a:p>
                    <a:p>
                      <a:endParaRPr lang="en-US" sz="2800" b="1" dirty="0"/>
                    </a:p>
                  </a:txBody>
                  <a:tcPr/>
                </a:tc>
                <a:tc>
                  <a:txBody>
                    <a:bodyPr/>
                    <a:lstStyle/>
                    <a:p>
                      <a:r>
                        <a:rPr lang="en-US" sz="2800" b="1" dirty="0"/>
                        <a:t>1.</a:t>
                      </a:r>
                    </a:p>
                    <a:p>
                      <a:r>
                        <a:rPr lang="en-US" sz="2800" b="1" dirty="0"/>
                        <a:t>2.</a:t>
                      </a:r>
                    </a:p>
                  </a:txBody>
                  <a:tcPr/>
                </a:tc>
                <a:tc>
                  <a:txBody>
                    <a:bodyPr/>
                    <a:lstStyle/>
                    <a:p>
                      <a:r>
                        <a:rPr lang="en-US" sz="2800" b="1" dirty="0"/>
                        <a:t>1.</a:t>
                      </a:r>
                    </a:p>
                    <a:p>
                      <a:r>
                        <a:rPr lang="en-US" sz="2800" b="1" dirty="0"/>
                        <a:t>2.</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34531056"/>
              </p:ext>
            </p:extLst>
          </p:nvPr>
        </p:nvGraphicFramePr>
        <p:xfrm>
          <a:off x="1524000" y="4191000"/>
          <a:ext cx="9067800" cy="2045496"/>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758202">
                <a:tc>
                  <a:txBody>
                    <a:bodyPr/>
                    <a:lstStyle/>
                    <a:p>
                      <a:r>
                        <a:rPr lang="ru-RU" sz="2800" b="1" dirty="0"/>
                        <a:t>Наименование программы</a:t>
                      </a:r>
                      <a:endParaRPr lang="en-US" sz="2800" b="1" dirty="0"/>
                    </a:p>
                  </a:txBody>
                  <a:tcPr>
                    <a:solidFill>
                      <a:schemeClr val="bg1"/>
                    </a:solidFill>
                  </a:tcPr>
                </a:tc>
                <a:tc>
                  <a:txBody>
                    <a:bodyPr/>
                    <a:lstStyle/>
                    <a:p>
                      <a:r>
                        <a:rPr lang="ru-RU" sz="2800" b="1" dirty="0"/>
                        <a:t>ВЫХОДНЫЕ</a:t>
                      </a:r>
                      <a:r>
                        <a:rPr lang="en-US" sz="2800" b="1" dirty="0"/>
                        <a:t> </a:t>
                      </a:r>
                      <a:r>
                        <a:rPr lang="ru-RU" sz="2800" b="1" dirty="0"/>
                        <a:t>КПЭ (</a:t>
                      </a:r>
                      <a:r>
                        <a:rPr lang="en-US" sz="2800" b="1" dirty="0"/>
                        <a:t>KPI</a:t>
                      </a:r>
                      <a:r>
                        <a:rPr lang="ru-RU" sz="2800" b="1" dirty="0"/>
                        <a:t>)</a:t>
                      </a:r>
                      <a:endParaRPr lang="en-US" sz="2800" b="1" dirty="0"/>
                    </a:p>
                  </a:txBody>
                  <a:tcPr>
                    <a:solidFill>
                      <a:schemeClr val="bg1"/>
                    </a:solidFill>
                  </a:tcPr>
                </a:tc>
                <a:tc>
                  <a:txBody>
                    <a:bodyPr/>
                    <a:lstStyle/>
                    <a:p>
                      <a:r>
                        <a:rPr lang="ru-RU" sz="2800" b="1" dirty="0"/>
                        <a:t>ВЫХОДНЫЕ</a:t>
                      </a:r>
                      <a:r>
                        <a:rPr lang="en-US" sz="2800" b="1" dirty="0"/>
                        <a:t> </a:t>
                      </a:r>
                      <a:r>
                        <a:rPr lang="ru-RU" sz="2800" b="1" dirty="0"/>
                        <a:t>КПЭ (</a:t>
                      </a:r>
                      <a:r>
                        <a:rPr lang="en-US" sz="2800" b="1" dirty="0"/>
                        <a:t>KPI</a:t>
                      </a:r>
                      <a:r>
                        <a:rPr lang="ru-RU" sz="2800" b="1" dirty="0"/>
                        <a:t>)</a:t>
                      </a:r>
                      <a:endParaRPr lang="en-US" sz="2800" b="1" dirty="0"/>
                    </a:p>
                  </a:txBody>
                  <a:tcPr>
                    <a:solidFill>
                      <a:schemeClr val="bg1"/>
                    </a:solidFill>
                  </a:tcPr>
                </a:tc>
                <a:extLst>
                  <a:ext uri="{0D108BD9-81ED-4DB2-BD59-A6C34878D82A}">
                    <a16:rowId xmlns:a16="http://schemas.microsoft.com/office/drawing/2014/main" val="10000"/>
                  </a:ext>
                </a:extLst>
              </a:tr>
              <a:tr h="1100616">
                <a:tc>
                  <a:txBody>
                    <a:bodyPr/>
                    <a:lstStyle/>
                    <a:p>
                      <a:endParaRPr lang="en-US" sz="2800" b="1" dirty="0"/>
                    </a:p>
                    <a:p>
                      <a:endParaRPr lang="en-US" sz="2800" b="1" dirty="0"/>
                    </a:p>
                  </a:txBody>
                  <a:tcPr>
                    <a:solidFill>
                      <a:schemeClr val="bg1"/>
                    </a:solidFill>
                  </a:tcPr>
                </a:tc>
                <a:tc>
                  <a:txBody>
                    <a:bodyPr/>
                    <a:lstStyle/>
                    <a:p>
                      <a:r>
                        <a:rPr lang="en-US" sz="2800" b="1" dirty="0"/>
                        <a:t>1.</a:t>
                      </a:r>
                    </a:p>
                    <a:p>
                      <a:r>
                        <a:rPr lang="en-US" sz="2800" b="1" dirty="0"/>
                        <a:t>2.</a:t>
                      </a:r>
                    </a:p>
                  </a:txBody>
                  <a:tcPr>
                    <a:solidFill>
                      <a:schemeClr val="bg1"/>
                    </a:solidFill>
                  </a:tcPr>
                </a:tc>
                <a:tc>
                  <a:txBody>
                    <a:bodyPr/>
                    <a:lstStyle/>
                    <a:p>
                      <a:r>
                        <a:rPr lang="en-US" sz="2800" b="1" dirty="0"/>
                        <a:t>1.</a:t>
                      </a:r>
                    </a:p>
                    <a:p>
                      <a:r>
                        <a:rPr lang="en-US" sz="2800" b="1" dirty="0"/>
                        <a:t>2.</a:t>
                      </a:r>
                    </a:p>
                  </a:txBody>
                  <a:tcPr>
                    <a:solidFill>
                      <a:schemeClr val="bg1"/>
                    </a:solid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570403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62200"/>
            <a:ext cx="8229600" cy="2848896"/>
          </a:xfrm>
        </p:spPr>
        <p:txBody>
          <a:bodyPr>
            <a:normAutofit/>
          </a:bodyPr>
          <a:lstStyle/>
          <a:p>
            <a:pPr marL="0" indent="0">
              <a:buNone/>
            </a:pPr>
            <a:r>
              <a:rPr lang="ru-RU" dirty="0"/>
              <a:t>Передайте свою работу группе справа от вас.</a:t>
            </a:r>
            <a:endParaRPr lang="en-US" dirty="0"/>
          </a:p>
          <a:p>
            <a:pPr marL="0" indent="0">
              <a:buNone/>
            </a:pPr>
            <a:endParaRPr lang="en-US" dirty="0"/>
          </a:p>
          <a:p>
            <a:pPr marL="0" indent="0">
              <a:buNone/>
            </a:pPr>
            <a:r>
              <a:rPr lang="ru-RU" dirty="0"/>
              <a:t>Каждая группа анализирует переданные ей КПЭ (KPI) и предоставляет комментарии для обсуждения.</a:t>
            </a:r>
            <a:endParaRPr lang="en-US" dirty="0"/>
          </a:p>
        </p:txBody>
      </p:sp>
      <p:sp>
        <p:nvSpPr>
          <p:cNvPr id="4"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⑥b</a:t>
            </a:r>
            <a:r>
              <a:rPr lang="ru-RU" dirty="0"/>
              <a:t>.</a:t>
            </a:r>
            <a:r>
              <a:rPr lang="en-US" dirty="0"/>
              <a:t> </a:t>
            </a:r>
            <a:r>
              <a:rPr lang="ru-RU" dirty="0"/>
              <a:t>КПЭ</a:t>
            </a:r>
            <a:endParaRPr lang="en-US" dirty="0"/>
          </a:p>
        </p:txBody>
      </p:sp>
      <p:sp>
        <p:nvSpPr>
          <p:cNvPr id="6" name="Rounded Rectangle 5"/>
          <p:cNvSpPr/>
          <p:nvPr/>
        </p:nvSpPr>
        <p:spPr>
          <a:xfrm>
            <a:off x="5181600" y="1447800"/>
            <a:ext cx="2209800" cy="5334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1200"/>
              </a:spcAft>
            </a:pPr>
            <a:r>
              <a:rPr lang="ru-RU" sz="2400" b="1" dirty="0">
                <a:solidFill>
                  <a:schemeClr val="tx1"/>
                </a:solidFill>
              </a:rPr>
              <a:t>ОБМЕН</a:t>
            </a:r>
            <a:r>
              <a:rPr lang="en-US" sz="2400" dirty="0"/>
              <a:t> </a:t>
            </a:r>
            <a:r>
              <a:rPr lang="en-US" sz="4000" dirty="0">
                <a:solidFill>
                  <a:schemeClr val="tx1"/>
                </a:solidFill>
                <a:sym typeface="Webdings"/>
              </a:rPr>
              <a:t></a:t>
            </a:r>
            <a:endParaRPr lang="en-US" sz="4000" dirty="0">
              <a:solidFill>
                <a:schemeClr val="tx1"/>
              </a:solidFill>
            </a:endParaRPr>
          </a:p>
        </p:txBody>
      </p:sp>
      <p:sp>
        <p:nvSpPr>
          <p:cNvPr id="2" name="Right Arrow 1"/>
          <p:cNvSpPr/>
          <p:nvPr/>
        </p:nvSpPr>
        <p:spPr>
          <a:xfrm>
            <a:off x="5358581" y="2868168"/>
            <a:ext cx="2032819"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3425017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78699" y="209299"/>
            <a:ext cx="5395642" cy="694941"/>
            <a:chOff x="5176195" y="880807"/>
            <a:chExt cx="5279843" cy="525971"/>
          </a:xfrm>
        </p:grpSpPr>
        <p:sp>
          <p:nvSpPr>
            <p:cNvPr id="6" name="Rectangle 5"/>
            <p:cNvSpPr/>
            <p:nvPr/>
          </p:nvSpPr>
          <p:spPr>
            <a:xfrm>
              <a:off x="5176195" y="880807"/>
              <a:ext cx="5279843"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5314752" y="917651"/>
              <a:ext cx="4611855"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solidFill>
                    <a:srgbClr val="FF0000"/>
                  </a:solidFill>
                </a:rPr>
                <a:t>Операционный контекст и потенциал</a:t>
              </a:r>
              <a:endParaRPr lang="en-US" sz="2000" dirty="0">
                <a:solidFill>
                  <a:srgbClr val="FF0000"/>
                </a:solidFill>
              </a:endParaRPr>
            </a:p>
          </p:txBody>
        </p:sp>
      </p:grpSp>
      <p:sp>
        <p:nvSpPr>
          <p:cNvPr id="5" name="Oval 4"/>
          <p:cNvSpPr/>
          <p:nvPr/>
        </p:nvSpPr>
        <p:spPr>
          <a:xfrm>
            <a:off x="6772994" y="148157"/>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 name="Рисунок 2">
            <a:extLst>
              <a:ext uri="{FF2B5EF4-FFF2-40B4-BE49-F238E27FC236}">
                <a16:creationId xmlns:a16="http://schemas.microsoft.com/office/drawing/2014/main" id="{DB19DA37-2808-9CD1-2450-AFD431AAE922}"/>
              </a:ext>
            </a:extLst>
          </p:cNvPr>
          <p:cNvPicPr>
            <a:picLocks noChangeAspect="1"/>
          </p:cNvPicPr>
          <p:nvPr/>
        </p:nvPicPr>
        <p:blipFill>
          <a:blip r:embed="rId4"/>
          <a:stretch>
            <a:fillRect/>
          </a:stretch>
        </p:blipFill>
        <p:spPr>
          <a:xfrm>
            <a:off x="1762844" y="904240"/>
            <a:ext cx="10020300" cy="5457825"/>
          </a:xfrm>
          <a:prstGeom prst="rect">
            <a:avLst/>
          </a:prstGeom>
        </p:spPr>
      </p:pic>
    </p:spTree>
    <p:custDataLst>
      <p:tags r:id="rId1"/>
    </p:custDataLst>
    <p:extLst>
      <p:ext uri="{BB962C8B-B14F-4D97-AF65-F5344CB8AC3E}">
        <p14:creationId xmlns:p14="http://schemas.microsoft.com/office/powerpoint/2010/main" val="1288740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67396" y="218941"/>
            <a:ext cx="5141699" cy="649594"/>
            <a:chOff x="1546833" y="-224423"/>
            <a:chExt cx="5703759" cy="522776"/>
          </a:xfrm>
        </p:grpSpPr>
        <p:sp>
          <p:nvSpPr>
            <p:cNvPr id="6" name="Rectangle 5"/>
            <p:cNvSpPr/>
            <p:nvPr/>
          </p:nvSpPr>
          <p:spPr>
            <a:xfrm>
              <a:off x="1546833" y="-224423"/>
              <a:ext cx="570375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1709045" y="-175255"/>
              <a:ext cx="5279844" cy="473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solidFill>
                    <a:srgbClr val="FF0000"/>
                  </a:solidFill>
                </a:rPr>
                <a:t>Операционный контекст и потенциал</a:t>
              </a:r>
              <a:endParaRPr lang="en-US" sz="2000" dirty="0">
                <a:solidFill>
                  <a:srgbClr val="FF0000"/>
                </a:solidFill>
              </a:endParaRPr>
            </a:p>
          </p:txBody>
        </p:sp>
      </p:grpSp>
      <p:sp>
        <p:nvSpPr>
          <p:cNvPr id="5" name="Oval 4"/>
          <p:cNvSpPr/>
          <p:nvPr/>
        </p:nvSpPr>
        <p:spPr>
          <a:xfrm>
            <a:off x="7161691" y="145827"/>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9" name="Content Placeholder 3"/>
          <p:cNvGraphicFramePr>
            <a:graphicFrameLocks noGrp="1"/>
          </p:cNvGraphicFramePr>
          <p:nvPr>
            <p:ph idx="1"/>
            <p:extLst>
              <p:ext uri="{D42A27DB-BD31-4B8C-83A1-F6EECF244321}">
                <p14:modId xmlns:p14="http://schemas.microsoft.com/office/powerpoint/2010/main" val="346567132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a:spLocks noGrp="1"/>
          </p:cNvSpPr>
          <p:nvPr>
            <p:ph type="title"/>
          </p:nvPr>
        </p:nvSpPr>
        <p:spPr>
          <a:xfrm>
            <a:off x="1794387" y="719348"/>
            <a:ext cx="8229600" cy="649594"/>
          </a:xfrm>
        </p:spPr>
        <p:txBody>
          <a:bodyPr>
            <a:normAutofit fontScale="90000"/>
          </a:bodyPr>
          <a:lstStyle/>
          <a:p>
            <a:r>
              <a:rPr lang="ru-RU" sz="4900" dirty="0"/>
              <a:t>Внутренние возможности</a:t>
            </a:r>
            <a:endParaRPr lang="en-US" dirty="0"/>
          </a:p>
        </p:txBody>
      </p:sp>
    </p:spTree>
    <p:custDataLst>
      <p:tags r:id="rId1"/>
    </p:custDataLst>
    <p:extLst>
      <p:ext uri="{BB962C8B-B14F-4D97-AF65-F5344CB8AC3E}">
        <p14:creationId xmlns:p14="http://schemas.microsoft.com/office/powerpoint/2010/main" val="109656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55288" y="200367"/>
            <a:ext cx="4841512" cy="611409"/>
            <a:chOff x="6909985" y="1106256"/>
            <a:chExt cx="4848734" cy="489127"/>
          </a:xfrm>
        </p:grpSpPr>
        <p:sp>
          <p:nvSpPr>
            <p:cNvPr id="6" name="Rectangle 5"/>
            <p:cNvSpPr/>
            <p:nvPr/>
          </p:nvSpPr>
          <p:spPr>
            <a:xfrm>
              <a:off x="6946001" y="1106256"/>
              <a:ext cx="438661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6909985" y="1126586"/>
              <a:ext cx="4848734" cy="3892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solidFill>
                    <a:srgbClr val="FF0000"/>
                  </a:solidFill>
                </a:rPr>
                <a:t>Операционный контекст и потенциал</a:t>
              </a:r>
              <a:endParaRPr lang="en-US" sz="2000" dirty="0">
                <a:solidFill>
                  <a:srgbClr val="FF0000"/>
                </a:solidFill>
              </a:endParaRPr>
            </a:p>
          </p:txBody>
        </p:sp>
      </p:grpSp>
      <p:sp>
        <p:nvSpPr>
          <p:cNvPr id="5" name="Oval 4"/>
          <p:cNvSpPr/>
          <p:nvPr/>
        </p:nvSpPr>
        <p:spPr>
          <a:xfrm>
            <a:off x="7385545" y="99846"/>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itle 1"/>
          <p:cNvSpPr>
            <a:spLocks noGrp="1"/>
          </p:cNvSpPr>
          <p:nvPr>
            <p:ph type="title"/>
          </p:nvPr>
        </p:nvSpPr>
        <p:spPr>
          <a:xfrm>
            <a:off x="1651692" y="298509"/>
            <a:ext cx="8229600" cy="1143000"/>
          </a:xfrm>
        </p:spPr>
        <p:txBody>
          <a:bodyPr/>
          <a:lstStyle/>
          <a:p>
            <a:r>
              <a:rPr lang="en-US" dirty="0"/>
              <a:t>SWOT</a:t>
            </a:r>
            <a:r>
              <a:rPr lang="ru-RU" dirty="0"/>
              <a:t>-анализ</a:t>
            </a:r>
            <a:endParaRPr lang="en-US" dirty="0"/>
          </a:p>
        </p:txBody>
      </p:sp>
      <p:sp>
        <p:nvSpPr>
          <p:cNvPr id="11" name="Content Placeholder 4">
            <a:extLst>
              <a:ext uri="{FF2B5EF4-FFF2-40B4-BE49-F238E27FC236}">
                <a16:creationId xmlns:a16="http://schemas.microsoft.com/office/drawing/2014/main" id="{6585CFA2-5E8D-460A-B78C-84B763452149}"/>
              </a:ext>
            </a:extLst>
          </p:cNvPr>
          <p:cNvSpPr txBox="1">
            <a:spLocks noGrp="1"/>
          </p:cNvSpPr>
          <p:nvPr>
            <p:ph sz="half" idx="1"/>
          </p:nvPr>
        </p:nvSpPr>
        <p:spPr>
          <a:xfrm>
            <a:off x="1774825" y="1354138"/>
            <a:ext cx="8642350" cy="5122863"/>
          </a:xfrm>
          <a:prstGeom prst="rect">
            <a:avLst/>
          </a:prstGeom>
        </p:spPr>
        <p:txBody>
          <a:bodyPr vert="horz" wrap="square" lIns="91440" tIns="0" rIns="91440" bIns="45720" rtlCol="0">
            <a:noAutofit/>
          </a:bodyPr>
          <a:lst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900" indent="-342900" algn="just">
              <a:spcAft>
                <a:spcPts val="300"/>
              </a:spcAft>
              <a:buFont typeface="Wingdings" panose="05000000000000000000" pitchFamily="2" charset="2"/>
              <a:buChar char="Ø"/>
            </a:pPr>
            <a:r>
              <a:rPr lang="ru-RU" sz="2200" dirty="0">
                <a:solidFill>
                  <a:schemeClr val="tx1"/>
                </a:solidFill>
                <a:latin typeface="+mn-lt"/>
                <a:cs typeface="Calibri" panose="020F0502020204030204" pitchFamily="34" charset="0"/>
              </a:rPr>
              <a:t>Инструмент управления, который можно использовать для оценки рабочей производительности и возможностей бенефициара.</a:t>
            </a:r>
            <a:endParaRPr lang="en-US" sz="2200" dirty="0">
              <a:solidFill>
                <a:schemeClr val="tx1"/>
              </a:solidFill>
              <a:latin typeface="+mn-lt"/>
              <a:cs typeface="Calibri" panose="020F0502020204030204" pitchFamily="34" charset="0"/>
            </a:endParaRPr>
          </a:p>
          <a:p>
            <a:pPr marL="342900" indent="-342900" algn="just">
              <a:spcAft>
                <a:spcPts val="600"/>
              </a:spcAft>
              <a:buFont typeface="Wingdings" panose="05000000000000000000" pitchFamily="2" charset="2"/>
              <a:buChar char="Ø"/>
            </a:pPr>
            <a:r>
              <a:rPr lang="en-US" sz="2200" dirty="0">
                <a:solidFill>
                  <a:schemeClr val="tx1"/>
                </a:solidFill>
                <a:latin typeface="+mn-lt"/>
                <a:cs typeface="Calibri" panose="020F0502020204030204" pitchFamily="34" charset="0"/>
              </a:rPr>
              <a:t>SWOT: </a:t>
            </a:r>
            <a:r>
              <a:rPr lang="ru-RU" sz="2200" dirty="0">
                <a:solidFill>
                  <a:schemeClr val="tx1"/>
                </a:solidFill>
                <a:latin typeface="+mn-lt"/>
                <a:cs typeface="Calibri" panose="020F0502020204030204" pitchFamily="34" charset="0"/>
              </a:rPr>
              <a:t>сильные, слабые стороны, возможности и угрозы</a:t>
            </a:r>
            <a:endParaRPr lang="en-US" sz="2200" dirty="0">
              <a:solidFill>
                <a:schemeClr val="tx1"/>
              </a:solidFill>
              <a:latin typeface="+mn-lt"/>
              <a:cs typeface="Calibri" panose="020F0502020204030204" pitchFamily="34" charset="0"/>
            </a:endParaRPr>
          </a:p>
          <a:p>
            <a:pPr marL="798513" lvl="1" indent="-342900" algn="just">
              <a:spcBef>
                <a:spcPts val="300"/>
              </a:spcBef>
              <a:spcAft>
                <a:spcPts val="600"/>
              </a:spcAft>
              <a:buClr>
                <a:schemeClr val="tx2">
                  <a:lumMod val="50000"/>
                </a:schemeClr>
              </a:buClr>
              <a:buFont typeface="Wingdings" panose="05000000000000000000" pitchFamily="2" charset="2"/>
              <a:buChar char="q"/>
              <a:defRPr/>
            </a:pPr>
            <a:r>
              <a:rPr lang="ru-RU" sz="2200" dirty="0">
                <a:solidFill>
                  <a:prstClr val="black"/>
                </a:solidFill>
                <a:latin typeface="+mn-lt"/>
                <a:ea typeface="MS PGothic" panose="020B0600070205080204" pitchFamily="34" charset="-128"/>
                <a:cs typeface="Calibri" panose="020F0502020204030204" pitchFamily="34" charset="0"/>
              </a:rPr>
              <a:t>Сильные и слабые стороны – внутренние</a:t>
            </a:r>
            <a:endParaRPr lang="en-US" sz="2200" dirty="0">
              <a:solidFill>
                <a:prstClr val="black"/>
              </a:solidFill>
              <a:latin typeface="+mn-lt"/>
              <a:ea typeface="MS PGothic" panose="020B0600070205080204" pitchFamily="34" charset="-128"/>
              <a:cs typeface="Calibri" panose="020F0502020204030204" pitchFamily="34" charset="0"/>
            </a:endParaRPr>
          </a:p>
          <a:p>
            <a:pPr marL="798513" lvl="1" indent="-342900" algn="just">
              <a:spcBef>
                <a:spcPts val="300"/>
              </a:spcBef>
              <a:spcAft>
                <a:spcPts val="600"/>
              </a:spcAft>
              <a:buClr>
                <a:schemeClr val="tx2">
                  <a:lumMod val="50000"/>
                </a:schemeClr>
              </a:buClr>
              <a:buFont typeface="Wingdings" panose="05000000000000000000" pitchFamily="2" charset="2"/>
              <a:buChar char="q"/>
              <a:defRPr/>
            </a:pPr>
            <a:r>
              <a:rPr lang="ru-RU" sz="2200" dirty="0">
                <a:latin typeface="+mn-lt"/>
                <a:cs typeface="Calibri" panose="020F0502020204030204" pitchFamily="34" charset="0"/>
              </a:rPr>
              <a:t>В</a:t>
            </a:r>
            <a:r>
              <a:rPr lang="ru-RU" sz="2200" dirty="0">
                <a:solidFill>
                  <a:schemeClr val="tx1"/>
                </a:solidFill>
                <a:latin typeface="+mn-lt"/>
                <a:cs typeface="Calibri" panose="020F0502020204030204" pitchFamily="34" charset="0"/>
              </a:rPr>
              <a:t>озможности и угрозы - внешние</a:t>
            </a:r>
            <a:endParaRPr lang="en-US" sz="2000" dirty="0">
              <a:solidFill>
                <a:prstClr val="black"/>
              </a:solidFill>
              <a:latin typeface="+mn-lt"/>
              <a:ea typeface="MS PGothic" panose="020B0600070205080204" pitchFamily="34" charset="-128"/>
              <a:cs typeface="Calibri" panose="020F0502020204030204" pitchFamily="34" charset="0"/>
            </a:endParaRPr>
          </a:p>
        </p:txBody>
      </p:sp>
      <p:pic>
        <p:nvPicPr>
          <p:cNvPr id="3" name="Рисунок 2">
            <a:extLst>
              <a:ext uri="{FF2B5EF4-FFF2-40B4-BE49-F238E27FC236}">
                <a16:creationId xmlns:a16="http://schemas.microsoft.com/office/drawing/2014/main" id="{7C2CFF87-2AF8-462D-8552-9613298ED8BF}"/>
              </a:ext>
            </a:extLst>
          </p:cNvPr>
          <p:cNvPicPr>
            <a:picLocks noChangeAspect="1"/>
          </p:cNvPicPr>
          <p:nvPr/>
        </p:nvPicPr>
        <p:blipFill>
          <a:blip r:embed="rId3"/>
          <a:stretch>
            <a:fillRect/>
          </a:stretch>
        </p:blipFill>
        <p:spPr>
          <a:xfrm>
            <a:off x="1774825" y="3429000"/>
            <a:ext cx="9658350" cy="2990850"/>
          </a:xfrm>
          <a:prstGeom prst="rect">
            <a:avLst/>
          </a:prstGeom>
        </p:spPr>
      </p:pic>
    </p:spTree>
    <p:custDataLst>
      <p:tags r:id="rId1"/>
    </p:custDataLst>
    <p:extLst>
      <p:ext uri="{BB962C8B-B14F-4D97-AF65-F5344CB8AC3E}">
        <p14:creationId xmlns:p14="http://schemas.microsoft.com/office/powerpoint/2010/main" val="18055166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54855" y="123794"/>
            <a:ext cx="4937145" cy="611410"/>
            <a:chOff x="6238159" y="1019934"/>
            <a:chExt cx="5279843" cy="500972"/>
          </a:xfrm>
        </p:grpSpPr>
        <p:sp>
          <p:nvSpPr>
            <p:cNvPr id="6" name="Rectangle 5"/>
            <p:cNvSpPr/>
            <p:nvPr/>
          </p:nvSpPr>
          <p:spPr>
            <a:xfrm>
              <a:off x="6238159" y="1031779"/>
              <a:ext cx="5279843"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6253609" y="1019934"/>
              <a:ext cx="485286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solidFill>
                    <a:srgbClr val="FF0000"/>
                  </a:solidFill>
                </a:rPr>
                <a:t>Операционный контекст и потенциал</a:t>
              </a:r>
              <a:endParaRPr lang="en-US" sz="2000" dirty="0">
                <a:solidFill>
                  <a:srgbClr val="FF0000"/>
                </a:solidFill>
              </a:endParaRPr>
            </a:p>
          </p:txBody>
        </p:sp>
      </p:grpSp>
      <p:sp>
        <p:nvSpPr>
          <p:cNvPr id="5" name="Oval 4"/>
          <p:cNvSpPr/>
          <p:nvPr/>
        </p:nvSpPr>
        <p:spPr>
          <a:xfrm>
            <a:off x="6880245" y="82653"/>
            <a:ext cx="611409" cy="611409"/>
          </a:xfrm>
          <a:prstGeom prst="ellipse">
            <a:avLst/>
          </a:prstGeom>
          <a:solidFill>
            <a:srgbClr val="FFFF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9" name="Таблица 8">
            <a:extLst>
              <a:ext uri="{FF2B5EF4-FFF2-40B4-BE49-F238E27FC236}">
                <a16:creationId xmlns:a16="http://schemas.microsoft.com/office/drawing/2014/main" id="{EEC94A51-6EB1-8804-17D8-3F329E88936B}"/>
              </a:ext>
            </a:extLst>
          </p:cNvPr>
          <p:cNvGraphicFramePr>
            <a:graphicFrameLocks noGrp="1"/>
          </p:cNvGraphicFramePr>
          <p:nvPr>
            <p:extLst>
              <p:ext uri="{D42A27DB-BD31-4B8C-83A1-F6EECF244321}">
                <p14:modId xmlns:p14="http://schemas.microsoft.com/office/powerpoint/2010/main" val="766335560"/>
              </p:ext>
            </p:extLst>
          </p:nvPr>
        </p:nvGraphicFramePr>
        <p:xfrm>
          <a:off x="2724588" y="904240"/>
          <a:ext cx="6539625" cy="4292938"/>
        </p:xfrm>
        <a:graphic>
          <a:graphicData uri="http://schemas.openxmlformats.org/drawingml/2006/table">
            <a:tbl>
              <a:tblPr firstRow="1" firstCol="1" bandRow="1"/>
              <a:tblGrid>
                <a:gridCol w="3129544">
                  <a:extLst>
                    <a:ext uri="{9D8B030D-6E8A-4147-A177-3AD203B41FA5}">
                      <a16:colId xmlns:a16="http://schemas.microsoft.com/office/drawing/2014/main" val="3842438410"/>
                    </a:ext>
                  </a:extLst>
                </a:gridCol>
                <a:gridCol w="3410081">
                  <a:extLst>
                    <a:ext uri="{9D8B030D-6E8A-4147-A177-3AD203B41FA5}">
                      <a16:colId xmlns:a16="http://schemas.microsoft.com/office/drawing/2014/main" val="2484150578"/>
                    </a:ext>
                  </a:extLst>
                </a:gridCol>
              </a:tblGrid>
              <a:tr h="168322">
                <a:tc>
                  <a:txBody>
                    <a:bodyPr/>
                    <a:lstStyle/>
                    <a:p>
                      <a:pPr algn="ctr">
                        <a:lnSpc>
                          <a:spcPct val="107000"/>
                        </a:lnSpc>
                        <a:spcAft>
                          <a:spcPts val="800"/>
                        </a:spcAft>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Сильные стороны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7171"/>
                    </a:solidFill>
                  </a:tcPr>
                </a:tc>
                <a:tc>
                  <a:txBody>
                    <a:bodyPr/>
                    <a:lstStyle/>
                    <a:p>
                      <a:pPr algn="ctr">
                        <a:lnSpc>
                          <a:spcPct val="107000"/>
                        </a:lnSpc>
                        <a:spcAft>
                          <a:spcPts val="800"/>
                        </a:spcAft>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Слабые стороны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7171"/>
                    </a:solidFill>
                  </a:tcPr>
                </a:tc>
                <a:extLst>
                  <a:ext uri="{0D108BD9-81ED-4DB2-BD59-A6C34878D82A}">
                    <a16:rowId xmlns:a16="http://schemas.microsoft.com/office/drawing/2014/main" val="1288367715"/>
                  </a:ext>
                </a:extLst>
              </a:tr>
              <a:tr h="886496">
                <a:tc>
                  <a:txBody>
                    <a:bodyPr/>
                    <a:lstStyle/>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какие преимущества у вашей организации?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ваша организация делает лучше, чем кто-либо другой?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 каким ресурсам имеет доступ ваша организация?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заинтересованные стороны считают сильными сторонами вашей организации?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342900" lvl="0" indent="-342900" algn="l">
                        <a:lnSpc>
                          <a:spcPct val="107000"/>
                        </a:lnSpc>
                        <a:buFont typeface="Symbol" panose="05050102010706020507" pitchFamily="18" charset="2"/>
                        <a:buChar char=""/>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ваша организация могла бы улучшить?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чего следует избегать вашей организации?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заинтересованные стороны могут считать слабыми сторонами вашей организации?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какие факторы негативно влияют на результаты?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808163351"/>
                  </a:ext>
                </a:extLst>
              </a:tr>
              <a:tr h="137713">
                <a:tc>
                  <a:txBody>
                    <a:bodyPr/>
                    <a:lstStyle/>
                    <a:p>
                      <a:pPr algn="ctr">
                        <a:lnSpc>
                          <a:spcPct val="107000"/>
                        </a:lnSpc>
                        <a:spcAft>
                          <a:spcPts val="800"/>
                        </a:spcAf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Возможности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a:lnSpc>
                          <a:spcPct val="107000"/>
                        </a:lnSpc>
                        <a:spcAft>
                          <a:spcPts val="800"/>
                        </a:spcAft>
                      </a:pPr>
                      <a:r>
                        <a:rPr lang="ru-RU"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Угрозы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903181948"/>
                  </a:ext>
                </a:extLst>
              </a:tr>
              <a:tr h="3041331">
                <a:tc>
                  <a:txBody>
                    <a:bodyPr/>
                    <a:lstStyle/>
                    <a:p>
                      <a:pPr algn="l">
                        <a:lnSpc>
                          <a:spcPct val="107000"/>
                        </a:lnSpc>
                        <a:spcAft>
                          <a:spcPts val="800"/>
                        </a:spcAft>
                        <a:tabLst>
                          <a:tab pos="237490" algn="l"/>
                        </a:tabLs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tabLst>
                          <a:tab pos="23749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где найти хорошие возможности?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tabLst>
                          <a:tab pos="23749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полезные возможности могут исходить от таких вещей, как:</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l">
                        <a:lnSpc>
                          <a:spcPct val="107000"/>
                        </a:lnSpc>
                        <a:tabLst>
                          <a:tab pos="237490" algn="l"/>
                        </a:tabLs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ourier New" panose="02070309020205020404" pitchFamily="49" charset="0"/>
                        <a:buChar char="o"/>
                        <a:tabLst>
                          <a:tab pos="33147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изменения в технологиях и рынках как в широком, так и в узком смысле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ourier New" panose="02070309020205020404" pitchFamily="49" charset="0"/>
                        <a:buChar char="o"/>
                        <a:tabLst>
                          <a:tab pos="33147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изменения государственной политики, связанные с требованиями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Courier New" panose="02070309020205020404" pitchFamily="49" charset="0"/>
                        <a:buChar char="o"/>
                        <a:tabLst>
                          <a:tab pos="33147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изменения в социальных моделях, профилях населения, изменения в образе жизни.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tabLst>
                          <a:tab pos="12954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местные события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tabLst>
                          <a:tab pos="129540" algn="l"/>
                        </a:tabLst>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Каковы тенденции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произойдет, если доставка товаров/услуг/работ не будет воспроизведена успешно?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какие имеются сложности для осуществления поставки?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делают поставщики что вызывает беспокойство?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меняются ли потребности заинтересованных сторон?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изменение технологий угрожает положению вашей организации?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есть ли ограничения по бюджету?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может ли какая-либо из слабых сторон вашей организации серьезно повлиять на реализацию?</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какие системы и процедуры используются для раннего выявления отказов?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какой риск в репутации?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существуют ли какие-либо политические, политические или правовые изменения, которые могут угрожать закупкам?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ru-RU"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какие проблемы связаны с географией/географическим расположением проекта?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586740" algn="l">
                        <a:lnSpc>
                          <a:spcPct val="107000"/>
                        </a:lnSpc>
                        <a:spcAft>
                          <a:spcPts val="80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29" marR="6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802702596"/>
                  </a:ext>
                </a:extLst>
              </a:tr>
            </a:tbl>
          </a:graphicData>
        </a:graphic>
      </p:graphicFrame>
    </p:spTree>
    <p:custDataLst>
      <p:tags r:id="rId1"/>
    </p:custDataLst>
    <p:extLst>
      <p:ext uri="{BB962C8B-B14F-4D97-AF65-F5344CB8AC3E}">
        <p14:creationId xmlns:p14="http://schemas.microsoft.com/office/powerpoint/2010/main" val="3663423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590" y="548111"/>
            <a:ext cx="9471048" cy="864551"/>
          </a:xfrm>
        </p:spPr>
        <p:txBody>
          <a:bodyPr>
            <a:normAutofit fontScale="90000"/>
          </a:bodyPr>
          <a:lstStyle/>
          <a:p>
            <a:r>
              <a:rPr lang="ru-RU" dirty="0"/>
              <a:t>Подходы к управлению заинтересованными сторонами</a:t>
            </a:r>
            <a:endParaRPr lang="en-US" dirty="0"/>
          </a:p>
        </p:txBody>
      </p:sp>
      <p:grpSp>
        <p:nvGrpSpPr>
          <p:cNvPr id="4" name="Group 3"/>
          <p:cNvGrpSpPr/>
          <p:nvPr/>
        </p:nvGrpSpPr>
        <p:grpSpPr>
          <a:xfrm>
            <a:off x="7352775" y="58984"/>
            <a:ext cx="4701573" cy="489127"/>
            <a:chOff x="1063238" y="1712377"/>
            <a:chExt cx="5037109" cy="489127"/>
          </a:xfrm>
        </p:grpSpPr>
        <p:sp>
          <p:nvSpPr>
            <p:cNvPr id="6" name="Rectangle 5"/>
            <p:cNvSpPr/>
            <p:nvPr/>
          </p:nvSpPr>
          <p:spPr>
            <a:xfrm>
              <a:off x="1063238" y="1712377"/>
              <a:ext cx="503710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1063238" y="171237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dirty="0"/>
                <a:t>Анализ </a:t>
              </a:r>
              <a:endParaRPr lang="en-US" sz="2400" dirty="0"/>
            </a:p>
          </p:txBody>
        </p:sp>
      </p:grpSp>
      <p:sp>
        <p:nvSpPr>
          <p:cNvPr id="5" name="Oval 4"/>
          <p:cNvSpPr/>
          <p:nvPr/>
        </p:nvSpPr>
        <p:spPr>
          <a:xfrm>
            <a:off x="6919861" y="-63298"/>
            <a:ext cx="611409" cy="611409"/>
          </a:xfrm>
          <a:prstGeom prst="ellipse">
            <a:avLst/>
          </a:prstGeom>
          <a:solidFill>
            <a:srgbClr val="FFC000"/>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 name="Объект 2">
            <a:extLst>
              <a:ext uri="{FF2B5EF4-FFF2-40B4-BE49-F238E27FC236}">
                <a16:creationId xmlns:a16="http://schemas.microsoft.com/office/drawing/2014/main" id="{43E5095B-B666-BB05-F5A1-B9C2DF925381}"/>
              </a:ext>
            </a:extLst>
          </p:cNvPr>
          <p:cNvSpPr>
            <a:spLocks noGrp="1"/>
          </p:cNvSpPr>
          <p:nvPr>
            <p:ph idx="1"/>
          </p:nvPr>
        </p:nvSpPr>
        <p:spPr/>
        <p:txBody>
          <a:bodyPr/>
          <a:lstStyle/>
          <a:p>
            <a:endParaRPr lang="ru-RU" dirty="0"/>
          </a:p>
        </p:txBody>
      </p:sp>
      <p:pic>
        <p:nvPicPr>
          <p:cNvPr id="11" name="Рисунок 10">
            <a:extLst>
              <a:ext uri="{FF2B5EF4-FFF2-40B4-BE49-F238E27FC236}">
                <a16:creationId xmlns:a16="http://schemas.microsoft.com/office/drawing/2014/main" id="{213A6DD8-5E86-C78F-1D8F-11B32142D2E1}"/>
              </a:ext>
            </a:extLst>
          </p:cNvPr>
          <p:cNvPicPr>
            <a:picLocks noChangeAspect="1"/>
          </p:cNvPicPr>
          <p:nvPr/>
        </p:nvPicPr>
        <p:blipFill rotWithShape="1">
          <a:blip r:embed="rId4"/>
          <a:srcRect r="729" b="1882"/>
          <a:stretch/>
        </p:blipFill>
        <p:spPr>
          <a:xfrm>
            <a:off x="3902837" y="1901789"/>
            <a:ext cx="5758400" cy="3833993"/>
          </a:xfrm>
          <a:prstGeom prst="rect">
            <a:avLst/>
          </a:prstGeom>
        </p:spPr>
      </p:pic>
    </p:spTree>
    <p:custDataLst>
      <p:tags r:id="rId1"/>
    </p:custDataLst>
    <p:extLst>
      <p:ext uri="{BB962C8B-B14F-4D97-AF65-F5344CB8AC3E}">
        <p14:creationId xmlns:p14="http://schemas.microsoft.com/office/powerpoint/2010/main" val="1915898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614" y="580739"/>
            <a:ext cx="8578771" cy="864551"/>
          </a:xfrm>
        </p:spPr>
        <p:txBody>
          <a:bodyPr>
            <a:normAutofit/>
          </a:bodyPr>
          <a:lstStyle/>
          <a:p>
            <a:r>
              <a:rPr lang="ru-RU" dirty="0"/>
              <a:t>Матрица </a:t>
            </a:r>
            <a:r>
              <a:rPr lang="en-US" dirty="0"/>
              <a:t>RACI</a:t>
            </a:r>
          </a:p>
        </p:txBody>
      </p:sp>
      <p:grpSp>
        <p:nvGrpSpPr>
          <p:cNvPr id="4" name="Group 3"/>
          <p:cNvGrpSpPr/>
          <p:nvPr/>
        </p:nvGrpSpPr>
        <p:grpSpPr>
          <a:xfrm>
            <a:off x="7490426" y="91612"/>
            <a:ext cx="4603251" cy="489127"/>
            <a:chOff x="1063238" y="1712377"/>
            <a:chExt cx="5037109" cy="489127"/>
          </a:xfrm>
        </p:grpSpPr>
        <p:sp>
          <p:nvSpPr>
            <p:cNvPr id="6" name="Rectangle 5"/>
            <p:cNvSpPr/>
            <p:nvPr/>
          </p:nvSpPr>
          <p:spPr>
            <a:xfrm>
              <a:off x="1063238" y="1712377"/>
              <a:ext cx="503710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1063238" y="171237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t>Анализ заинтересованных сторон</a:t>
              </a:r>
              <a:endParaRPr lang="en-US" sz="2000" dirty="0"/>
            </a:p>
          </p:txBody>
        </p:sp>
      </p:grpSp>
      <p:sp>
        <p:nvSpPr>
          <p:cNvPr id="5" name="Oval 4"/>
          <p:cNvSpPr/>
          <p:nvPr/>
        </p:nvSpPr>
        <p:spPr>
          <a:xfrm>
            <a:off x="7184722" y="0"/>
            <a:ext cx="611409" cy="611409"/>
          </a:xfrm>
          <a:prstGeom prst="ellipse">
            <a:avLst/>
          </a:prstGeom>
          <a:solidFill>
            <a:schemeClr val="accent4"/>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Content Placeholder 4">
            <a:extLst>
              <a:ext uri="{FF2B5EF4-FFF2-40B4-BE49-F238E27FC236}">
                <a16:creationId xmlns:a16="http://schemas.microsoft.com/office/drawing/2014/main" id="{B5E08E02-0805-414C-BF68-1B248DE2CDB1}"/>
              </a:ext>
            </a:extLst>
          </p:cNvPr>
          <p:cNvSpPr txBox="1">
            <a:spLocks noGrp="1"/>
          </p:cNvSpPr>
          <p:nvPr>
            <p:ph idx="1"/>
          </p:nvPr>
        </p:nvSpPr>
        <p:spPr>
          <a:xfrm>
            <a:off x="1981199" y="1447801"/>
            <a:ext cx="8404185" cy="4525963"/>
          </a:xfrm>
          <a:prstGeom prst="rect">
            <a:avLst/>
          </a:prstGeom>
        </p:spPr>
        <p:txBody>
          <a:bodyPr vert="horz" wrap="square" lIns="91440" tIns="0" rIns="91440" bIns="45720" rtlCol="0">
            <a:noAutofit/>
          </a:bodyPr>
          <a:lst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166688" algn="just">
              <a:spcBef>
                <a:spcPts val="0"/>
              </a:spcBef>
              <a:spcAft>
                <a:spcPts val="1200"/>
              </a:spcAft>
            </a:pPr>
            <a:r>
              <a:rPr lang="ru-RU" sz="2200" dirty="0">
                <a:solidFill>
                  <a:schemeClr val="tx1"/>
                </a:solidFill>
                <a:latin typeface="+mn-lt"/>
                <a:cs typeface="Calibri" panose="020F0502020204030204" pitchFamily="34" charset="0"/>
              </a:rPr>
              <a:t>Матрица RACI - это средство управления, которое используется для классификации интересов и влияния заинтересованных сторон на цели заинтересованных сторон. Для каждой цели интерес заинтересованных сторон может быть классифицирован как:</a:t>
            </a:r>
            <a:endParaRPr lang="en-US" sz="2200" dirty="0">
              <a:solidFill>
                <a:schemeClr val="tx1"/>
              </a:solidFill>
              <a:latin typeface="+mn-lt"/>
              <a:cs typeface="Calibri" panose="020F0502020204030204" pitchFamily="34" charset="0"/>
            </a:endParaRPr>
          </a:p>
          <a:p>
            <a:pPr marL="865188" indent="-342900" algn="just">
              <a:spcBef>
                <a:spcPts val="0"/>
              </a:spcBef>
              <a:spcAft>
                <a:spcPts val="1200"/>
              </a:spcAft>
              <a:buFont typeface="Wingdings" panose="05000000000000000000" pitchFamily="2" charset="2"/>
              <a:buChar char="Ø"/>
            </a:pPr>
            <a:r>
              <a:rPr lang="en-US" sz="1600" b="1" dirty="0">
                <a:solidFill>
                  <a:srgbClr val="00B050"/>
                </a:solidFill>
                <a:latin typeface="+mn-lt"/>
                <a:cs typeface="Calibri" panose="020F0502020204030204" pitchFamily="34" charset="0"/>
              </a:rPr>
              <a:t>R = Responsible</a:t>
            </a:r>
            <a:r>
              <a:rPr lang="ru-RU" sz="1600" b="1" dirty="0">
                <a:solidFill>
                  <a:srgbClr val="00B050"/>
                </a:solidFill>
                <a:latin typeface="+mn-lt"/>
                <a:cs typeface="Calibri" panose="020F0502020204030204" pitchFamily="34" charset="0"/>
              </a:rPr>
              <a:t> (Ответственный)</a:t>
            </a:r>
            <a:r>
              <a:rPr lang="en-US" sz="1600" dirty="0">
                <a:solidFill>
                  <a:schemeClr val="tx1"/>
                </a:solidFill>
                <a:latin typeface="+mn-lt"/>
                <a:cs typeface="Calibri" panose="020F0502020204030204" pitchFamily="34" charset="0"/>
              </a:rPr>
              <a:t>, </a:t>
            </a:r>
            <a:r>
              <a:rPr lang="ru-RU" sz="1600" dirty="0">
                <a:solidFill>
                  <a:schemeClr val="tx1"/>
                </a:solidFill>
                <a:latin typeface="+mn-lt"/>
                <a:cs typeface="Calibri" panose="020F0502020204030204" pitchFamily="34" charset="0"/>
              </a:rPr>
              <a:t>человек, который успешно выполняет действия или задачу</a:t>
            </a:r>
            <a:endParaRPr lang="en-US" sz="1600" dirty="0">
              <a:solidFill>
                <a:schemeClr val="tx1"/>
              </a:solidFill>
              <a:latin typeface="+mn-lt"/>
              <a:cs typeface="Calibri" panose="020F0502020204030204" pitchFamily="34" charset="0"/>
            </a:endParaRPr>
          </a:p>
          <a:p>
            <a:pPr marL="865188" indent="-342900" algn="just">
              <a:spcBef>
                <a:spcPts val="0"/>
              </a:spcBef>
              <a:spcAft>
                <a:spcPts val="1200"/>
              </a:spcAft>
              <a:buFont typeface="Wingdings" panose="05000000000000000000" pitchFamily="2" charset="2"/>
              <a:buChar char="Ø"/>
            </a:pPr>
            <a:r>
              <a:rPr lang="en-US" sz="1600" b="1" dirty="0">
                <a:solidFill>
                  <a:schemeClr val="accent2"/>
                </a:solidFill>
                <a:latin typeface="+mn-lt"/>
                <a:cs typeface="Calibri" panose="020F0502020204030204" pitchFamily="34" charset="0"/>
              </a:rPr>
              <a:t>A = Accountable</a:t>
            </a:r>
            <a:r>
              <a:rPr lang="ru-RU" sz="1600" b="1" dirty="0">
                <a:solidFill>
                  <a:schemeClr val="accent2"/>
                </a:solidFill>
                <a:latin typeface="+mn-lt"/>
                <a:cs typeface="Calibri" panose="020F0502020204030204" pitchFamily="34" charset="0"/>
              </a:rPr>
              <a:t> (Подотчетный)</a:t>
            </a:r>
            <a:r>
              <a:rPr lang="en-US" sz="1600" dirty="0">
                <a:solidFill>
                  <a:schemeClr val="tx1"/>
                </a:solidFill>
                <a:latin typeface="+mn-lt"/>
                <a:cs typeface="Calibri" panose="020F0502020204030204" pitchFamily="34" charset="0"/>
              </a:rPr>
              <a:t>, </a:t>
            </a:r>
            <a:r>
              <a:rPr lang="ru-RU" sz="1600" dirty="0">
                <a:solidFill>
                  <a:schemeClr val="tx1"/>
                </a:solidFill>
                <a:latin typeface="+mn-lt"/>
                <a:cs typeface="Calibri" panose="020F0502020204030204" pitchFamily="34" charset="0"/>
              </a:rPr>
              <a:t>человек, который в конечном итоге несет ответственность за качество и общий успех реализации проекта</a:t>
            </a:r>
            <a:endParaRPr lang="en-US" sz="1600" dirty="0">
              <a:solidFill>
                <a:schemeClr val="tx1"/>
              </a:solidFill>
              <a:latin typeface="+mn-lt"/>
              <a:cs typeface="Calibri" panose="020F0502020204030204" pitchFamily="34" charset="0"/>
            </a:endParaRPr>
          </a:p>
          <a:p>
            <a:pPr marL="865188" indent="-342900" algn="just">
              <a:spcBef>
                <a:spcPts val="0"/>
              </a:spcBef>
              <a:spcAft>
                <a:spcPts val="1200"/>
              </a:spcAft>
              <a:buFont typeface="Wingdings" panose="05000000000000000000" pitchFamily="2" charset="2"/>
              <a:buChar char="Ø"/>
            </a:pPr>
            <a:r>
              <a:rPr lang="en-US" sz="1600" b="1" dirty="0">
                <a:solidFill>
                  <a:schemeClr val="accent1"/>
                </a:solidFill>
                <a:latin typeface="+mn-lt"/>
                <a:cs typeface="Calibri" panose="020F0502020204030204" pitchFamily="34" charset="0"/>
              </a:rPr>
              <a:t>C = Consulted</a:t>
            </a:r>
            <a:r>
              <a:rPr lang="ru-RU" sz="1600" b="1" dirty="0">
                <a:solidFill>
                  <a:schemeClr val="accent1"/>
                </a:solidFill>
                <a:latin typeface="+mn-lt"/>
                <a:cs typeface="Calibri" panose="020F0502020204030204" pitchFamily="34" charset="0"/>
              </a:rPr>
              <a:t> (Консультирующий)</a:t>
            </a:r>
            <a:r>
              <a:rPr lang="en-US" sz="1600" dirty="0">
                <a:solidFill>
                  <a:schemeClr val="tx1"/>
                </a:solidFill>
                <a:latin typeface="+mn-lt"/>
                <a:cs typeface="Calibri" panose="020F0502020204030204" pitchFamily="34" charset="0"/>
              </a:rPr>
              <a:t>, </a:t>
            </a:r>
            <a:r>
              <a:rPr lang="ru-RU" sz="1600" dirty="0">
                <a:solidFill>
                  <a:schemeClr val="tx1"/>
                </a:solidFill>
                <a:latin typeface="+mn-lt"/>
                <a:cs typeface="Calibri" panose="020F0502020204030204" pitchFamily="34" charset="0"/>
              </a:rPr>
              <a:t>человек, который предоставляет обратную связь и вносит свой вклад в осуществление действий или задачи, где результат добавляет стоимость и имеет важное значение для успешной реализации</a:t>
            </a:r>
            <a:endParaRPr lang="en-US" sz="1600" dirty="0">
              <a:solidFill>
                <a:schemeClr val="tx1"/>
              </a:solidFill>
              <a:latin typeface="+mn-lt"/>
              <a:cs typeface="Calibri" panose="020F0502020204030204" pitchFamily="34" charset="0"/>
            </a:endParaRPr>
          </a:p>
          <a:p>
            <a:pPr marL="865188" indent="-342900" algn="just">
              <a:spcBef>
                <a:spcPts val="0"/>
              </a:spcBef>
              <a:spcAft>
                <a:spcPts val="1200"/>
              </a:spcAft>
              <a:buFont typeface="Wingdings" panose="05000000000000000000" pitchFamily="2" charset="2"/>
              <a:buChar char="Ø"/>
            </a:pPr>
            <a:r>
              <a:rPr lang="en-US" sz="1600" b="1" dirty="0">
                <a:solidFill>
                  <a:srgbClr val="FF0000"/>
                </a:solidFill>
                <a:latin typeface="+mn-lt"/>
                <a:cs typeface="Calibri" panose="020F0502020204030204" pitchFamily="34" charset="0"/>
              </a:rPr>
              <a:t>I = Informed</a:t>
            </a:r>
            <a:r>
              <a:rPr lang="ru-RU" sz="1600" b="1" dirty="0">
                <a:solidFill>
                  <a:srgbClr val="FF0000"/>
                </a:solidFill>
                <a:latin typeface="+mn-lt"/>
                <a:cs typeface="Calibri" panose="020F0502020204030204" pitchFamily="34" charset="0"/>
              </a:rPr>
              <a:t> (Информируемый)</a:t>
            </a:r>
            <a:r>
              <a:rPr lang="en-US" sz="1600" dirty="0">
                <a:solidFill>
                  <a:schemeClr val="tx1"/>
                </a:solidFill>
                <a:latin typeface="+mn-lt"/>
                <a:cs typeface="Calibri" panose="020F0502020204030204" pitchFamily="34" charset="0"/>
              </a:rPr>
              <a:t>, y</a:t>
            </a:r>
            <a:r>
              <a:rPr lang="ru-RU" sz="1600" dirty="0">
                <a:solidFill>
                  <a:schemeClr val="tx1"/>
                </a:solidFill>
                <a:latin typeface="+mn-lt"/>
                <a:cs typeface="Calibri" panose="020F0502020204030204" pitchFamily="34" charset="0"/>
              </a:rPr>
              <a:t>человек, которого нужно уведомлять о решениях, результатах или действиях, но которому не нужно участвовать в принятии решений или поставке</a:t>
            </a:r>
            <a:endParaRPr lang="en-US" sz="1600" dirty="0">
              <a:solidFill>
                <a:schemeClr val="tx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1059583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61778"/>
            <a:ext cx="8229600" cy="786021"/>
          </a:xfrm>
        </p:spPr>
        <p:txBody>
          <a:bodyPr/>
          <a:lstStyle/>
          <a:p>
            <a:r>
              <a:rPr lang="ru-RU" dirty="0"/>
              <a:t>Идентификация</a:t>
            </a:r>
            <a:endParaRPr lang="en-US" dirty="0"/>
          </a:p>
        </p:txBody>
      </p:sp>
      <p:sp>
        <p:nvSpPr>
          <p:cNvPr id="4" name="Oval 3"/>
          <p:cNvSpPr/>
          <p:nvPr/>
        </p:nvSpPr>
        <p:spPr>
          <a:xfrm>
            <a:off x="2040194" y="1290484"/>
            <a:ext cx="1066800" cy="1066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a:t>1</a:t>
            </a:r>
          </a:p>
        </p:txBody>
      </p:sp>
      <p:sp>
        <p:nvSpPr>
          <p:cNvPr id="5" name="Oval 4"/>
          <p:cNvSpPr/>
          <p:nvPr/>
        </p:nvSpPr>
        <p:spPr>
          <a:xfrm>
            <a:off x="2040194" y="2588342"/>
            <a:ext cx="1066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6" name="Oval 5"/>
          <p:cNvSpPr/>
          <p:nvPr/>
        </p:nvSpPr>
        <p:spPr>
          <a:xfrm>
            <a:off x="2040194" y="3772180"/>
            <a:ext cx="10668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t>3</a:t>
            </a:r>
          </a:p>
        </p:txBody>
      </p:sp>
      <p:sp>
        <p:nvSpPr>
          <p:cNvPr id="7" name="Oval 6"/>
          <p:cNvSpPr/>
          <p:nvPr/>
        </p:nvSpPr>
        <p:spPr>
          <a:xfrm>
            <a:off x="2040194" y="5053781"/>
            <a:ext cx="10668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dirty="0"/>
              <a:t>4</a:t>
            </a:r>
          </a:p>
        </p:txBody>
      </p:sp>
      <p:grpSp>
        <p:nvGrpSpPr>
          <p:cNvPr id="8" name="Group 7"/>
          <p:cNvGrpSpPr/>
          <p:nvPr/>
        </p:nvGrpSpPr>
        <p:grpSpPr>
          <a:xfrm>
            <a:off x="7154891" y="190808"/>
            <a:ext cx="5037109" cy="489127"/>
            <a:chOff x="1063238" y="1712377"/>
            <a:chExt cx="5037109" cy="489127"/>
          </a:xfrm>
        </p:grpSpPr>
        <p:sp>
          <p:nvSpPr>
            <p:cNvPr id="9" name="Rectangle 8"/>
            <p:cNvSpPr/>
            <p:nvPr/>
          </p:nvSpPr>
          <p:spPr>
            <a:xfrm>
              <a:off x="1063238" y="1712377"/>
              <a:ext cx="503710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063238" y="171237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dirty="0"/>
                <a:t>Анализ заинтересованных сторон</a:t>
              </a:r>
              <a:endParaRPr lang="en-US" sz="2400" dirty="0"/>
            </a:p>
          </p:txBody>
        </p:sp>
      </p:grpSp>
      <p:sp>
        <p:nvSpPr>
          <p:cNvPr id="11" name="Oval 10"/>
          <p:cNvSpPr/>
          <p:nvPr/>
        </p:nvSpPr>
        <p:spPr>
          <a:xfrm>
            <a:off x="6740376" y="50370"/>
            <a:ext cx="611409" cy="611409"/>
          </a:xfrm>
          <a:prstGeom prst="ellipse">
            <a:avLst/>
          </a:prstGeom>
          <a:solidFill>
            <a:schemeClr val="accent4"/>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 name="Rectangle 2"/>
          <p:cNvSpPr/>
          <p:nvPr/>
        </p:nvSpPr>
        <p:spPr>
          <a:xfrm>
            <a:off x="3569465" y="1290484"/>
            <a:ext cx="8306718" cy="909485"/>
          </a:xfrm>
          <a:prstGeom prst="rect">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Заинтересованное лицо</a:t>
            </a:r>
            <a:r>
              <a:rPr lang="it-IT" sz="2400" dirty="0">
                <a:solidFill>
                  <a:schemeClr val="tx1"/>
                </a:solidFill>
              </a:rPr>
              <a:t> (</a:t>
            </a:r>
            <a:r>
              <a:rPr lang="ru-RU" sz="2400" dirty="0">
                <a:solidFill>
                  <a:schemeClr val="tx1"/>
                </a:solidFill>
              </a:rPr>
              <a:t>Наименование/Ф.И.О. и роль</a:t>
            </a:r>
            <a:r>
              <a:rPr lang="it-IT" sz="2400" dirty="0">
                <a:solidFill>
                  <a:schemeClr val="tx1"/>
                </a:solidFill>
              </a:rPr>
              <a:t>)</a:t>
            </a:r>
            <a:endParaRPr lang="en-GB" sz="2400" dirty="0">
              <a:solidFill>
                <a:schemeClr val="tx1"/>
              </a:solidFill>
            </a:endParaRPr>
          </a:p>
        </p:txBody>
      </p:sp>
      <p:sp>
        <p:nvSpPr>
          <p:cNvPr id="12" name="Rectangle 11"/>
          <p:cNvSpPr/>
          <p:nvPr/>
        </p:nvSpPr>
        <p:spPr>
          <a:xfrm>
            <a:off x="3569465" y="2653214"/>
            <a:ext cx="8306717" cy="937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Функции</a:t>
            </a:r>
            <a:r>
              <a:rPr lang="it-IT" sz="2400" dirty="0">
                <a:solidFill>
                  <a:schemeClr val="tx1"/>
                </a:solidFill>
              </a:rPr>
              <a:t> (</a:t>
            </a:r>
            <a:r>
              <a:rPr lang="ru-RU" sz="2400" dirty="0">
                <a:solidFill>
                  <a:schemeClr val="tx1"/>
                </a:solidFill>
              </a:rPr>
              <a:t>Ответственный</a:t>
            </a:r>
            <a:r>
              <a:rPr lang="it-IT" sz="2400" dirty="0">
                <a:solidFill>
                  <a:schemeClr val="tx1"/>
                </a:solidFill>
              </a:rPr>
              <a:t>, </a:t>
            </a:r>
            <a:r>
              <a:rPr lang="ru-RU" sz="2400" dirty="0">
                <a:solidFill>
                  <a:schemeClr val="tx1"/>
                </a:solidFill>
              </a:rPr>
              <a:t>подотчетный</a:t>
            </a:r>
            <a:r>
              <a:rPr lang="it-IT" sz="2400" dirty="0">
                <a:solidFill>
                  <a:schemeClr val="tx1"/>
                </a:solidFill>
              </a:rPr>
              <a:t>, </a:t>
            </a:r>
            <a:r>
              <a:rPr lang="ru-RU" sz="2400" dirty="0">
                <a:solidFill>
                  <a:schemeClr val="tx1"/>
                </a:solidFill>
              </a:rPr>
              <a:t>консультирующий</a:t>
            </a:r>
            <a:r>
              <a:rPr lang="it-IT" sz="2400" dirty="0">
                <a:solidFill>
                  <a:schemeClr val="tx1"/>
                </a:solidFill>
              </a:rPr>
              <a:t>, </a:t>
            </a:r>
            <a:r>
              <a:rPr lang="ru-RU" sz="2400" dirty="0">
                <a:solidFill>
                  <a:schemeClr val="tx1"/>
                </a:solidFill>
              </a:rPr>
              <a:t>информируемый</a:t>
            </a:r>
            <a:r>
              <a:rPr lang="it-IT" sz="2400" dirty="0">
                <a:solidFill>
                  <a:schemeClr val="tx1"/>
                </a:solidFill>
              </a:rPr>
              <a:t>)</a:t>
            </a:r>
            <a:endParaRPr lang="en-GB" sz="2400" dirty="0">
              <a:solidFill>
                <a:schemeClr val="tx1"/>
              </a:solidFill>
            </a:endParaRPr>
          </a:p>
        </p:txBody>
      </p:sp>
      <p:sp>
        <p:nvSpPr>
          <p:cNvPr id="13" name="Rectangle 12"/>
          <p:cNvSpPr/>
          <p:nvPr/>
        </p:nvSpPr>
        <p:spPr>
          <a:xfrm>
            <a:off x="3569464" y="3913771"/>
            <a:ext cx="8306717" cy="925209"/>
          </a:xfrm>
          <a:prstGeom prst="rect">
            <a:avLst/>
          </a:prstGeom>
          <a:solidFill>
            <a:srgbClr val="EA7F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Цели заинтересованных сторон, связанные с закупками</a:t>
            </a:r>
            <a:endParaRPr lang="en-GB" sz="2400" dirty="0">
              <a:solidFill>
                <a:schemeClr val="tx1"/>
              </a:solidFill>
            </a:endParaRPr>
          </a:p>
        </p:txBody>
      </p:sp>
      <p:sp>
        <p:nvSpPr>
          <p:cNvPr id="14" name="Rectangle 13"/>
          <p:cNvSpPr/>
          <p:nvPr/>
        </p:nvSpPr>
        <p:spPr>
          <a:xfrm>
            <a:off x="3569465" y="5227351"/>
            <a:ext cx="8306717" cy="89323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a:solidFill>
                  <a:schemeClr val="tx1"/>
                </a:solidFill>
              </a:rPr>
              <a:t>Подход к управлению заинтересованными сторонами</a:t>
            </a:r>
            <a:endParaRPr lang="en-GB" sz="2400" dirty="0">
              <a:solidFill>
                <a:schemeClr val="tx1"/>
              </a:solidFill>
            </a:endParaRPr>
          </a:p>
        </p:txBody>
      </p:sp>
    </p:spTree>
    <p:custDataLst>
      <p:tags r:id="rId1"/>
    </p:custDataLst>
    <p:extLst>
      <p:ext uri="{BB962C8B-B14F-4D97-AF65-F5344CB8AC3E}">
        <p14:creationId xmlns:p14="http://schemas.microsoft.com/office/powerpoint/2010/main" val="3142048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38036" y="365125"/>
            <a:ext cx="8603822" cy="1325563"/>
          </a:xfrm>
          <a:solidFill>
            <a:schemeClr val="bg1"/>
          </a:solidFill>
        </p:spPr>
        <p:txBody>
          <a:bodyPr>
            <a:normAutofit/>
          </a:bodyPr>
          <a:lstStyle/>
          <a:p>
            <a:r>
              <a:rPr lang="ru-RU" dirty="0"/>
              <a:t>Упражнение</a:t>
            </a:r>
            <a:r>
              <a:rPr lang="en-US" dirty="0"/>
              <a:t> ① </a:t>
            </a:r>
            <a:r>
              <a:rPr lang="ru-RU" dirty="0"/>
              <a:t>Сравнение закупок товаров и услуг </a:t>
            </a:r>
            <a:endParaRPr lang="en-US" dirty="0"/>
          </a:p>
        </p:txBody>
      </p:sp>
      <p:sp>
        <p:nvSpPr>
          <p:cNvPr id="9" name="Content Placeholder 2"/>
          <p:cNvSpPr>
            <a:spLocks noGrp="1"/>
          </p:cNvSpPr>
          <p:nvPr>
            <p:ph type="body" idx="1"/>
          </p:nvPr>
        </p:nvSpPr>
        <p:spPr>
          <a:xfrm>
            <a:off x="1838034" y="1445572"/>
            <a:ext cx="8484967" cy="823912"/>
          </a:xfrm>
        </p:spPr>
        <p:txBody>
          <a:bodyPr>
            <a:normAutofit fontScale="92500"/>
          </a:bodyPr>
          <a:lstStyle/>
          <a:p>
            <a:pPr marL="0" indent="0" algn="ctr">
              <a:buNone/>
            </a:pPr>
            <a:r>
              <a:rPr lang="ru-RU" dirty="0"/>
              <a:t>Определение дополнительных практических отличий приглашения к участию в торгах (товары) от запроса предложений (услуги).</a:t>
            </a:r>
            <a:endParaRPr lang="en-US" dirty="0"/>
          </a:p>
        </p:txBody>
      </p:sp>
      <p:sp>
        <p:nvSpPr>
          <p:cNvPr id="5" name="Text Placeholder 2"/>
          <p:cNvSpPr txBox="1">
            <a:spLocks/>
          </p:cNvSpPr>
          <p:nvPr/>
        </p:nvSpPr>
        <p:spPr>
          <a:xfrm>
            <a:off x="1838034" y="2482287"/>
            <a:ext cx="4040189" cy="639762"/>
          </a:xfrm>
          <a:prstGeom prst="rect">
            <a:avLst/>
          </a:prstGeom>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dirty="0"/>
              <a:t>ТОВАРЫ</a:t>
            </a:r>
            <a:endParaRPr lang="en-US" dirty="0"/>
          </a:p>
        </p:txBody>
      </p:sp>
      <p:sp>
        <p:nvSpPr>
          <p:cNvPr id="6" name="Content Placeholder 3"/>
          <p:cNvSpPr txBox="1">
            <a:spLocks/>
          </p:cNvSpPr>
          <p:nvPr/>
        </p:nvSpPr>
        <p:spPr>
          <a:xfrm>
            <a:off x="1849940" y="3233583"/>
            <a:ext cx="4016375" cy="2809568"/>
          </a:xfrm>
          <a:prstGeom prst="rect">
            <a:avLst/>
          </a:prstGeom>
          <a:ln>
            <a:solidFill>
              <a:srgbClr val="FF0000"/>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 </a:t>
            </a:r>
          </a:p>
        </p:txBody>
      </p:sp>
      <p:sp>
        <p:nvSpPr>
          <p:cNvPr id="7" name="Text Placeholder 4"/>
          <p:cNvSpPr txBox="1">
            <a:spLocks/>
          </p:cNvSpPr>
          <p:nvPr/>
        </p:nvSpPr>
        <p:spPr>
          <a:xfrm>
            <a:off x="6281226" y="2482287"/>
            <a:ext cx="4041775" cy="639762"/>
          </a:xfrm>
          <a:prstGeom prst="rect">
            <a:avLst/>
          </a:prstGeom>
          <a:ln>
            <a:solidFill>
              <a:srgbClr val="00FF00"/>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dirty="0"/>
              <a:t>УСЛУГИ</a:t>
            </a:r>
            <a:endParaRPr lang="en-US" dirty="0"/>
          </a:p>
        </p:txBody>
      </p:sp>
      <p:sp>
        <p:nvSpPr>
          <p:cNvPr id="8" name="Content Placeholder 5"/>
          <p:cNvSpPr txBox="1">
            <a:spLocks/>
          </p:cNvSpPr>
          <p:nvPr/>
        </p:nvSpPr>
        <p:spPr>
          <a:xfrm>
            <a:off x="6281226" y="3288889"/>
            <a:ext cx="4041775" cy="2698955"/>
          </a:xfrm>
          <a:prstGeom prst="rect">
            <a:avLst/>
          </a:prstGeom>
          <a:ln>
            <a:solidFill>
              <a:srgbClr val="00FF00"/>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52506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91199" y="1675973"/>
            <a:ext cx="4648200" cy="452431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Tx/>
              <a:buChar char="-"/>
            </a:pPr>
            <a:r>
              <a:rPr lang="ru-RU" sz="2400" dirty="0"/>
              <a:t>Что им нужно от проекта</a:t>
            </a:r>
          </a:p>
          <a:p>
            <a:pPr marL="285750" indent="-285750">
              <a:buFontTx/>
              <a:buChar char="-"/>
            </a:pPr>
            <a:r>
              <a:rPr lang="ru-RU" sz="2400" dirty="0"/>
              <a:t>Что является обязательным и что предпочтительным</a:t>
            </a:r>
          </a:p>
          <a:p>
            <a:pPr marL="285750" indent="-285750">
              <a:buFontTx/>
              <a:buChar char="-"/>
            </a:pPr>
            <a:r>
              <a:rPr lang="ru-RU" sz="2400" dirty="0"/>
              <a:t>Что необходимо выполнить на данный момент и что в будущем</a:t>
            </a:r>
          </a:p>
          <a:p>
            <a:pPr marL="285750" indent="-285750">
              <a:buFontTx/>
              <a:buChar char="-"/>
            </a:pPr>
            <a:r>
              <a:rPr lang="ru-RU" sz="2400" dirty="0"/>
              <a:t>Как это влияет на план закупок</a:t>
            </a:r>
          </a:p>
          <a:p>
            <a:pPr marL="285750" indent="-285750">
              <a:buFontTx/>
              <a:buChar char="-"/>
            </a:pPr>
            <a:r>
              <a:rPr lang="ru-RU" sz="2400" dirty="0"/>
              <a:t>Как интегрировать вышеизложенное</a:t>
            </a:r>
          </a:p>
          <a:p>
            <a:pPr marL="285750" indent="-285750">
              <a:buFontTx/>
              <a:buChar char="-"/>
            </a:pPr>
            <a:r>
              <a:rPr lang="ru-RU" sz="2400" dirty="0"/>
              <a:t>Что делать в случае конфликтов</a:t>
            </a:r>
          </a:p>
          <a:p>
            <a:pPr marL="285750" indent="-285750">
              <a:buFontTx/>
              <a:buChar char="-"/>
            </a:pPr>
            <a:r>
              <a:rPr lang="ru-RU" sz="2400" dirty="0"/>
              <a:t>Какие меры предпринять для оптимизации</a:t>
            </a:r>
            <a:endParaRPr lang="en-US" sz="2400" dirty="0"/>
          </a:p>
        </p:txBody>
      </p:sp>
      <p:sp>
        <p:nvSpPr>
          <p:cNvPr id="2" name="Title 1"/>
          <p:cNvSpPr>
            <a:spLocks noGrp="1"/>
          </p:cNvSpPr>
          <p:nvPr>
            <p:ph type="title"/>
          </p:nvPr>
        </p:nvSpPr>
        <p:spPr>
          <a:xfrm>
            <a:off x="1981200" y="304800"/>
            <a:ext cx="8229600" cy="1143000"/>
          </a:xfrm>
        </p:spPr>
        <p:txBody>
          <a:bodyPr/>
          <a:lstStyle/>
          <a:p>
            <a:r>
              <a:rPr lang="ru-RU" dirty="0"/>
              <a:t>Задачи</a:t>
            </a:r>
            <a:endParaRPr lang="en-US" dirty="0"/>
          </a:p>
        </p:txBody>
      </p:sp>
      <p:sp>
        <p:nvSpPr>
          <p:cNvPr id="4" name="Oval 3"/>
          <p:cNvSpPr/>
          <p:nvPr/>
        </p:nvSpPr>
        <p:spPr>
          <a:xfrm>
            <a:off x="2057400" y="1828800"/>
            <a:ext cx="1066800" cy="1066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a:t>1</a:t>
            </a:r>
          </a:p>
        </p:txBody>
      </p:sp>
      <p:sp>
        <p:nvSpPr>
          <p:cNvPr id="5" name="Oval 4"/>
          <p:cNvSpPr/>
          <p:nvPr/>
        </p:nvSpPr>
        <p:spPr>
          <a:xfrm>
            <a:off x="2059858" y="2932471"/>
            <a:ext cx="1066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6" name="Oval 5"/>
          <p:cNvSpPr/>
          <p:nvPr/>
        </p:nvSpPr>
        <p:spPr>
          <a:xfrm>
            <a:off x="2040194" y="4031226"/>
            <a:ext cx="10668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t>3</a:t>
            </a:r>
          </a:p>
        </p:txBody>
      </p:sp>
      <p:sp>
        <p:nvSpPr>
          <p:cNvPr id="7" name="Oval 6"/>
          <p:cNvSpPr/>
          <p:nvPr/>
        </p:nvSpPr>
        <p:spPr>
          <a:xfrm>
            <a:off x="2072148" y="5181600"/>
            <a:ext cx="10668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dirty="0"/>
              <a:t>4</a:t>
            </a:r>
          </a:p>
        </p:txBody>
      </p:sp>
      <p:sp>
        <p:nvSpPr>
          <p:cNvPr id="8" name="Right Arrow 7"/>
          <p:cNvSpPr/>
          <p:nvPr/>
        </p:nvSpPr>
        <p:spPr>
          <a:xfrm>
            <a:off x="3276600" y="22479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p:cNvSpPr/>
          <p:nvPr/>
        </p:nvSpPr>
        <p:spPr>
          <a:xfrm>
            <a:off x="3276600" y="33528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p:cNvSpPr/>
          <p:nvPr/>
        </p:nvSpPr>
        <p:spPr>
          <a:xfrm>
            <a:off x="3279058" y="4450326"/>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p:cNvSpPr/>
          <p:nvPr/>
        </p:nvSpPr>
        <p:spPr>
          <a:xfrm>
            <a:off x="3279058" y="56007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Left Brace 11"/>
          <p:cNvSpPr/>
          <p:nvPr/>
        </p:nvSpPr>
        <p:spPr>
          <a:xfrm>
            <a:off x="5029200" y="1941016"/>
            <a:ext cx="609600" cy="4154984"/>
          </a:xfrm>
          <a:prstGeom prst="leftBrace">
            <a:avLst/>
          </a:prstGeom>
          <a:noFill/>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pSp>
        <p:nvGrpSpPr>
          <p:cNvPr id="14" name="Group 13"/>
          <p:cNvGrpSpPr/>
          <p:nvPr/>
        </p:nvGrpSpPr>
        <p:grpSpPr>
          <a:xfrm>
            <a:off x="8259097" y="157621"/>
            <a:ext cx="3932903" cy="489127"/>
            <a:chOff x="1063238" y="1712377"/>
            <a:chExt cx="5037109" cy="489127"/>
          </a:xfrm>
        </p:grpSpPr>
        <p:sp>
          <p:nvSpPr>
            <p:cNvPr id="15" name="Rectangle 14"/>
            <p:cNvSpPr/>
            <p:nvPr/>
          </p:nvSpPr>
          <p:spPr>
            <a:xfrm>
              <a:off x="1063238" y="1712377"/>
              <a:ext cx="503710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1063238" y="171237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t>Анализ заинтересованных сторон</a:t>
              </a:r>
              <a:endParaRPr lang="en-US" sz="2000" dirty="0"/>
            </a:p>
          </p:txBody>
        </p:sp>
      </p:grpSp>
      <p:sp>
        <p:nvSpPr>
          <p:cNvPr id="17" name="Oval 16"/>
          <p:cNvSpPr/>
          <p:nvPr/>
        </p:nvSpPr>
        <p:spPr>
          <a:xfrm>
            <a:off x="7809595" y="96479"/>
            <a:ext cx="611409" cy="611409"/>
          </a:xfrm>
          <a:prstGeom prst="ellipse">
            <a:avLst/>
          </a:prstGeom>
          <a:solidFill>
            <a:schemeClr val="accent4"/>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773615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335" y="491613"/>
            <a:ext cx="8229600" cy="1143000"/>
          </a:xfrm>
        </p:spPr>
        <p:txBody>
          <a:bodyPr/>
          <a:lstStyle/>
          <a:p>
            <a:r>
              <a:rPr lang="ru-RU" dirty="0"/>
              <a:t>Задачи</a:t>
            </a:r>
            <a:endParaRPr lang="en-US" dirty="0"/>
          </a:p>
        </p:txBody>
      </p:sp>
      <p:sp>
        <p:nvSpPr>
          <p:cNvPr id="4" name="Oval 3"/>
          <p:cNvSpPr/>
          <p:nvPr/>
        </p:nvSpPr>
        <p:spPr>
          <a:xfrm>
            <a:off x="2057400" y="1828800"/>
            <a:ext cx="1066800" cy="1066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a:t>1</a:t>
            </a:r>
          </a:p>
        </p:txBody>
      </p:sp>
      <p:sp>
        <p:nvSpPr>
          <p:cNvPr id="5" name="Oval 4"/>
          <p:cNvSpPr/>
          <p:nvPr/>
        </p:nvSpPr>
        <p:spPr>
          <a:xfrm>
            <a:off x="2059858" y="2932471"/>
            <a:ext cx="1066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6" name="Oval 5"/>
          <p:cNvSpPr/>
          <p:nvPr/>
        </p:nvSpPr>
        <p:spPr>
          <a:xfrm>
            <a:off x="2040194" y="4031226"/>
            <a:ext cx="10668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t>3</a:t>
            </a:r>
          </a:p>
        </p:txBody>
      </p:sp>
      <p:sp>
        <p:nvSpPr>
          <p:cNvPr id="7" name="Oval 6"/>
          <p:cNvSpPr/>
          <p:nvPr/>
        </p:nvSpPr>
        <p:spPr>
          <a:xfrm>
            <a:off x="2072148" y="5181600"/>
            <a:ext cx="10668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dirty="0"/>
              <a:t>4</a:t>
            </a:r>
          </a:p>
        </p:txBody>
      </p:sp>
      <p:sp>
        <p:nvSpPr>
          <p:cNvPr id="8" name="Right Arrow 7"/>
          <p:cNvSpPr/>
          <p:nvPr/>
        </p:nvSpPr>
        <p:spPr>
          <a:xfrm>
            <a:off x="3276600" y="22479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p:cNvSpPr/>
          <p:nvPr/>
        </p:nvSpPr>
        <p:spPr>
          <a:xfrm>
            <a:off x="3276600" y="33528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p:cNvSpPr/>
          <p:nvPr/>
        </p:nvSpPr>
        <p:spPr>
          <a:xfrm>
            <a:off x="3279058" y="4450326"/>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p:cNvSpPr/>
          <p:nvPr/>
        </p:nvSpPr>
        <p:spPr>
          <a:xfrm>
            <a:off x="3279058" y="5600700"/>
            <a:ext cx="1737852"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Left Brace 11"/>
          <p:cNvSpPr/>
          <p:nvPr/>
        </p:nvSpPr>
        <p:spPr>
          <a:xfrm>
            <a:off x="5029200" y="1941016"/>
            <a:ext cx="609600" cy="4154984"/>
          </a:xfrm>
          <a:prstGeom prst="leftBrace">
            <a:avLst/>
          </a:prstGeom>
          <a:noFill/>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3" name="Snip Single Corner Rectangle 2"/>
          <p:cNvSpPr/>
          <p:nvPr/>
        </p:nvSpPr>
        <p:spPr>
          <a:xfrm>
            <a:off x="6096000" y="2953311"/>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A</a:t>
            </a:r>
          </a:p>
        </p:txBody>
      </p:sp>
      <p:sp>
        <p:nvSpPr>
          <p:cNvPr id="14" name="Snip Single Corner Rectangle 13"/>
          <p:cNvSpPr/>
          <p:nvPr/>
        </p:nvSpPr>
        <p:spPr>
          <a:xfrm>
            <a:off x="6096000" y="3524811"/>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B</a:t>
            </a:r>
          </a:p>
        </p:txBody>
      </p:sp>
      <p:sp>
        <p:nvSpPr>
          <p:cNvPr id="15" name="Snip Single Corner Rectangle 14"/>
          <p:cNvSpPr/>
          <p:nvPr/>
        </p:nvSpPr>
        <p:spPr>
          <a:xfrm>
            <a:off x="6096000" y="4112716"/>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C</a:t>
            </a:r>
          </a:p>
        </p:txBody>
      </p:sp>
      <p:sp>
        <p:nvSpPr>
          <p:cNvPr id="16" name="Snip Single Corner Rectangle 15"/>
          <p:cNvSpPr/>
          <p:nvPr/>
        </p:nvSpPr>
        <p:spPr>
          <a:xfrm>
            <a:off x="6096000" y="4684216"/>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D</a:t>
            </a:r>
          </a:p>
        </p:txBody>
      </p:sp>
      <p:grpSp>
        <p:nvGrpSpPr>
          <p:cNvPr id="17" name="Group 16"/>
          <p:cNvGrpSpPr/>
          <p:nvPr/>
        </p:nvGrpSpPr>
        <p:grpSpPr>
          <a:xfrm>
            <a:off x="7977380" y="96733"/>
            <a:ext cx="5037109" cy="501712"/>
            <a:chOff x="7223405" y="1726457"/>
            <a:chExt cx="5037109" cy="501712"/>
          </a:xfrm>
        </p:grpSpPr>
        <p:sp>
          <p:nvSpPr>
            <p:cNvPr id="18" name="Rectangle 17"/>
            <p:cNvSpPr/>
            <p:nvPr/>
          </p:nvSpPr>
          <p:spPr>
            <a:xfrm>
              <a:off x="7288812" y="1739042"/>
              <a:ext cx="4148363"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7223405" y="172645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000" dirty="0"/>
                <a:t>Анализ заинтересованных сторон</a:t>
              </a:r>
              <a:endParaRPr lang="en-US" sz="2000" dirty="0"/>
            </a:p>
          </p:txBody>
        </p:sp>
      </p:grpSp>
      <p:sp>
        <p:nvSpPr>
          <p:cNvPr id="20" name="Oval 19"/>
          <p:cNvSpPr/>
          <p:nvPr/>
        </p:nvSpPr>
        <p:spPr>
          <a:xfrm>
            <a:off x="7538792" y="48176"/>
            <a:ext cx="611409" cy="611409"/>
          </a:xfrm>
          <a:prstGeom prst="ellipse">
            <a:avLst/>
          </a:prstGeom>
          <a:solidFill>
            <a:schemeClr val="accent4"/>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1751348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688" y="0"/>
            <a:ext cx="7162800" cy="1143000"/>
          </a:xfrm>
        </p:spPr>
        <p:txBody>
          <a:bodyPr/>
          <a:lstStyle/>
          <a:p>
            <a:r>
              <a:rPr lang="ru-RU" dirty="0"/>
              <a:t>Матрица </a:t>
            </a:r>
            <a:r>
              <a:rPr lang="en-US" dirty="0"/>
              <a:t>RACI</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45927383"/>
              </p:ext>
            </p:extLst>
          </p:nvPr>
        </p:nvGraphicFramePr>
        <p:xfrm>
          <a:off x="3985752" y="884342"/>
          <a:ext cx="7573296" cy="5212080"/>
        </p:xfrm>
        <a:graphic>
          <a:graphicData uri="http://schemas.openxmlformats.org/drawingml/2006/table">
            <a:tbl>
              <a:tblPr firstRow="1" bandRow="1">
                <a:tableStyleId>{073A0DAA-6AF3-43AB-8588-CEC1D06C72B9}</a:tableStyleId>
              </a:tblPr>
              <a:tblGrid>
                <a:gridCol w="1893324">
                  <a:extLst>
                    <a:ext uri="{9D8B030D-6E8A-4147-A177-3AD203B41FA5}">
                      <a16:colId xmlns:a16="http://schemas.microsoft.com/office/drawing/2014/main" val="20000"/>
                    </a:ext>
                  </a:extLst>
                </a:gridCol>
                <a:gridCol w="1893324">
                  <a:extLst>
                    <a:ext uri="{9D8B030D-6E8A-4147-A177-3AD203B41FA5}">
                      <a16:colId xmlns:a16="http://schemas.microsoft.com/office/drawing/2014/main" val="20001"/>
                    </a:ext>
                  </a:extLst>
                </a:gridCol>
                <a:gridCol w="1893324">
                  <a:extLst>
                    <a:ext uri="{9D8B030D-6E8A-4147-A177-3AD203B41FA5}">
                      <a16:colId xmlns:a16="http://schemas.microsoft.com/office/drawing/2014/main" val="20002"/>
                    </a:ext>
                  </a:extLst>
                </a:gridCol>
                <a:gridCol w="1893324">
                  <a:extLst>
                    <a:ext uri="{9D8B030D-6E8A-4147-A177-3AD203B41FA5}">
                      <a16:colId xmlns:a16="http://schemas.microsoft.com/office/drawing/2014/main" val="20003"/>
                    </a:ext>
                  </a:extLst>
                </a:gridCol>
              </a:tblGrid>
              <a:tr h="406659">
                <a:tc>
                  <a:txBody>
                    <a:bodyPr/>
                    <a:lstStyle/>
                    <a:p>
                      <a:pPr algn="ctr"/>
                      <a:r>
                        <a:rPr lang="en-US" sz="2400" dirty="0"/>
                        <a:t>R</a:t>
                      </a:r>
                    </a:p>
                  </a:txBody>
                  <a:tcPr/>
                </a:tc>
                <a:tc>
                  <a:txBody>
                    <a:bodyPr/>
                    <a:lstStyle/>
                    <a:p>
                      <a:pPr algn="ctr"/>
                      <a:r>
                        <a:rPr lang="en-US" sz="2400" dirty="0"/>
                        <a:t>A</a:t>
                      </a:r>
                    </a:p>
                  </a:txBody>
                  <a:tcPr/>
                </a:tc>
                <a:tc>
                  <a:txBody>
                    <a:bodyPr/>
                    <a:lstStyle/>
                    <a:p>
                      <a:pPr algn="ctr"/>
                      <a:r>
                        <a:rPr lang="en-US" sz="2400" dirty="0"/>
                        <a:t>C</a:t>
                      </a:r>
                    </a:p>
                  </a:txBody>
                  <a:tcPr/>
                </a:tc>
                <a:tc>
                  <a:txBody>
                    <a:bodyPr/>
                    <a:lstStyle/>
                    <a:p>
                      <a:pPr algn="ctr"/>
                      <a:r>
                        <a:rPr lang="en-US" sz="2400" dirty="0"/>
                        <a:t>I</a:t>
                      </a:r>
                    </a:p>
                  </a:txBody>
                  <a:tcPr/>
                </a:tc>
                <a:extLst>
                  <a:ext uri="{0D108BD9-81ED-4DB2-BD59-A6C34878D82A}">
                    <a16:rowId xmlns:a16="http://schemas.microsoft.com/office/drawing/2014/main" val="10000"/>
                  </a:ext>
                </a:extLst>
              </a:tr>
              <a:tr h="1022555">
                <a:tc>
                  <a:txBody>
                    <a:bodyPr/>
                    <a:lstStyle/>
                    <a:p>
                      <a:pPr algn="ctr"/>
                      <a:endParaRPr lang="en-US" dirty="0"/>
                    </a:p>
                    <a:p>
                      <a:pPr algn="ctr"/>
                      <a:endParaRPr lang="en-US" dirty="0"/>
                    </a:p>
                    <a:p>
                      <a:pPr algn="ctr"/>
                      <a:endParaRPr lang="en-US" dirty="0"/>
                    </a:p>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001"/>
                  </a:ext>
                </a:extLst>
              </a:tr>
              <a:tr h="925215">
                <a:tc>
                  <a:txBody>
                    <a:bodyPr/>
                    <a:lstStyle/>
                    <a:p>
                      <a:pPr algn="ctr"/>
                      <a:endParaRPr lang="en-US" dirty="0"/>
                    </a:p>
                    <a:p>
                      <a:pPr algn="ctr"/>
                      <a:endParaRPr lang="en-US" dirty="0"/>
                    </a:p>
                    <a:p>
                      <a:pPr algn="ctr"/>
                      <a:endParaRPr lang="en-US" dirty="0"/>
                    </a:p>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0002"/>
                  </a:ext>
                </a:extLst>
              </a:tr>
              <a:tr h="1057313">
                <a:tc>
                  <a:txBody>
                    <a:bodyPr/>
                    <a:lstStyle/>
                    <a:p>
                      <a:pPr algn="ctr"/>
                      <a:endParaRPr lang="en-US" dirty="0"/>
                    </a:p>
                    <a:p>
                      <a:pPr algn="ctr"/>
                      <a:endParaRPr lang="en-US" dirty="0"/>
                    </a:p>
                    <a:p>
                      <a:pPr algn="ctr"/>
                      <a:endParaRPr lang="en-US" dirty="0"/>
                    </a:p>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003"/>
                  </a:ext>
                </a:extLst>
              </a:tr>
              <a:tr h="1057313">
                <a:tc>
                  <a:txBody>
                    <a:bodyPr/>
                    <a:lstStyle/>
                    <a:p>
                      <a:pPr algn="ctr"/>
                      <a:endParaRPr lang="en-US" dirty="0"/>
                    </a:p>
                    <a:p>
                      <a:pPr algn="ctr"/>
                      <a:endParaRPr lang="en-US" dirty="0"/>
                    </a:p>
                    <a:p>
                      <a:pPr algn="ctr"/>
                      <a:endParaRPr lang="en-US" dirty="0"/>
                    </a:p>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4"/>
                  </a:ext>
                </a:extLst>
              </a:tr>
            </a:tbl>
          </a:graphicData>
        </a:graphic>
      </p:graphicFrame>
      <p:sp>
        <p:nvSpPr>
          <p:cNvPr id="4" name="Oval 3"/>
          <p:cNvSpPr/>
          <p:nvPr/>
        </p:nvSpPr>
        <p:spPr>
          <a:xfrm>
            <a:off x="6442386" y="4204567"/>
            <a:ext cx="501446"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1</a:t>
            </a:r>
          </a:p>
        </p:txBody>
      </p:sp>
      <p:sp>
        <p:nvSpPr>
          <p:cNvPr id="6" name="Oval 5"/>
          <p:cNvSpPr/>
          <p:nvPr/>
        </p:nvSpPr>
        <p:spPr>
          <a:xfrm>
            <a:off x="8347183" y="1730477"/>
            <a:ext cx="501446"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3</a:t>
            </a:r>
          </a:p>
        </p:txBody>
      </p:sp>
      <p:sp>
        <p:nvSpPr>
          <p:cNvPr id="9" name="Oval 8"/>
          <p:cNvSpPr/>
          <p:nvPr/>
        </p:nvSpPr>
        <p:spPr>
          <a:xfrm>
            <a:off x="4537589" y="1698522"/>
            <a:ext cx="501446"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1</a:t>
            </a:r>
          </a:p>
        </p:txBody>
      </p:sp>
      <p:sp>
        <p:nvSpPr>
          <p:cNvPr id="10" name="Oval 9"/>
          <p:cNvSpPr/>
          <p:nvPr/>
        </p:nvSpPr>
        <p:spPr>
          <a:xfrm>
            <a:off x="6442386" y="1702583"/>
            <a:ext cx="501446"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11" name="Oval 10"/>
          <p:cNvSpPr/>
          <p:nvPr/>
        </p:nvSpPr>
        <p:spPr>
          <a:xfrm>
            <a:off x="10251980" y="1730477"/>
            <a:ext cx="501446"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4</a:t>
            </a:r>
          </a:p>
        </p:txBody>
      </p:sp>
      <p:sp>
        <p:nvSpPr>
          <p:cNvPr id="12" name="Oval 11"/>
          <p:cNvSpPr/>
          <p:nvPr/>
        </p:nvSpPr>
        <p:spPr>
          <a:xfrm>
            <a:off x="4594124" y="2950099"/>
            <a:ext cx="501446"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3</a:t>
            </a:r>
          </a:p>
        </p:txBody>
      </p:sp>
      <p:sp>
        <p:nvSpPr>
          <p:cNvPr id="13" name="Oval 12"/>
          <p:cNvSpPr/>
          <p:nvPr/>
        </p:nvSpPr>
        <p:spPr>
          <a:xfrm>
            <a:off x="6442386" y="5317509"/>
            <a:ext cx="501446"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3</a:t>
            </a:r>
          </a:p>
        </p:txBody>
      </p:sp>
      <p:sp>
        <p:nvSpPr>
          <p:cNvPr id="14" name="Oval 13"/>
          <p:cNvSpPr/>
          <p:nvPr/>
        </p:nvSpPr>
        <p:spPr>
          <a:xfrm>
            <a:off x="10251980" y="4166515"/>
            <a:ext cx="501446"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3</a:t>
            </a:r>
          </a:p>
        </p:txBody>
      </p:sp>
      <p:sp>
        <p:nvSpPr>
          <p:cNvPr id="15" name="Oval 14"/>
          <p:cNvSpPr/>
          <p:nvPr/>
        </p:nvSpPr>
        <p:spPr>
          <a:xfrm>
            <a:off x="4594124" y="5321570"/>
            <a:ext cx="501446"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4</a:t>
            </a:r>
          </a:p>
        </p:txBody>
      </p:sp>
      <p:sp>
        <p:nvSpPr>
          <p:cNvPr id="16" name="Oval 15"/>
          <p:cNvSpPr/>
          <p:nvPr/>
        </p:nvSpPr>
        <p:spPr>
          <a:xfrm>
            <a:off x="8347183" y="4176673"/>
            <a:ext cx="501446"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4</a:t>
            </a:r>
          </a:p>
        </p:txBody>
      </p:sp>
      <p:sp>
        <p:nvSpPr>
          <p:cNvPr id="17" name="Oval 16"/>
          <p:cNvSpPr/>
          <p:nvPr/>
        </p:nvSpPr>
        <p:spPr>
          <a:xfrm>
            <a:off x="8347183" y="2953575"/>
            <a:ext cx="501446"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4</a:t>
            </a:r>
          </a:p>
        </p:txBody>
      </p:sp>
      <p:sp>
        <p:nvSpPr>
          <p:cNvPr id="18" name="Oval 17"/>
          <p:cNvSpPr/>
          <p:nvPr/>
        </p:nvSpPr>
        <p:spPr>
          <a:xfrm>
            <a:off x="4584907" y="4208628"/>
            <a:ext cx="501446"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19" name="Oval 18"/>
          <p:cNvSpPr/>
          <p:nvPr/>
        </p:nvSpPr>
        <p:spPr>
          <a:xfrm>
            <a:off x="8386915" y="5326409"/>
            <a:ext cx="501446"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20" name="Oval 19"/>
          <p:cNvSpPr/>
          <p:nvPr/>
        </p:nvSpPr>
        <p:spPr>
          <a:xfrm>
            <a:off x="10251980" y="2953575"/>
            <a:ext cx="501446"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21" name="Oval 20"/>
          <p:cNvSpPr/>
          <p:nvPr/>
        </p:nvSpPr>
        <p:spPr>
          <a:xfrm>
            <a:off x="6442386" y="2953575"/>
            <a:ext cx="501446"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1</a:t>
            </a:r>
          </a:p>
        </p:txBody>
      </p:sp>
      <p:sp>
        <p:nvSpPr>
          <p:cNvPr id="22" name="Oval 21"/>
          <p:cNvSpPr/>
          <p:nvPr/>
        </p:nvSpPr>
        <p:spPr>
          <a:xfrm>
            <a:off x="10251980" y="5317509"/>
            <a:ext cx="501446"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1</a:t>
            </a:r>
          </a:p>
        </p:txBody>
      </p:sp>
      <p:sp>
        <p:nvSpPr>
          <p:cNvPr id="23" name="Snip Single Corner Rectangle 22"/>
          <p:cNvSpPr/>
          <p:nvPr/>
        </p:nvSpPr>
        <p:spPr>
          <a:xfrm>
            <a:off x="1531374" y="1732080"/>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A</a:t>
            </a:r>
          </a:p>
        </p:txBody>
      </p:sp>
      <p:sp>
        <p:nvSpPr>
          <p:cNvPr id="24" name="Snip Single Corner Rectangle 23"/>
          <p:cNvSpPr/>
          <p:nvPr/>
        </p:nvSpPr>
        <p:spPr>
          <a:xfrm>
            <a:off x="1531374" y="2993441"/>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B</a:t>
            </a:r>
          </a:p>
        </p:txBody>
      </p:sp>
      <p:sp>
        <p:nvSpPr>
          <p:cNvPr id="25" name="Snip Single Corner Rectangle 24"/>
          <p:cNvSpPr/>
          <p:nvPr/>
        </p:nvSpPr>
        <p:spPr>
          <a:xfrm>
            <a:off x="1554939" y="4176673"/>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C</a:t>
            </a:r>
          </a:p>
        </p:txBody>
      </p:sp>
      <p:sp>
        <p:nvSpPr>
          <p:cNvPr id="26" name="Snip Single Corner Rectangle 25"/>
          <p:cNvSpPr/>
          <p:nvPr/>
        </p:nvSpPr>
        <p:spPr>
          <a:xfrm>
            <a:off x="1554939" y="5362425"/>
            <a:ext cx="2286000" cy="421184"/>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t>Задача</a:t>
            </a:r>
            <a:r>
              <a:rPr lang="en-US" sz="2400" dirty="0"/>
              <a:t> D</a:t>
            </a:r>
          </a:p>
        </p:txBody>
      </p:sp>
      <p:grpSp>
        <p:nvGrpSpPr>
          <p:cNvPr id="27" name="Group 26"/>
          <p:cNvGrpSpPr/>
          <p:nvPr/>
        </p:nvGrpSpPr>
        <p:grpSpPr>
          <a:xfrm>
            <a:off x="7154891" y="195752"/>
            <a:ext cx="5037109" cy="489127"/>
            <a:chOff x="1063238" y="1712377"/>
            <a:chExt cx="5037109" cy="489127"/>
          </a:xfrm>
        </p:grpSpPr>
        <p:sp>
          <p:nvSpPr>
            <p:cNvPr id="28" name="Rectangle 27"/>
            <p:cNvSpPr/>
            <p:nvPr/>
          </p:nvSpPr>
          <p:spPr>
            <a:xfrm>
              <a:off x="1063238" y="1712377"/>
              <a:ext cx="5037109"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1063238" y="1712377"/>
              <a:ext cx="5037109"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dirty="0"/>
                <a:t>Анализ заинтересованных сторон</a:t>
              </a:r>
              <a:endParaRPr lang="en-US" sz="2400" dirty="0"/>
            </a:p>
          </p:txBody>
        </p:sp>
      </p:grpSp>
      <p:sp>
        <p:nvSpPr>
          <p:cNvPr id="30" name="Oval 29"/>
          <p:cNvSpPr/>
          <p:nvPr/>
        </p:nvSpPr>
        <p:spPr>
          <a:xfrm>
            <a:off x="6693109" y="134610"/>
            <a:ext cx="611409" cy="611409"/>
          </a:xfrm>
          <a:prstGeom prst="ellipse">
            <a:avLst/>
          </a:prstGeom>
          <a:solidFill>
            <a:schemeClr val="accent4"/>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1650455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87020" y="267915"/>
            <a:ext cx="4077162" cy="489127"/>
            <a:chOff x="1136377" y="2446499"/>
            <a:chExt cx="4959607" cy="489127"/>
          </a:xfrm>
        </p:grpSpPr>
        <p:sp>
          <p:nvSpPr>
            <p:cNvPr id="6" name="Rectangle 5"/>
            <p:cNvSpPr/>
            <p:nvPr/>
          </p:nvSpPr>
          <p:spPr>
            <a:xfrm>
              <a:off x="1136377" y="2446499"/>
              <a:ext cx="4959607" cy="489127"/>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angle 6"/>
            <p:cNvSpPr/>
            <p:nvPr/>
          </p:nvSpPr>
          <p:spPr>
            <a:xfrm>
              <a:off x="1136377" y="2446499"/>
              <a:ext cx="4959607" cy="489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8245" tIns="60960" rIns="60960" bIns="60960" numCol="1" spcCol="1270" anchor="ctr" anchorCtr="0">
              <a:noAutofit/>
            </a:bodyPr>
            <a:lstStyle/>
            <a:p>
              <a:pPr defTabSz="1066800">
                <a:lnSpc>
                  <a:spcPct val="90000"/>
                </a:lnSpc>
                <a:spcBef>
                  <a:spcPct val="0"/>
                </a:spcBef>
                <a:spcAft>
                  <a:spcPct val="35000"/>
                </a:spcAft>
              </a:pPr>
              <a:r>
                <a:rPr lang="ru-RU" sz="2400"/>
                <a:t>Исследование рынка</a:t>
              </a:r>
              <a:endParaRPr lang="en-US" sz="2400" dirty="0"/>
            </a:p>
          </p:txBody>
        </p:sp>
      </p:grpSp>
      <p:sp>
        <p:nvSpPr>
          <p:cNvPr id="5" name="Oval 4"/>
          <p:cNvSpPr/>
          <p:nvPr/>
        </p:nvSpPr>
        <p:spPr>
          <a:xfrm>
            <a:off x="7557859" y="206775"/>
            <a:ext cx="611409" cy="611409"/>
          </a:xfrm>
          <a:prstGeom prst="ellipse">
            <a:avLst/>
          </a:prstGeom>
          <a:solidFill>
            <a:srgbClr val="D60093"/>
          </a:solidFill>
        </p:spPr>
        <p:style>
          <a:lnRef idx="2">
            <a:schemeClr val="dk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 name="Рисунок 2">
            <a:extLst>
              <a:ext uri="{FF2B5EF4-FFF2-40B4-BE49-F238E27FC236}">
                <a16:creationId xmlns:a16="http://schemas.microsoft.com/office/drawing/2014/main" id="{6C099A0A-0886-8A08-D1EC-55A4EF54F3E1}"/>
              </a:ext>
            </a:extLst>
          </p:cNvPr>
          <p:cNvPicPr>
            <a:picLocks noChangeAspect="1"/>
          </p:cNvPicPr>
          <p:nvPr/>
        </p:nvPicPr>
        <p:blipFill>
          <a:blip r:embed="rId3"/>
          <a:stretch>
            <a:fillRect/>
          </a:stretch>
        </p:blipFill>
        <p:spPr>
          <a:xfrm>
            <a:off x="1919826" y="1135149"/>
            <a:ext cx="8105775" cy="5143500"/>
          </a:xfrm>
          <a:prstGeom prst="rect">
            <a:avLst/>
          </a:prstGeom>
        </p:spPr>
      </p:pic>
    </p:spTree>
    <p:custDataLst>
      <p:tags r:id="rId1"/>
    </p:custDataLst>
    <p:extLst>
      <p:ext uri="{BB962C8B-B14F-4D97-AF65-F5344CB8AC3E}">
        <p14:creationId xmlns:p14="http://schemas.microsoft.com/office/powerpoint/2010/main" val="4121216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2" y="336177"/>
            <a:ext cx="9471048" cy="725708"/>
          </a:xfrm>
        </p:spPr>
        <p:txBody>
          <a:bodyPr/>
          <a:lstStyle/>
          <a:p>
            <a:r>
              <a:rPr lang="ru-RU" dirty="0"/>
              <a:t>Расширенное планирование</a:t>
            </a:r>
            <a:endParaRPr lang="en-US" dirty="0"/>
          </a:p>
        </p:txBody>
      </p:sp>
      <p:graphicFrame>
        <p:nvGraphicFramePr>
          <p:cNvPr id="5" name="Diagram 4"/>
          <p:cNvGraphicFramePr/>
          <p:nvPr>
            <p:extLst>
              <p:ext uri="{D42A27DB-BD31-4B8C-83A1-F6EECF244321}">
                <p14:modId xmlns:p14="http://schemas.microsoft.com/office/powerpoint/2010/main" val="3598366635"/>
              </p:ext>
            </p:extLst>
          </p:nvPr>
        </p:nvGraphicFramePr>
        <p:xfrm>
          <a:off x="1981200" y="1397001"/>
          <a:ext cx="8229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Curved Connector 11"/>
          <p:cNvCxnSpPr/>
          <p:nvPr/>
        </p:nvCxnSpPr>
        <p:spPr>
          <a:xfrm rot="10800000" flipV="1">
            <a:off x="3224982" y="4198373"/>
            <a:ext cx="1042221" cy="1022555"/>
          </a:xfrm>
          <a:prstGeom prst="curvedConnector3">
            <a:avLst>
              <a:gd name="adj1" fmla="val 184906"/>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52747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02" y="2692964"/>
            <a:ext cx="10236405" cy="2100709"/>
          </a:xfrm>
          <a:solidFill>
            <a:srgbClr val="FF9933"/>
          </a:solidFill>
        </p:spPr>
        <p:txBody>
          <a:bodyPr anchor="ctr">
            <a:normAutofit fontScale="90000"/>
          </a:bodyPr>
          <a:lstStyle/>
          <a:p>
            <a:r>
              <a:rPr lang="ru-RU" dirty="0"/>
              <a:t>ТИПОВАЯ КОНКУРСНАЯ ДОКУМЕНТАЦИЯ НА ЗАКУПКУ ТОВАРОВ</a:t>
            </a:r>
            <a:endParaRPr lang="en-US" dirty="0"/>
          </a:p>
        </p:txBody>
      </p:sp>
      <p:pic>
        <p:nvPicPr>
          <p:cNvPr id="4" name="Рисунок 3">
            <a:extLst>
              <a:ext uri="{FF2B5EF4-FFF2-40B4-BE49-F238E27FC236}">
                <a16:creationId xmlns:a16="http://schemas.microsoft.com/office/drawing/2014/main" id="{D63A0A00-41C5-BDFF-3DC7-2641CD3EB953}"/>
              </a:ext>
            </a:extLst>
          </p:cNvPr>
          <p:cNvPicPr>
            <a:picLocks noChangeAspect="1"/>
          </p:cNvPicPr>
          <p:nvPr/>
        </p:nvPicPr>
        <p:blipFill>
          <a:blip r:embed="rId4"/>
          <a:stretch>
            <a:fillRect/>
          </a:stretch>
        </p:blipFill>
        <p:spPr>
          <a:xfrm>
            <a:off x="6626225" y="722169"/>
            <a:ext cx="4629150" cy="1866900"/>
          </a:xfrm>
          <a:prstGeom prst="rect">
            <a:avLst/>
          </a:prstGeom>
        </p:spPr>
      </p:pic>
    </p:spTree>
    <p:custDataLst>
      <p:tags r:id="rId1"/>
    </p:custDataLst>
    <p:extLst>
      <p:ext uri="{BB962C8B-B14F-4D97-AF65-F5344CB8AC3E}">
        <p14:creationId xmlns:p14="http://schemas.microsoft.com/office/powerpoint/2010/main" val="3272440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p:cNvSpPr/>
          <p:nvPr/>
        </p:nvSpPr>
        <p:spPr>
          <a:xfrm>
            <a:off x="5501056" y="4123599"/>
            <a:ext cx="166097" cy="1405331"/>
          </a:xfrm>
          <a:prstGeom prst="rect">
            <a:avLst/>
          </a:prstGeom>
          <a:blipFill>
            <a:blip r:embed="rId4" cstate="print"/>
            <a:stretch>
              <a:fillRect/>
            </a:stretch>
          </a:blipFill>
        </p:spPr>
        <p:txBody>
          <a:bodyPr wrap="square" lIns="0" tIns="0" rIns="0" bIns="0" rtlCol="0"/>
          <a:lstStyle/>
          <a:p>
            <a:endParaRPr sz="900"/>
          </a:p>
        </p:txBody>
      </p:sp>
      <p:sp>
        <p:nvSpPr>
          <p:cNvPr id="10" name="object 44"/>
          <p:cNvSpPr/>
          <p:nvPr/>
        </p:nvSpPr>
        <p:spPr>
          <a:xfrm>
            <a:off x="3720005" y="5978546"/>
            <a:ext cx="2234076" cy="138711"/>
          </a:xfrm>
          <a:custGeom>
            <a:avLst/>
            <a:gdLst/>
            <a:ahLst/>
            <a:cxnLst/>
            <a:rect l="l" t="t" r="r" b="b"/>
            <a:pathLst>
              <a:path w="3574415" h="243205">
                <a:moveTo>
                  <a:pt x="3574152" y="0"/>
                </a:moveTo>
                <a:lnTo>
                  <a:pt x="0" y="963"/>
                </a:lnTo>
                <a:lnTo>
                  <a:pt x="62" y="243001"/>
                </a:lnTo>
                <a:lnTo>
                  <a:pt x="3574215" y="242038"/>
                </a:lnTo>
                <a:lnTo>
                  <a:pt x="3574152" y="0"/>
                </a:lnTo>
                <a:close/>
              </a:path>
            </a:pathLst>
          </a:custGeom>
          <a:solidFill>
            <a:srgbClr val="FF0000"/>
          </a:solidFill>
        </p:spPr>
        <p:txBody>
          <a:bodyPr wrap="square" lIns="0" tIns="0" rIns="0" bIns="0" rtlCol="0"/>
          <a:lstStyle/>
          <a:p>
            <a:endParaRPr sz="900"/>
          </a:p>
        </p:txBody>
      </p:sp>
      <p:sp>
        <p:nvSpPr>
          <p:cNvPr id="9" name="object 4"/>
          <p:cNvSpPr/>
          <p:nvPr/>
        </p:nvSpPr>
        <p:spPr>
          <a:xfrm>
            <a:off x="5501056" y="2966484"/>
            <a:ext cx="166097" cy="233916"/>
          </a:xfrm>
          <a:prstGeom prst="rect">
            <a:avLst/>
          </a:prstGeom>
          <a:blipFill>
            <a:blip r:embed="rId4" cstate="print"/>
            <a:stretch>
              <a:fillRect/>
            </a:stretch>
          </a:blipFill>
        </p:spPr>
        <p:txBody>
          <a:bodyPr wrap="square" lIns="0" tIns="0" rIns="0" bIns="0" rtlCol="0"/>
          <a:lstStyle/>
          <a:p>
            <a:endParaRPr sz="900"/>
          </a:p>
        </p:txBody>
      </p:sp>
      <p:sp>
        <p:nvSpPr>
          <p:cNvPr id="8" name="object 4"/>
          <p:cNvSpPr/>
          <p:nvPr/>
        </p:nvSpPr>
        <p:spPr>
          <a:xfrm>
            <a:off x="3215055" y="4742141"/>
            <a:ext cx="150813" cy="1146849"/>
          </a:xfrm>
          <a:prstGeom prst="rect">
            <a:avLst/>
          </a:prstGeom>
          <a:blipFill>
            <a:blip r:embed="rId4" cstate="print"/>
            <a:stretch>
              <a:fillRect/>
            </a:stretch>
          </a:blipFill>
        </p:spPr>
        <p:txBody>
          <a:bodyPr wrap="square" lIns="0" tIns="0" rIns="0" bIns="0" rtlCol="0"/>
          <a:lstStyle/>
          <a:p>
            <a:endParaRPr sz="900"/>
          </a:p>
        </p:txBody>
      </p:sp>
      <p:sp>
        <p:nvSpPr>
          <p:cNvPr id="151556" name="Title 1"/>
          <p:cNvSpPr>
            <a:spLocks noGrp="1" noChangeArrowheads="1"/>
          </p:cNvSpPr>
          <p:nvPr>
            <p:ph type="ctrTitle"/>
          </p:nvPr>
        </p:nvSpPr>
        <p:spPr>
          <a:xfrm>
            <a:off x="2084070" y="288580"/>
            <a:ext cx="9904730" cy="631031"/>
          </a:xfrm>
        </p:spPr>
        <p:txBody>
          <a:bodyPr>
            <a:noAutofit/>
          </a:bodyPr>
          <a:lstStyle/>
          <a:p>
            <a:br>
              <a:rPr lang="ru-RU" altLang="zh-CN" sz="4400" dirty="0">
                <a:sym typeface="Calibri" panose="020F0502020204030204" pitchFamily="34" charset="0"/>
              </a:rPr>
            </a:br>
            <a:br>
              <a:rPr lang="ru-RU" altLang="zh-CN" sz="4400" dirty="0">
                <a:sym typeface="Calibri" panose="020F0502020204030204" pitchFamily="34" charset="0"/>
              </a:rPr>
            </a:br>
            <a:br>
              <a:rPr lang="ru-RU" altLang="zh-CN" sz="4400" dirty="0">
                <a:sym typeface="Calibri" panose="020F0502020204030204" pitchFamily="34" charset="0"/>
              </a:rPr>
            </a:br>
            <a:r>
              <a:rPr lang="ru-RU" altLang="zh-CN" sz="4000" dirty="0">
                <a:sym typeface="Calibri" panose="020F0502020204030204" pitchFamily="34" charset="0"/>
              </a:rPr>
              <a:t>Пять шагов в процессе выбора поставщика</a:t>
            </a:r>
            <a:endParaRPr lang="en-US" altLang="zh-CN" sz="4000" dirty="0">
              <a:sym typeface="Calibri" panose="020F0502020204030204" pitchFamily="34" charset="0"/>
            </a:endParaRPr>
          </a:p>
        </p:txBody>
      </p:sp>
      <p:sp>
        <p:nvSpPr>
          <p:cNvPr id="151554" name="Slide Number Placeholder 3"/>
          <p:cNvSpPr>
            <a:spLocks noGrp="1"/>
          </p:cNvSpPr>
          <p:nvPr>
            <p:ph type="sldNum" sz="quarter" idx="12"/>
          </p:nvPr>
        </p:nvSpPr>
        <p:spPr>
          <a:noFill/>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00000"/>
              </a:lnSpc>
              <a:spcBef>
                <a:spcPct val="0"/>
              </a:spcBef>
              <a:buFont typeface="Arial" panose="020B0604020202020204" pitchFamily="34" charset="0"/>
              <a:buNone/>
            </a:pPr>
            <a:fld id="{A7151477-A3F5-476C-9C82-AF0AC2DD6E99}" type="slidenum">
              <a:rPr lang="en-US" altLang="en-US" sz="900">
                <a:solidFill>
                  <a:srgbClr val="898989"/>
                </a:solidFill>
                <a:latin typeface="Arial" panose="020B0604020202020204" pitchFamily="34" charset="0"/>
              </a:rPr>
              <a:pPr>
                <a:lnSpc>
                  <a:spcPct val="100000"/>
                </a:lnSpc>
                <a:spcBef>
                  <a:spcPct val="0"/>
                </a:spcBef>
                <a:buFont typeface="Arial" panose="020B0604020202020204" pitchFamily="34" charset="0"/>
                <a:buNone/>
              </a:pPr>
              <a:t>76</a:t>
            </a:fld>
            <a:endParaRPr lang="en-US" altLang="en-US" sz="1350">
              <a:latin typeface="Arial" panose="020B0604020202020204" pitchFamily="34" charset="0"/>
            </a:endParaRPr>
          </a:p>
        </p:txBody>
      </p:sp>
      <p:sp>
        <p:nvSpPr>
          <p:cNvPr id="3" name="Rectangle 2"/>
          <p:cNvSpPr/>
          <p:nvPr/>
        </p:nvSpPr>
        <p:spPr>
          <a:xfrm>
            <a:off x="2240186" y="1092638"/>
            <a:ext cx="9592498" cy="984885"/>
          </a:xfrm>
          <a:prstGeom prst="rect">
            <a:avLst/>
          </a:prstGeom>
          <a:solidFill>
            <a:srgbClr val="233771"/>
          </a:solidFill>
        </p:spPr>
        <p:txBody>
          <a:bodyPr wrap="none">
            <a:spAutoFit/>
          </a:bodyPr>
          <a:lstStyle/>
          <a:p>
            <a:r>
              <a:rPr lang="ru-RU" sz="2000" dirty="0">
                <a:solidFill>
                  <a:schemeClr val="bg1"/>
                </a:solidFill>
              </a:rPr>
              <a:t>Пять шагов в процессе выбора поставщика</a:t>
            </a:r>
            <a:r>
              <a:rPr lang="en-GB" sz="2000" dirty="0">
                <a:solidFill>
                  <a:schemeClr val="bg1"/>
                </a:solidFill>
              </a:rPr>
              <a:t> (</a:t>
            </a:r>
            <a:r>
              <a:rPr lang="ru-RU" sz="2000" dirty="0">
                <a:solidFill>
                  <a:schemeClr val="bg1"/>
                </a:solidFill>
              </a:rPr>
              <a:t>МКТ</a:t>
            </a:r>
            <a:r>
              <a:rPr lang="en-GB" sz="2000" dirty="0">
                <a:solidFill>
                  <a:schemeClr val="bg1"/>
                </a:solidFill>
              </a:rPr>
              <a:t>/</a:t>
            </a:r>
            <a:r>
              <a:rPr lang="ru-RU" sz="2000" dirty="0">
                <a:solidFill>
                  <a:schemeClr val="bg1"/>
                </a:solidFill>
              </a:rPr>
              <a:t>СЧ</a:t>
            </a:r>
            <a:r>
              <a:rPr lang="en-GB" sz="2000" dirty="0">
                <a:solidFill>
                  <a:schemeClr val="bg1"/>
                </a:solidFill>
              </a:rPr>
              <a:t>, </a:t>
            </a:r>
            <a:r>
              <a:rPr lang="ru-RU" sz="2000" dirty="0">
                <a:solidFill>
                  <a:schemeClr val="bg1"/>
                </a:solidFill>
              </a:rPr>
              <a:t>предварительная квалификация </a:t>
            </a:r>
          </a:p>
          <a:p>
            <a:r>
              <a:rPr lang="ru-RU" sz="2000" dirty="0">
                <a:solidFill>
                  <a:schemeClr val="bg1"/>
                </a:solidFill>
              </a:rPr>
              <a:t>и </a:t>
            </a:r>
            <a:r>
              <a:rPr lang="ru-RU" sz="2000" dirty="0" err="1">
                <a:solidFill>
                  <a:schemeClr val="bg1"/>
                </a:solidFill>
              </a:rPr>
              <a:t>постквалификация</a:t>
            </a:r>
            <a:r>
              <a:rPr lang="en-GB" sz="2000" dirty="0">
                <a:solidFill>
                  <a:schemeClr val="bg1"/>
                </a:solidFill>
              </a:rPr>
              <a:t>)</a:t>
            </a:r>
          </a:p>
          <a:p>
            <a:endParaRPr lang="en-GB" dirty="0">
              <a:solidFill>
                <a:schemeClr val="bg1"/>
              </a:solidFill>
            </a:endParaRPr>
          </a:p>
        </p:txBody>
      </p:sp>
      <p:grpSp>
        <p:nvGrpSpPr>
          <p:cNvPr id="2" name="Group 1">
            <a:extLst>
              <a:ext uri="{FF2B5EF4-FFF2-40B4-BE49-F238E27FC236}">
                <a16:creationId xmlns:a16="http://schemas.microsoft.com/office/drawing/2014/main" id="{C96B1F48-0683-4676-8F30-9C12671C45CA}"/>
              </a:ext>
            </a:extLst>
          </p:cNvPr>
          <p:cNvGrpSpPr/>
          <p:nvPr/>
        </p:nvGrpSpPr>
        <p:grpSpPr>
          <a:xfrm>
            <a:off x="2904688" y="2211050"/>
            <a:ext cx="6686288" cy="4011773"/>
            <a:chOff x="2904688" y="2211050"/>
            <a:chExt cx="6686288" cy="4011773"/>
          </a:xfrm>
        </p:grpSpPr>
        <p:pic>
          <p:nvPicPr>
            <p:cNvPr id="4" name="Рисунок 3">
              <a:extLst>
                <a:ext uri="{FF2B5EF4-FFF2-40B4-BE49-F238E27FC236}">
                  <a16:creationId xmlns:a16="http://schemas.microsoft.com/office/drawing/2014/main" id="{04C2BA48-A0C9-0C62-B0B0-E51B0E3B5A85}"/>
                </a:ext>
              </a:extLst>
            </p:cNvPr>
            <p:cNvPicPr>
              <a:picLocks noChangeAspect="1"/>
            </p:cNvPicPr>
            <p:nvPr/>
          </p:nvPicPr>
          <p:blipFill>
            <a:blip r:embed="rId5"/>
            <a:stretch>
              <a:fillRect/>
            </a:stretch>
          </p:blipFill>
          <p:spPr>
            <a:xfrm>
              <a:off x="2904688" y="2211050"/>
              <a:ext cx="6686288" cy="4011773"/>
            </a:xfrm>
            <a:prstGeom prst="rect">
              <a:avLst/>
            </a:prstGeom>
          </p:spPr>
        </p:pic>
        <p:sp>
          <p:nvSpPr>
            <p:cNvPr id="11" name="Title 1">
              <a:extLst>
                <a:ext uri="{FF2B5EF4-FFF2-40B4-BE49-F238E27FC236}">
                  <a16:creationId xmlns:a16="http://schemas.microsoft.com/office/drawing/2014/main" id="{D8CA736C-2E6F-4288-9C09-2C6517D84338}"/>
                </a:ext>
              </a:extLst>
            </p:cNvPr>
            <p:cNvSpPr txBox="1">
              <a:spLocks noChangeArrowheads="1"/>
            </p:cNvSpPr>
            <p:nvPr/>
          </p:nvSpPr>
          <p:spPr>
            <a:xfrm>
              <a:off x="3130332" y="3352800"/>
              <a:ext cx="1433201" cy="594162"/>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2060"/>
                  </a:solidFill>
                  <a:latin typeface="+mj-lt"/>
                  <a:ea typeface="+mj-ea"/>
                  <a:cs typeface="+mj-cs"/>
                </a:defRPr>
              </a:lvl1pPr>
            </a:lstStyle>
            <a:p>
              <a:r>
                <a:rPr lang="ru-RU" altLang="zh-CN" sz="1100" b="1" dirty="0">
                  <a:sym typeface="Calibri" panose="020F0502020204030204" pitchFamily="34" charset="0"/>
                </a:rPr>
                <a:t>Невозражение</a:t>
              </a:r>
              <a:endParaRPr lang="en-US" altLang="zh-CN" sz="1100" b="1" dirty="0">
                <a:sym typeface="Calibri" panose="020F0502020204030204" pitchFamily="34" charset="0"/>
              </a:endParaRPr>
            </a:p>
            <a:p>
              <a:r>
                <a:rPr lang="ru-RU" altLang="zh-CN" sz="1100" b="1" dirty="0">
                  <a:sym typeface="Calibri" panose="020F0502020204030204" pitchFamily="34" charset="0"/>
                </a:rPr>
                <a:t>ИБР</a:t>
              </a:r>
              <a:endParaRPr lang="en-US" altLang="zh-CN" sz="1100" b="1" dirty="0">
                <a:sym typeface="Calibri" panose="020F0502020204030204" pitchFamily="34" charset="0"/>
              </a:endParaRPr>
            </a:p>
          </p:txBody>
        </p:sp>
        <p:sp>
          <p:nvSpPr>
            <p:cNvPr id="13" name="Title 1">
              <a:extLst>
                <a:ext uri="{FF2B5EF4-FFF2-40B4-BE49-F238E27FC236}">
                  <a16:creationId xmlns:a16="http://schemas.microsoft.com/office/drawing/2014/main" id="{F8388D4C-00D1-43AE-874A-4ADE30D960B4}"/>
                </a:ext>
              </a:extLst>
            </p:cNvPr>
            <p:cNvSpPr txBox="1">
              <a:spLocks noChangeArrowheads="1"/>
            </p:cNvSpPr>
            <p:nvPr/>
          </p:nvSpPr>
          <p:spPr>
            <a:xfrm>
              <a:off x="5576421" y="2361293"/>
              <a:ext cx="1315446" cy="551914"/>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2060"/>
                  </a:solidFill>
                  <a:latin typeface="+mj-lt"/>
                  <a:ea typeface="+mj-ea"/>
                  <a:cs typeface="+mj-cs"/>
                </a:defRPr>
              </a:lvl1pPr>
            </a:lstStyle>
            <a:p>
              <a:r>
                <a:rPr lang="ru-RU" altLang="zh-CN" sz="1100" b="1" dirty="0">
                  <a:sym typeface="Calibri" panose="020F0502020204030204" pitchFamily="34" charset="0"/>
                </a:rPr>
                <a:t>Невозражение </a:t>
              </a:r>
              <a:endParaRPr lang="en-US" altLang="zh-CN" sz="1100" b="1" dirty="0">
                <a:sym typeface="Calibri" panose="020F0502020204030204" pitchFamily="34" charset="0"/>
              </a:endParaRPr>
            </a:p>
            <a:p>
              <a:r>
                <a:rPr lang="ru-RU" altLang="zh-CN" sz="1100" b="1" dirty="0">
                  <a:sym typeface="Calibri" panose="020F0502020204030204" pitchFamily="34" charset="0"/>
                </a:rPr>
                <a:t>ИБР</a:t>
              </a:r>
              <a:endParaRPr lang="en-US" altLang="zh-CN" sz="1100" b="1" dirty="0">
                <a:sym typeface="Calibri" panose="020F0502020204030204" pitchFamily="34" charset="0"/>
              </a:endParaRPr>
            </a:p>
          </p:txBody>
        </p:sp>
      </p:grpSp>
    </p:spTree>
    <p:custDataLst>
      <p:tags r:id="rId1"/>
    </p:custDataLst>
    <p:extLst>
      <p:ext uri="{BB962C8B-B14F-4D97-AF65-F5344CB8AC3E}">
        <p14:creationId xmlns:p14="http://schemas.microsoft.com/office/powerpoint/2010/main" val="4047798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Title 1"/>
          <p:cNvSpPr>
            <a:spLocks noGrp="1" noChangeArrowheads="1"/>
          </p:cNvSpPr>
          <p:nvPr>
            <p:ph type="ctrTitle"/>
          </p:nvPr>
        </p:nvSpPr>
        <p:spPr>
          <a:xfrm>
            <a:off x="1941811" y="865444"/>
            <a:ext cx="9620925" cy="631031"/>
          </a:xfrm>
        </p:spPr>
        <p:txBody>
          <a:bodyPr>
            <a:noAutofit/>
          </a:bodyPr>
          <a:lstStyle/>
          <a:p>
            <a:br>
              <a:rPr lang="ru-RU" altLang="zh-CN" sz="4400" dirty="0">
                <a:sym typeface="Calibri" panose="020F0502020204030204" pitchFamily="34" charset="0"/>
              </a:rPr>
            </a:br>
            <a:br>
              <a:rPr lang="ru-RU" altLang="zh-CN" sz="4400" dirty="0">
                <a:sym typeface="Calibri" panose="020F0502020204030204" pitchFamily="34" charset="0"/>
              </a:rPr>
            </a:br>
            <a:r>
              <a:rPr lang="ru-RU" altLang="zh-CN" sz="4400" dirty="0">
                <a:sym typeface="Calibri" panose="020F0502020204030204" pitchFamily="34" charset="0"/>
              </a:rPr>
              <a:t>Стандартные и технические характеристики</a:t>
            </a:r>
            <a:endParaRPr lang="en-US" altLang="zh-CN" sz="4400" dirty="0">
              <a:sym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2987385697"/>
              </p:ext>
            </p:extLst>
          </p:nvPr>
        </p:nvGraphicFramePr>
        <p:xfrm>
          <a:off x="1573161" y="1582994"/>
          <a:ext cx="9379973" cy="4001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2578" name="Slide Number Placeholder 3"/>
          <p:cNvSpPr>
            <a:spLocks noGrp="1"/>
          </p:cNvSpPr>
          <p:nvPr>
            <p:ph type="sldNum" sz="quarter" idx="12"/>
          </p:nvPr>
        </p:nvSpPr>
        <p:spPr>
          <a:noFill/>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00000"/>
              </a:lnSpc>
              <a:spcBef>
                <a:spcPct val="0"/>
              </a:spcBef>
              <a:buFont typeface="Arial" panose="020B0604020202020204" pitchFamily="34" charset="0"/>
              <a:buNone/>
            </a:pPr>
            <a:fld id="{FBB8439C-344E-4A81-B3B5-CCDB7224FB2C}" type="slidenum">
              <a:rPr lang="en-US" altLang="en-US" sz="900">
                <a:solidFill>
                  <a:srgbClr val="898989"/>
                </a:solidFill>
                <a:latin typeface="Arial" panose="020B0604020202020204" pitchFamily="34" charset="0"/>
              </a:rPr>
              <a:pPr>
                <a:lnSpc>
                  <a:spcPct val="100000"/>
                </a:lnSpc>
                <a:spcBef>
                  <a:spcPct val="0"/>
                </a:spcBef>
                <a:buFont typeface="Arial" panose="020B0604020202020204" pitchFamily="34" charset="0"/>
                <a:buNone/>
              </a:pPr>
              <a:t>77</a:t>
            </a:fld>
            <a:endParaRPr lang="en-US" altLang="en-US" sz="1350">
              <a:latin typeface="Arial" panose="020B0604020202020204" pitchFamily="34" charset="0"/>
            </a:endParaRPr>
          </a:p>
        </p:txBody>
      </p:sp>
    </p:spTree>
    <p:custDataLst>
      <p:tags r:id="rId1"/>
    </p:custDataLst>
    <p:extLst>
      <p:ext uri="{BB962C8B-B14F-4D97-AF65-F5344CB8AC3E}">
        <p14:creationId xmlns:p14="http://schemas.microsoft.com/office/powerpoint/2010/main" val="3481347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087" y="198856"/>
            <a:ext cx="9471048" cy="864551"/>
          </a:xfrm>
        </p:spPr>
        <p:txBody>
          <a:bodyPr/>
          <a:lstStyle/>
          <a:p>
            <a:r>
              <a:rPr lang="ru-RU" dirty="0"/>
              <a:t>Типы требований</a:t>
            </a:r>
            <a:endParaRPr lang="en-US" dirty="0"/>
          </a:p>
        </p:txBody>
      </p:sp>
      <p:pic>
        <p:nvPicPr>
          <p:cNvPr id="6" name="Рисунок 5">
            <a:extLst>
              <a:ext uri="{FF2B5EF4-FFF2-40B4-BE49-F238E27FC236}">
                <a16:creationId xmlns:a16="http://schemas.microsoft.com/office/drawing/2014/main" id="{EE2FE0C0-D04A-4DA3-A835-E49BBF5E4BED}"/>
              </a:ext>
            </a:extLst>
          </p:cNvPr>
          <p:cNvPicPr>
            <a:picLocks noChangeAspect="1"/>
          </p:cNvPicPr>
          <p:nvPr/>
        </p:nvPicPr>
        <p:blipFill>
          <a:blip r:embed="rId4"/>
          <a:stretch>
            <a:fillRect/>
          </a:stretch>
        </p:blipFill>
        <p:spPr>
          <a:xfrm>
            <a:off x="1971097" y="1152525"/>
            <a:ext cx="9505950" cy="4552950"/>
          </a:xfrm>
          <a:prstGeom prst="rect">
            <a:avLst/>
          </a:prstGeom>
        </p:spPr>
      </p:pic>
    </p:spTree>
    <p:custDataLst>
      <p:tags r:id="rId1"/>
    </p:custDataLst>
    <p:extLst>
      <p:ext uri="{BB962C8B-B14F-4D97-AF65-F5344CB8AC3E}">
        <p14:creationId xmlns:p14="http://schemas.microsoft.com/office/powerpoint/2010/main" val="4224663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295" y="266700"/>
            <a:ext cx="5333999" cy="1143000"/>
          </a:xfrm>
        </p:spPr>
        <p:txBody>
          <a:bodyPr>
            <a:normAutofit fontScale="90000"/>
          </a:bodyPr>
          <a:lstStyle/>
          <a:p>
            <a:r>
              <a:rPr lang="ru-RU" dirty="0"/>
              <a:t>Основание для составление проекта</a:t>
            </a:r>
            <a:endParaRPr lang="en-US" dirty="0"/>
          </a:p>
        </p:txBody>
      </p:sp>
      <p:sp>
        <p:nvSpPr>
          <p:cNvPr id="3" name="Curved Down Ribbon 2"/>
          <p:cNvSpPr/>
          <p:nvPr/>
        </p:nvSpPr>
        <p:spPr>
          <a:xfrm>
            <a:off x="4648199" y="4419600"/>
            <a:ext cx="2667000" cy="838200"/>
          </a:xfrm>
          <a:prstGeom prst="ellipseRibbon">
            <a:avLst/>
          </a:prstGeom>
          <a:solidFill>
            <a:srgbClr val="ADDB7B"/>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Бюджет</a:t>
            </a:r>
            <a:endParaRPr lang="en-US" sz="2000" dirty="0">
              <a:solidFill>
                <a:schemeClr val="tx1"/>
              </a:solidFill>
            </a:endParaRPr>
          </a:p>
        </p:txBody>
      </p:sp>
      <p:sp>
        <p:nvSpPr>
          <p:cNvPr id="4" name="Curved Down Ribbon 3"/>
          <p:cNvSpPr/>
          <p:nvPr/>
        </p:nvSpPr>
        <p:spPr>
          <a:xfrm rot="16200000">
            <a:off x="6515101" y="3124200"/>
            <a:ext cx="2667000" cy="838200"/>
          </a:xfrm>
          <a:prstGeom prst="ellipseRibbon">
            <a:avLst/>
          </a:prstGeom>
          <a:solidFill>
            <a:srgbClr val="FBC69B"/>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Рынок</a:t>
            </a:r>
            <a:endParaRPr lang="en-US" sz="2000" dirty="0">
              <a:solidFill>
                <a:schemeClr val="tx1"/>
              </a:solidFill>
            </a:endParaRPr>
          </a:p>
        </p:txBody>
      </p:sp>
      <p:sp>
        <p:nvSpPr>
          <p:cNvPr id="5" name="Curved Down Ribbon 4"/>
          <p:cNvSpPr/>
          <p:nvPr/>
        </p:nvSpPr>
        <p:spPr>
          <a:xfrm rot="5400000">
            <a:off x="2751458" y="2980403"/>
            <a:ext cx="2836607" cy="838200"/>
          </a:xfrm>
          <a:prstGeom prst="ellipseRibbon">
            <a:avLst/>
          </a:prstGeom>
          <a:solidFill>
            <a:srgbClr val="FFF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Calibri" panose="020F0502020204030204" pitchFamily="34" charset="0"/>
              </a:rPr>
              <a:t>Распределение рисков</a:t>
            </a:r>
            <a:endParaRPr lang="en-US" sz="1400" dirty="0">
              <a:solidFill>
                <a:schemeClr val="tx1"/>
              </a:solidFill>
              <a:latin typeface="Calibri" panose="020F0502020204030204" pitchFamily="34" charset="0"/>
            </a:endParaRPr>
          </a:p>
        </p:txBody>
      </p:sp>
      <p:sp>
        <p:nvSpPr>
          <p:cNvPr id="6" name="Curved Down Ribbon 5"/>
          <p:cNvSpPr/>
          <p:nvPr/>
        </p:nvSpPr>
        <p:spPr>
          <a:xfrm rot="10800000">
            <a:off x="4648199" y="1295400"/>
            <a:ext cx="2667000" cy="838200"/>
          </a:xfrm>
          <a:prstGeom prst="ellipseRibbon">
            <a:avLst/>
          </a:prstGeom>
          <a:solidFill>
            <a:srgbClr val="F97FD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4800600" y="2247900"/>
            <a:ext cx="2286000" cy="2057400"/>
          </a:xfrm>
          <a:prstGeom prst="roundRect">
            <a:avLst/>
          </a:prstGeom>
          <a:solidFill>
            <a:srgbClr val="BFF9EE"/>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Требования</a:t>
            </a:r>
            <a:r>
              <a:rPr lang="en-US" sz="2000" b="1" dirty="0">
                <a:solidFill>
                  <a:schemeClr val="tx1"/>
                </a:solidFill>
              </a:rPr>
              <a:t> (</a:t>
            </a:r>
            <a:r>
              <a:rPr lang="ru-RU" sz="2000" b="1" dirty="0">
                <a:solidFill>
                  <a:schemeClr val="tx1"/>
                </a:solidFill>
              </a:rPr>
              <a:t>РЕЗУЛЬТАТЫ</a:t>
            </a:r>
            <a:r>
              <a:rPr lang="en-US" sz="2000" b="1" dirty="0">
                <a:solidFill>
                  <a:schemeClr val="tx1"/>
                </a:solidFill>
              </a:rPr>
              <a:t>)</a:t>
            </a:r>
          </a:p>
        </p:txBody>
      </p:sp>
      <p:sp>
        <p:nvSpPr>
          <p:cNvPr id="8" name="TextBox 7"/>
          <p:cNvSpPr txBox="1"/>
          <p:nvPr/>
        </p:nvSpPr>
        <p:spPr>
          <a:xfrm>
            <a:off x="5342431" y="1447740"/>
            <a:ext cx="1371600" cy="369332"/>
          </a:xfrm>
          <a:prstGeom prst="rect">
            <a:avLst/>
          </a:prstGeom>
          <a:noFill/>
        </p:spPr>
        <p:txBody>
          <a:bodyPr wrap="square" rtlCol="0">
            <a:spAutoFit/>
          </a:bodyPr>
          <a:lstStyle/>
          <a:p>
            <a:r>
              <a:rPr lang="ru-RU" dirty="0"/>
              <a:t>Результаты</a:t>
            </a:r>
            <a:endParaRPr lang="en-US" dirty="0"/>
          </a:p>
        </p:txBody>
      </p:sp>
      <p:sp>
        <p:nvSpPr>
          <p:cNvPr id="10" name="Rectangle 9"/>
          <p:cNvSpPr/>
          <p:nvPr/>
        </p:nvSpPr>
        <p:spPr>
          <a:xfrm>
            <a:off x="8485238" y="2857500"/>
            <a:ext cx="2623102" cy="1371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Создание запасов</a:t>
            </a:r>
            <a:endParaRPr lang="en-US" dirty="0">
              <a:solidFill>
                <a:schemeClr val="tx1"/>
              </a:solidFill>
            </a:endParaRPr>
          </a:p>
          <a:p>
            <a:pPr algn="ctr"/>
            <a:r>
              <a:rPr lang="ru-RU" dirty="0">
                <a:solidFill>
                  <a:schemeClr val="tx1"/>
                </a:solidFill>
              </a:rPr>
              <a:t>Рыночная динамика</a:t>
            </a:r>
            <a:endParaRPr lang="en-US" dirty="0">
              <a:solidFill>
                <a:schemeClr val="tx1"/>
              </a:solidFill>
            </a:endParaRPr>
          </a:p>
          <a:p>
            <a:pPr algn="ctr"/>
            <a:r>
              <a:rPr lang="ru-RU" dirty="0">
                <a:solidFill>
                  <a:schemeClr val="tx1"/>
                </a:solidFill>
              </a:rPr>
              <a:t>Рыночные тенденции</a:t>
            </a:r>
            <a:endParaRPr lang="en-US" dirty="0">
              <a:solidFill>
                <a:schemeClr val="tx1"/>
              </a:solidFill>
            </a:endParaRPr>
          </a:p>
          <a:p>
            <a:pPr algn="ctr"/>
            <a:r>
              <a:rPr lang="ru-RU" dirty="0">
                <a:solidFill>
                  <a:schemeClr val="tx1"/>
                </a:solidFill>
              </a:rPr>
              <a:t>Тенденции закупок</a:t>
            </a:r>
            <a:endParaRPr lang="en-US" dirty="0">
              <a:solidFill>
                <a:schemeClr val="tx1"/>
              </a:solidFill>
            </a:endParaRPr>
          </a:p>
        </p:txBody>
      </p:sp>
      <p:sp>
        <p:nvSpPr>
          <p:cNvPr id="11" name="Rectangle 10"/>
          <p:cNvSpPr/>
          <p:nvPr/>
        </p:nvSpPr>
        <p:spPr>
          <a:xfrm>
            <a:off x="4036291" y="5372100"/>
            <a:ext cx="3833091" cy="10975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Доступный бюджет</a:t>
            </a:r>
            <a:endParaRPr lang="en-US" dirty="0">
              <a:solidFill>
                <a:schemeClr val="tx1"/>
              </a:solidFill>
            </a:endParaRPr>
          </a:p>
          <a:p>
            <a:pPr algn="ctr"/>
            <a:r>
              <a:rPr lang="ru-RU" dirty="0">
                <a:solidFill>
                  <a:schemeClr val="tx1"/>
                </a:solidFill>
              </a:rPr>
              <a:t>Соотношение цены и качества</a:t>
            </a:r>
            <a:endParaRPr lang="en-US" dirty="0">
              <a:solidFill>
                <a:schemeClr val="tx1"/>
              </a:solidFill>
            </a:endParaRPr>
          </a:p>
          <a:p>
            <a:pPr algn="ctr"/>
            <a:r>
              <a:rPr lang="ru-RU" dirty="0">
                <a:solidFill>
                  <a:schemeClr val="tx1"/>
                </a:solidFill>
              </a:rPr>
              <a:t>Неценовые факторы</a:t>
            </a:r>
            <a:endParaRPr lang="en-US" dirty="0">
              <a:solidFill>
                <a:schemeClr val="tx1"/>
              </a:solidFill>
            </a:endParaRPr>
          </a:p>
          <a:p>
            <a:pPr algn="ctr"/>
            <a:r>
              <a:rPr lang="ru-RU" dirty="0">
                <a:solidFill>
                  <a:schemeClr val="tx1"/>
                </a:solidFill>
              </a:rPr>
              <a:t>Стратегии ценообразования</a:t>
            </a:r>
            <a:endParaRPr lang="en-US" dirty="0">
              <a:solidFill>
                <a:schemeClr val="tx1"/>
              </a:solidFill>
            </a:endParaRPr>
          </a:p>
        </p:txBody>
      </p:sp>
      <p:sp>
        <p:nvSpPr>
          <p:cNvPr id="12" name="Rectangle 11"/>
          <p:cNvSpPr/>
          <p:nvPr/>
        </p:nvSpPr>
        <p:spPr>
          <a:xfrm>
            <a:off x="1180416" y="2247900"/>
            <a:ext cx="2133600" cy="20574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Соответствие назначению</a:t>
            </a:r>
            <a:endParaRPr lang="en-US" dirty="0">
              <a:solidFill>
                <a:schemeClr val="tx1"/>
              </a:solidFill>
            </a:endParaRPr>
          </a:p>
          <a:p>
            <a:pPr algn="ctr"/>
            <a:r>
              <a:rPr lang="ru-RU" dirty="0">
                <a:solidFill>
                  <a:schemeClr val="tx1"/>
                </a:solidFill>
              </a:rPr>
              <a:t>Уровень инноваций</a:t>
            </a:r>
            <a:endParaRPr lang="en-US" dirty="0">
              <a:solidFill>
                <a:schemeClr val="tx1"/>
              </a:solidFill>
            </a:endParaRPr>
          </a:p>
          <a:p>
            <a:pPr algn="ctr"/>
            <a:r>
              <a:rPr lang="ru-RU" dirty="0">
                <a:solidFill>
                  <a:schemeClr val="tx1"/>
                </a:solidFill>
              </a:rPr>
              <a:t>Риски при реализации</a:t>
            </a:r>
            <a:endParaRPr lang="en-US" dirty="0">
              <a:solidFill>
                <a:schemeClr val="tx1"/>
              </a:solidFill>
            </a:endParaRPr>
          </a:p>
          <a:p>
            <a:pPr algn="ctr"/>
            <a:r>
              <a:rPr lang="ru-RU" dirty="0">
                <a:solidFill>
                  <a:schemeClr val="tx1"/>
                </a:solidFill>
              </a:rPr>
              <a:t>Операционные риски</a:t>
            </a:r>
            <a:endParaRPr lang="en-US" dirty="0">
              <a:solidFill>
                <a:schemeClr val="tx1"/>
              </a:solidFill>
            </a:endParaRPr>
          </a:p>
        </p:txBody>
      </p:sp>
      <p:sp>
        <p:nvSpPr>
          <p:cNvPr id="13" name="Rectangle 12"/>
          <p:cNvSpPr/>
          <p:nvPr/>
        </p:nvSpPr>
        <p:spPr>
          <a:xfrm>
            <a:off x="7668697" y="609599"/>
            <a:ext cx="3239448" cy="13716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Согласование стратегии</a:t>
            </a:r>
            <a:endParaRPr lang="en-US" dirty="0">
              <a:solidFill>
                <a:schemeClr val="tx1"/>
              </a:solidFill>
            </a:endParaRPr>
          </a:p>
          <a:p>
            <a:pPr algn="ctr"/>
            <a:r>
              <a:rPr lang="ru-RU" dirty="0">
                <a:solidFill>
                  <a:schemeClr val="tx1"/>
                </a:solidFill>
              </a:rPr>
              <a:t>КПЭ</a:t>
            </a:r>
            <a:endParaRPr lang="en-US" dirty="0">
              <a:solidFill>
                <a:schemeClr val="tx1"/>
              </a:solidFill>
            </a:endParaRPr>
          </a:p>
          <a:p>
            <a:pPr algn="ctr"/>
            <a:r>
              <a:rPr lang="ru-RU" dirty="0">
                <a:solidFill>
                  <a:schemeClr val="tx1"/>
                </a:solidFill>
              </a:rPr>
              <a:t>Схема распределения работ</a:t>
            </a:r>
            <a:endParaRPr lang="en-US" dirty="0">
              <a:solidFill>
                <a:schemeClr val="tx1"/>
              </a:solidFill>
            </a:endParaRPr>
          </a:p>
        </p:txBody>
      </p:sp>
    </p:spTree>
    <p:custDataLst>
      <p:tags r:id="rId1"/>
    </p:custDataLst>
    <p:extLst>
      <p:ext uri="{BB962C8B-B14F-4D97-AF65-F5344CB8AC3E}">
        <p14:creationId xmlns:p14="http://schemas.microsoft.com/office/powerpoint/2010/main" val="166706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370246"/>
            <a:ext cx="8229600" cy="792162"/>
          </a:xfrm>
          <a:noFill/>
        </p:spPr>
        <p:txBody>
          <a:bodyPr>
            <a:normAutofit fontScale="90000"/>
          </a:bodyPr>
          <a:lstStyle/>
          <a:p>
            <a:r>
              <a:rPr lang="ru-RU" dirty="0"/>
              <a:t>Упражнение</a:t>
            </a:r>
            <a:r>
              <a:rPr lang="en-US" dirty="0"/>
              <a:t> ① </a:t>
            </a:r>
            <a:r>
              <a:rPr lang="ru-RU" dirty="0"/>
              <a:t>Сравнение закупок товаров и услуг </a:t>
            </a:r>
            <a:endParaRPr lang="en-US" dirty="0"/>
          </a:p>
        </p:txBody>
      </p:sp>
      <p:sp>
        <p:nvSpPr>
          <p:cNvPr id="5" name="Text Placeholder 2"/>
          <p:cNvSpPr txBox="1">
            <a:spLocks/>
          </p:cNvSpPr>
          <p:nvPr/>
        </p:nvSpPr>
        <p:spPr>
          <a:xfrm>
            <a:off x="1981200" y="2484438"/>
            <a:ext cx="4040188" cy="639762"/>
          </a:xfrm>
          <a:prstGeom prst="rect">
            <a:avLst/>
          </a:prstGeom>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dirty="0"/>
              <a:t>ТОВАРЫ</a:t>
            </a:r>
            <a:endParaRPr lang="en-US" dirty="0"/>
          </a:p>
        </p:txBody>
      </p:sp>
      <p:sp>
        <p:nvSpPr>
          <p:cNvPr id="6" name="Content Placeholder 3"/>
          <p:cNvSpPr txBox="1">
            <a:spLocks/>
          </p:cNvSpPr>
          <p:nvPr/>
        </p:nvSpPr>
        <p:spPr>
          <a:xfrm>
            <a:off x="1981200" y="3200400"/>
            <a:ext cx="4040188" cy="2600632"/>
          </a:xfrm>
          <a:prstGeom prst="rect">
            <a:avLst/>
          </a:prstGeom>
          <a:ln>
            <a:solidFill>
              <a:srgbClr val="FF0000"/>
            </a:solidFill>
          </a:ln>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1 </a:t>
            </a:r>
            <a:r>
              <a:rPr lang="ru-RU" sz="2400" dirty="0"/>
              <a:t>конверт</a:t>
            </a:r>
            <a:endParaRPr lang="en-US" sz="2400" dirty="0"/>
          </a:p>
          <a:p>
            <a:r>
              <a:rPr lang="ru-RU" sz="2400" dirty="0"/>
              <a:t>Количество участников торгов не ограничено</a:t>
            </a:r>
            <a:endParaRPr lang="en-US" sz="2400" dirty="0"/>
          </a:p>
          <a:p>
            <a:r>
              <a:rPr lang="ru-RU" sz="2400" dirty="0"/>
              <a:t>Удовлетворение качеством в конце этапов закупок и извлеченные уроки для следующих закупок</a:t>
            </a:r>
            <a:endParaRPr lang="en-US" sz="2400" dirty="0"/>
          </a:p>
        </p:txBody>
      </p:sp>
      <p:sp>
        <p:nvSpPr>
          <p:cNvPr id="7" name="Text Placeholder 4"/>
          <p:cNvSpPr txBox="1">
            <a:spLocks/>
          </p:cNvSpPr>
          <p:nvPr/>
        </p:nvSpPr>
        <p:spPr>
          <a:xfrm>
            <a:off x="6169026" y="2484438"/>
            <a:ext cx="4041775" cy="639762"/>
          </a:xfrm>
          <a:prstGeom prst="rect">
            <a:avLst/>
          </a:prstGeom>
          <a:ln>
            <a:solidFill>
              <a:srgbClr val="00FF00"/>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dirty="0"/>
              <a:t>УСЛУГИ</a:t>
            </a:r>
            <a:endParaRPr lang="en-US" dirty="0"/>
          </a:p>
        </p:txBody>
      </p:sp>
      <p:sp>
        <p:nvSpPr>
          <p:cNvPr id="8" name="Content Placeholder 5"/>
          <p:cNvSpPr txBox="1">
            <a:spLocks/>
          </p:cNvSpPr>
          <p:nvPr/>
        </p:nvSpPr>
        <p:spPr>
          <a:xfrm>
            <a:off x="6169026" y="3200400"/>
            <a:ext cx="4041775" cy="2600632"/>
          </a:xfrm>
          <a:prstGeom prst="rect">
            <a:avLst/>
          </a:prstGeom>
          <a:ln>
            <a:solidFill>
              <a:srgbClr val="00FF00"/>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2 </a:t>
            </a:r>
            <a:r>
              <a:rPr lang="ru-RU" sz="2400" dirty="0"/>
              <a:t>конверта</a:t>
            </a:r>
            <a:endParaRPr lang="en-US" sz="2400" dirty="0"/>
          </a:p>
          <a:p>
            <a:r>
              <a:rPr lang="ru-RU" sz="2400" dirty="0"/>
              <a:t>Короткий список остоит из ограниченного количества консультантов </a:t>
            </a:r>
            <a:endParaRPr lang="en-US" sz="2400" dirty="0"/>
          </a:p>
          <a:p>
            <a:r>
              <a:rPr lang="ru-RU" sz="2400" dirty="0"/>
              <a:t>КПЭ</a:t>
            </a:r>
            <a:r>
              <a:rPr lang="en-US" sz="2400" dirty="0"/>
              <a:t> (KPI)</a:t>
            </a:r>
          </a:p>
          <a:p>
            <a:r>
              <a:rPr lang="ru-RU" sz="2400" dirty="0"/>
              <a:t>Удовлетворение качеством постоянно оценивается для повышения производительности</a:t>
            </a:r>
            <a:r>
              <a:rPr lang="en-US" sz="2400" dirty="0"/>
              <a:t> </a:t>
            </a:r>
          </a:p>
          <a:p>
            <a:pPr marL="0" indent="0">
              <a:buNone/>
            </a:pPr>
            <a:endParaRPr lang="en-US" sz="2400" dirty="0"/>
          </a:p>
        </p:txBody>
      </p:sp>
      <p:sp>
        <p:nvSpPr>
          <p:cNvPr id="9" name="Content Placeholder 2"/>
          <p:cNvSpPr>
            <a:spLocks noGrp="1"/>
          </p:cNvSpPr>
          <p:nvPr>
            <p:ph idx="1"/>
          </p:nvPr>
        </p:nvSpPr>
        <p:spPr>
          <a:xfrm>
            <a:off x="1981200" y="1295400"/>
            <a:ext cx="8229600" cy="1143000"/>
          </a:xfrm>
        </p:spPr>
        <p:txBody>
          <a:bodyPr>
            <a:normAutofit fontScale="77500" lnSpcReduction="20000"/>
          </a:bodyPr>
          <a:lstStyle/>
          <a:p>
            <a:pPr marL="0" indent="0">
              <a:buNone/>
            </a:pPr>
            <a:r>
              <a:rPr lang="ru-RU" dirty="0"/>
              <a:t>Определение дополнительных практических отличий приглашения к участию в торгах (товары) от запроса предложений (услуги), а также международных конкурентных торгов (МКТ) от отбора на основе качества и стоимости.</a:t>
            </a:r>
            <a:endParaRPr lang="en-US" dirty="0"/>
          </a:p>
        </p:txBody>
      </p:sp>
    </p:spTree>
    <p:custDataLst>
      <p:tags r:id="rId1"/>
    </p:custDataLst>
    <p:extLst>
      <p:ext uri="{BB962C8B-B14F-4D97-AF65-F5344CB8AC3E}">
        <p14:creationId xmlns:p14="http://schemas.microsoft.com/office/powerpoint/2010/main" val="1919878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9695" y="271552"/>
            <a:ext cx="3280902" cy="1169551"/>
          </a:xfrm>
          <a:prstGeom prst="rect">
            <a:avLst/>
          </a:prstGeom>
          <a:solidFill>
            <a:srgbClr val="F2F2F2">
              <a:alpha val="60000"/>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Уровень детализации требований</a:t>
            </a:r>
          </a:p>
          <a:p>
            <a:pPr marL="122238" indent="-120650">
              <a:buFont typeface="Arial" panose="020B0604020202020204" pitchFamily="34" charset="0"/>
              <a:buChar char="•"/>
              <a:tabLst>
                <a:tab pos="120650" algn="l"/>
              </a:tabLst>
            </a:pPr>
            <a:r>
              <a:rPr lang="ru-RU" sz="1400" dirty="0"/>
              <a:t>Сравнение соответствия и производительности</a:t>
            </a:r>
          </a:p>
          <a:p>
            <a:pPr marL="122238" indent="-120650">
              <a:buFont typeface="Arial" panose="020B0604020202020204" pitchFamily="34" charset="0"/>
              <a:buChar char="•"/>
              <a:tabLst>
                <a:tab pos="120650" algn="l"/>
              </a:tabLst>
            </a:pPr>
            <a:r>
              <a:rPr lang="ru-RU" sz="1400" dirty="0"/>
              <a:t>Отказ от ответственности и передача риска</a:t>
            </a:r>
            <a:endParaRPr lang="en-US" sz="1400" dirty="0"/>
          </a:p>
        </p:txBody>
      </p:sp>
      <p:sp>
        <p:nvSpPr>
          <p:cNvPr id="4" name="TextBox 3"/>
          <p:cNvSpPr txBox="1"/>
          <p:nvPr/>
        </p:nvSpPr>
        <p:spPr>
          <a:xfrm>
            <a:off x="1739695" y="1441103"/>
            <a:ext cx="3280902" cy="954107"/>
          </a:xfrm>
          <a:prstGeom prst="rect">
            <a:avLst/>
          </a:prstGeom>
          <a:solidFill>
            <a:srgbClr val="F2F2F2">
              <a:alpha val="60000"/>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Потенциальные продукты/компании/эксперты</a:t>
            </a:r>
          </a:p>
          <a:p>
            <a:pPr marL="122238" indent="-120650">
              <a:buFont typeface="Arial" panose="020B0604020202020204" pitchFamily="34" charset="0"/>
              <a:buChar char="•"/>
              <a:tabLst>
                <a:tab pos="120650" algn="l"/>
              </a:tabLst>
            </a:pPr>
            <a:r>
              <a:rPr lang="ru-RU" sz="1400" dirty="0"/>
              <a:t>Уровень конкуренции</a:t>
            </a:r>
          </a:p>
          <a:p>
            <a:pPr marL="122238" indent="-120650">
              <a:buFont typeface="Arial" panose="020B0604020202020204" pitchFamily="34" charset="0"/>
              <a:buChar char="•"/>
              <a:tabLst>
                <a:tab pos="120650" algn="l"/>
              </a:tabLst>
            </a:pPr>
            <a:r>
              <a:rPr lang="ru-RU" sz="1400" dirty="0"/>
              <a:t>Уровень детализации требований</a:t>
            </a:r>
            <a:endParaRPr lang="en-US" sz="1400" dirty="0"/>
          </a:p>
        </p:txBody>
      </p:sp>
      <p:sp>
        <p:nvSpPr>
          <p:cNvPr id="5" name="TextBox 4"/>
          <p:cNvSpPr txBox="1"/>
          <p:nvPr/>
        </p:nvSpPr>
        <p:spPr>
          <a:xfrm>
            <a:off x="1739695" y="2343835"/>
            <a:ext cx="3280902" cy="954107"/>
          </a:xfrm>
          <a:prstGeom prst="rect">
            <a:avLst/>
          </a:prstGeom>
          <a:solidFill>
            <a:srgbClr val="F2F2F2">
              <a:alpha val="80000"/>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Как разработать требования</a:t>
            </a:r>
          </a:p>
          <a:p>
            <a:pPr marL="122238" indent="-120650">
              <a:buFont typeface="Arial" panose="020B0604020202020204" pitchFamily="34" charset="0"/>
              <a:buChar char="•"/>
              <a:tabLst>
                <a:tab pos="120650" algn="l"/>
              </a:tabLst>
            </a:pPr>
            <a:r>
              <a:rPr lang="ru-RU" sz="1400" dirty="0"/>
              <a:t>Стимулирование инноваций</a:t>
            </a:r>
          </a:p>
          <a:p>
            <a:pPr marL="122238" indent="-120650">
              <a:buFont typeface="Arial" panose="020B0604020202020204" pitchFamily="34" charset="0"/>
              <a:buChar char="•"/>
              <a:tabLst>
                <a:tab pos="120650" algn="l"/>
              </a:tabLst>
            </a:pPr>
            <a:r>
              <a:rPr lang="ru-RU" sz="1400" dirty="0"/>
              <a:t>Обеспечение максимальной конкуренции</a:t>
            </a:r>
            <a:endParaRPr lang="en-US" sz="1400" dirty="0"/>
          </a:p>
        </p:txBody>
      </p:sp>
      <p:sp>
        <p:nvSpPr>
          <p:cNvPr id="6" name="TextBox 5"/>
          <p:cNvSpPr txBox="1"/>
          <p:nvPr/>
        </p:nvSpPr>
        <p:spPr>
          <a:xfrm>
            <a:off x="1739695" y="3402940"/>
            <a:ext cx="3424698" cy="523220"/>
          </a:xfrm>
          <a:prstGeom prst="rect">
            <a:avLst/>
          </a:prstGeom>
          <a:solidFill>
            <a:srgbClr val="F2F2F2">
              <a:alpha val="60000"/>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Степень надёжности технологий</a:t>
            </a:r>
          </a:p>
          <a:p>
            <a:pPr marL="122238" indent="-120650">
              <a:buFont typeface="Arial" panose="020B0604020202020204" pitchFamily="34" charset="0"/>
              <a:buChar char="•"/>
              <a:tabLst>
                <a:tab pos="120650" algn="l"/>
              </a:tabLst>
            </a:pPr>
            <a:r>
              <a:rPr lang="ru-RU" sz="1400" dirty="0"/>
              <a:t>Возможность создавать рынки</a:t>
            </a:r>
            <a:endParaRPr lang="en-US" sz="1400" dirty="0"/>
          </a:p>
        </p:txBody>
      </p:sp>
      <p:sp>
        <p:nvSpPr>
          <p:cNvPr id="7" name="TextBox 6"/>
          <p:cNvSpPr txBox="1"/>
          <p:nvPr/>
        </p:nvSpPr>
        <p:spPr>
          <a:xfrm>
            <a:off x="1739695" y="3979783"/>
            <a:ext cx="3280902" cy="954107"/>
          </a:xfrm>
          <a:prstGeom prst="rect">
            <a:avLst/>
          </a:prstGeom>
          <a:solidFill>
            <a:srgbClr val="F2F2F2">
              <a:alpha val="60000"/>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Оценка стоимости</a:t>
            </a:r>
            <a:endParaRPr lang="en-US" sz="1400" dirty="0"/>
          </a:p>
          <a:p>
            <a:pPr marL="122238" indent="-120650">
              <a:buFont typeface="Arial" panose="020B0604020202020204" pitchFamily="34" charset="0"/>
              <a:buChar char="•"/>
              <a:tabLst>
                <a:tab pos="120650" algn="l"/>
              </a:tabLst>
            </a:pPr>
            <a:r>
              <a:rPr lang="ru-RU" sz="1400" dirty="0"/>
              <a:t>Требования к соотношению цены и качества</a:t>
            </a:r>
            <a:endParaRPr lang="en-US" sz="1400" dirty="0"/>
          </a:p>
          <a:p>
            <a:pPr marL="122238" indent="-120650">
              <a:buFont typeface="Arial" panose="020B0604020202020204" pitchFamily="34" charset="0"/>
              <a:buChar char="•"/>
              <a:tabLst>
                <a:tab pos="120650" algn="l"/>
              </a:tabLst>
            </a:pPr>
            <a:r>
              <a:rPr lang="ru-RU" sz="1400" dirty="0"/>
              <a:t>Типы договоров</a:t>
            </a:r>
            <a:endParaRPr lang="en-US" sz="1400" dirty="0"/>
          </a:p>
        </p:txBody>
      </p:sp>
      <p:sp>
        <p:nvSpPr>
          <p:cNvPr id="8" name="TextBox 7"/>
          <p:cNvSpPr txBox="1"/>
          <p:nvPr/>
        </p:nvSpPr>
        <p:spPr>
          <a:xfrm>
            <a:off x="1739695" y="4968528"/>
            <a:ext cx="3280902" cy="1384995"/>
          </a:xfrm>
          <a:prstGeom prst="rect">
            <a:avLst/>
          </a:prstGeom>
          <a:solidFill>
            <a:srgbClr val="F2F2F2">
              <a:alpha val="89804"/>
            </a:srgbClr>
          </a:solidFill>
        </p:spPr>
        <p:txBody>
          <a:bodyPr wrap="square" rtlCol="0">
            <a:spAutoFit/>
          </a:bodyPr>
          <a:lstStyle/>
          <a:p>
            <a:pPr marL="122238" indent="-120650">
              <a:buFont typeface="Arial" panose="020B0604020202020204" pitchFamily="34" charset="0"/>
              <a:buChar char="•"/>
              <a:tabLst>
                <a:tab pos="120650" algn="l"/>
              </a:tabLst>
            </a:pPr>
            <a:r>
              <a:rPr lang="ru-RU" sz="1400" dirty="0"/>
              <a:t>Вынесенные уроки по </a:t>
            </a:r>
            <a:r>
              <a:rPr lang="ru-RU" sz="1400" dirty="0" err="1"/>
              <a:t>предыд</a:t>
            </a:r>
            <a:r>
              <a:rPr lang="ru-RU" sz="1400" dirty="0"/>
              <a:t>. закупкам</a:t>
            </a:r>
            <a:endParaRPr lang="en-US" sz="1400" dirty="0"/>
          </a:p>
          <a:p>
            <a:pPr marL="122238" indent="-120650">
              <a:buFont typeface="Arial" panose="020B0604020202020204" pitchFamily="34" charset="0"/>
              <a:buChar char="•"/>
              <a:tabLst>
                <a:tab pos="120650" algn="l"/>
              </a:tabLst>
            </a:pPr>
            <a:r>
              <a:rPr lang="ru-RU" sz="1400" dirty="0"/>
              <a:t>Гарантия</a:t>
            </a:r>
            <a:r>
              <a:rPr lang="en-US" sz="1400" dirty="0"/>
              <a:t>, </a:t>
            </a:r>
            <a:r>
              <a:rPr lang="ru-RU" sz="1400" dirty="0"/>
              <a:t>послепродажное обслуживание, </a:t>
            </a:r>
            <a:r>
              <a:rPr lang="ru-RU" sz="1400" dirty="0" err="1"/>
              <a:t>инкотермс</a:t>
            </a:r>
            <a:r>
              <a:rPr lang="ru-RU" sz="1400" dirty="0"/>
              <a:t>, ответственность, отказ от ответственности и т.д.</a:t>
            </a:r>
            <a:endParaRPr lang="en-US" sz="1400" dirty="0"/>
          </a:p>
        </p:txBody>
      </p:sp>
      <p:pic>
        <p:nvPicPr>
          <p:cNvPr id="11" name="Рисунок 10">
            <a:extLst>
              <a:ext uri="{FF2B5EF4-FFF2-40B4-BE49-F238E27FC236}">
                <a16:creationId xmlns:a16="http://schemas.microsoft.com/office/drawing/2014/main" id="{05C657A5-5CF6-0675-BBDB-B0433C2866D0}"/>
              </a:ext>
            </a:extLst>
          </p:cNvPr>
          <p:cNvPicPr>
            <a:picLocks noChangeAspect="1"/>
          </p:cNvPicPr>
          <p:nvPr/>
        </p:nvPicPr>
        <p:blipFill>
          <a:blip r:embed="rId4"/>
          <a:stretch>
            <a:fillRect/>
          </a:stretch>
        </p:blipFill>
        <p:spPr>
          <a:xfrm>
            <a:off x="6096000" y="904240"/>
            <a:ext cx="5382923" cy="5143500"/>
          </a:xfrm>
          <a:prstGeom prst="rect">
            <a:avLst/>
          </a:prstGeom>
        </p:spPr>
      </p:pic>
    </p:spTree>
    <p:custDataLst>
      <p:tags r:id="rId1"/>
    </p:custDataLst>
    <p:extLst>
      <p:ext uri="{BB962C8B-B14F-4D97-AF65-F5344CB8AC3E}">
        <p14:creationId xmlns:p14="http://schemas.microsoft.com/office/powerpoint/2010/main" val="314892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597" y="0"/>
            <a:ext cx="9471048" cy="1325563"/>
          </a:xfrm>
        </p:spPr>
        <p:txBody>
          <a:bodyPr>
            <a:normAutofit/>
          </a:bodyPr>
          <a:lstStyle/>
          <a:p>
            <a:r>
              <a:rPr lang="ru-RU" dirty="0"/>
              <a:t>Влияние определения требований</a:t>
            </a:r>
            <a:endParaRPr lang="en-US" dirty="0"/>
          </a:p>
        </p:txBody>
      </p:sp>
      <p:graphicFrame>
        <p:nvGraphicFramePr>
          <p:cNvPr id="3" name="Content Placeholder 8"/>
          <p:cNvGraphicFramePr>
            <a:graphicFrameLocks/>
          </p:cNvGraphicFramePr>
          <p:nvPr>
            <p:extLst>
              <p:ext uri="{D42A27DB-BD31-4B8C-83A1-F6EECF244321}">
                <p14:modId xmlns:p14="http://schemas.microsoft.com/office/powerpoint/2010/main" val="1866875080"/>
              </p:ext>
            </p:extLst>
          </p:nvPr>
        </p:nvGraphicFramePr>
        <p:xfrm>
          <a:off x="1600200" y="1493838"/>
          <a:ext cx="397764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5992091" y="1256145"/>
            <a:ext cx="4953000" cy="923330"/>
          </a:xfrm>
          <a:prstGeom prst="rect">
            <a:avLst/>
          </a:prstGeom>
          <a:solidFill>
            <a:schemeClr val="bg1"/>
          </a:solidFill>
        </p:spPr>
        <p:txBody>
          <a:bodyPr wrap="square" rtlCol="0">
            <a:spAutoFit/>
          </a:bodyPr>
          <a:lstStyle/>
          <a:p>
            <a:r>
              <a:rPr lang="ru-RU" dirty="0"/>
              <a:t>Насколько быстро можно закупить сырье и изготовить, протестировать, доставить и установить продукцию</a:t>
            </a:r>
            <a:endParaRPr lang="en-US" dirty="0"/>
          </a:p>
        </p:txBody>
      </p:sp>
    </p:spTree>
    <p:custDataLst>
      <p:tags r:id="rId1"/>
    </p:custDataLst>
    <p:extLst>
      <p:ext uri="{BB962C8B-B14F-4D97-AF65-F5344CB8AC3E}">
        <p14:creationId xmlns:p14="http://schemas.microsoft.com/office/powerpoint/2010/main" val="384426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534" y="570271"/>
            <a:ext cx="8189229" cy="518650"/>
          </a:xfrm>
        </p:spPr>
        <p:txBody>
          <a:bodyPr>
            <a:normAutofit fontScale="90000"/>
          </a:bodyPr>
          <a:lstStyle/>
          <a:p>
            <a:r>
              <a:rPr lang="ru-RU" dirty="0"/>
              <a:t> Рассмотрение требований</a:t>
            </a:r>
            <a:r>
              <a:rPr lang="en-US" dirty="0"/>
              <a:t>: </a:t>
            </a:r>
            <a:br>
              <a:rPr lang="en-US" dirty="0"/>
            </a:br>
            <a:r>
              <a:rPr lang="ru-RU" dirty="0"/>
              <a:t>Основные критерии рассмотрения</a:t>
            </a:r>
            <a:endParaRPr lang="en-US" dirty="0"/>
          </a:p>
        </p:txBody>
      </p:sp>
      <p:sp>
        <p:nvSpPr>
          <p:cNvPr id="3" name="Content Placeholder 2"/>
          <p:cNvSpPr>
            <a:spLocks noGrp="1"/>
          </p:cNvSpPr>
          <p:nvPr>
            <p:ph idx="1"/>
          </p:nvPr>
        </p:nvSpPr>
        <p:spPr>
          <a:xfrm>
            <a:off x="934064" y="1535430"/>
            <a:ext cx="10176388" cy="4569540"/>
          </a:xfrm>
        </p:spPr>
        <p:txBody>
          <a:bodyPr numCol="2">
            <a:normAutofit fontScale="77500" lnSpcReduction="20000"/>
          </a:bodyPr>
          <a:lstStyle/>
          <a:p>
            <a:pPr marL="0" indent="0">
              <a:buNone/>
            </a:pPr>
            <a:endParaRPr lang="en-US" altLang="en-US" dirty="0"/>
          </a:p>
          <a:p>
            <a:pPr lvl="1"/>
            <a:r>
              <a:rPr lang="ru-RU" dirty="0"/>
              <a:t>Полные, точные и последовательные требования;</a:t>
            </a:r>
          </a:p>
          <a:p>
            <a:pPr lvl="1"/>
            <a:r>
              <a:rPr lang="ru-RU" dirty="0"/>
              <a:t>Четкое определение области применения (что внутри, а что снаружи);</a:t>
            </a:r>
          </a:p>
          <a:p>
            <a:pPr lvl="1"/>
            <a:r>
              <a:rPr lang="ru-RU" dirty="0"/>
              <a:t>Возможность осуществления, оптимальность и доступность конкретного решения;</a:t>
            </a:r>
          </a:p>
          <a:p>
            <a:pPr lvl="1"/>
            <a:r>
              <a:rPr lang="ru-RU" dirty="0"/>
              <a:t>Учет потребностей пользователей/заинтересованных сторон;</a:t>
            </a:r>
            <a:endParaRPr lang="en-US" dirty="0"/>
          </a:p>
          <a:p>
            <a:pPr lvl="1"/>
            <a:r>
              <a:rPr lang="ru-RU" dirty="0"/>
              <a:t>Решение вопросов и рисков, а также обязанностей/обязательств;</a:t>
            </a:r>
            <a:endParaRPr lang="en-US" dirty="0"/>
          </a:p>
          <a:p>
            <a:pPr lvl="1"/>
            <a:r>
              <a:rPr lang="ru-RU" dirty="0"/>
              <a:t>Выявление и устранение последствий для бизнеса;</a:t>
            </a:r>
            <a:endParaRPr lang="en-US" dirty="0"/>
          </a:p>
          <a:p>
            <a:pPr lvl="1"/>
            <a:r>
              <a:rPr lang="ru-RU" dirty="0"/>
              <a:t>Беспристрастные и недискриминационные требования;</a:t>
            </a:r>
            <a:endParaRPr lang="en-GB" dirty="0"/>
          </a:p>
          <a:p>
            <a:pPr lvl="1"/>
            <a:endParaRPr lang="ru-RU" dirty="0"/>
          </a:p>
          <a:p>
            <a:pPr lvl="1"/>
            <a:endParaRPr lang="ru-RU" dirty="0"/>
          </a:p>
          <a:p>
            <a:pPr lvl="1"/>
            <a:endParaRPr lang="ru-RU" dirty="0"/>
          </a:p>
          <a:p>
            <a:pPr lvl="1"/>
            <a:r>
              <a:rPr lang="ru-RU" dirty="0"/>
              <a:t>Общие технические термины или термины, связанные с производительностью (без индивидуализации товаров - «или отсутствие эквивалентных товаров»);</a:t>
            </a:r>
          </a:p>
          <a:p>
            <a:pPr lvl="1"/>
            <a:r>
              <a:rPr lang="ru-RU" dirty="0"/>
              <a:t>Четкие критерии приемки, включая требования к испытаниям и проверкам;</a:t>
            </a:r>
          </a:p>
          <a:p>
            <a:pPr lvl="1"/>
            <a:r>
              <a:rPr lang="ru-RU" dirty="0"/>
              <a:t>Соблюдение применимых национальных стандартов;</a:t>
            </a:r>
          </a:p>
          <a:p>
            <a:pPr lvl="1"/>
            <a:r>
              <a:rPr lang="ru-RU" dirty="0"/>
              <a:t>Использование экспертных заключений при отсутствии достаточной внутренней экспертизы;</a:t>
            </a:r>
          </a:p>
          <a:p>
            <a:pPr lvl="1"/>
            <a:r>
              <a:rPr lang="ru-RU" dirty="0"/>
              <a:t>На основе проверенных исследований рынка;</a:t>
            </a:r>
          </a:p>
          <a:p>
            <a:pPr lvl="1"/>
            <a:r>
              <a:rPr lang="ru-RU" dirty="0"/>
              <a:t>Соответствие бюджету и наличие утвержденной сметы расходов;</a:t>
            </a:r>
          </a:p>
          <a:p>
            <a:pPr lvl="1"/>
            <a:r>
              <a:rPr lang="ru-RU" dirty="0"/>
              <a:t>Отсутствие конфликта интересов;</a:t>
            </a:r>
            <a:endParaRPr lang="en-GB" dirty="0"/>
          </a:p>
          <a:p>
            <a:pPr lvl="1"/>
            <a:endParaRPr lang="en-GB" dirty="0"/>
          </a:p>
          <a:p>
            <a:pPr lvl="1"/>
            <a:endParaRPr lang="en-US" dirty="0"/>
          </a:p>
        </p:txBody>
      </p:sp>
      <p:pic>
        <p:nvPicPr>
          <p:cNvPr id="7" name="s56b2323b49a4f449d1017e8471beded"/>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16457" y="370246"/>
            <a:ext cx="1160206" cy="776749"/>
          </a:xfrm>
          <a:prstGeom prst="rect">
            <a:avLst/>
          </a:prstGeom>
        </p:spPr>
      </p:pic>
    </p:spTree>
    <p:custDataLst>
      <p:tags r:id="rId1"/>
    </p:custDataLst>
    <p:extLst>
      <p:ext uri="{BB962C8B-B14F-4D97-AF65-F5344CB8AC3E}">
        <p14:creationId xmlns:p14="http://schemas.microsoft.com/office/powerpoint/2010/main" val="4146780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3161" y="1066800"/>
            <a:ext cx="9606115" cy="742335"/>
          </a:xfrm>
        </p:spPr>
        <p:txBody>
          <a:bodyPr>
            <a:normAutofit fontScale="92500" lnSpcReduction="20000"/>
          </a:bodyPr>
          <a:lstStyle/>
          <a:p>
            <a:pPr marL="0" indent="0" algn="ctr">
              <a:spcBef>
                <a:spcPct val="20000"/>
              </a:spcBef>
              <a:buNone/>
            </a:pPr>
            <a:r>
              <a:rPr lang="ru-RU" sz="2000" dirty="0">
                <a:cs typeface="Calibri" panose="020F0502020204030204" pitchFamily="34" charset="0"/>
              </a:rPr>
              <a:t>Вы хотите обставить учебный кабинет. Разработайте наиболее важные требования сначала как основанные на соответствии, затем как основанные на эффективности и далее как смешанные.</a:t>
            </a:r>
            <a:endParaRPr lang="en-US" sz="2000" dirty="0">
              <a:cs typeface="Calibri" panose="020F0502020204030204" pitchFamily="34" charset="0"/>
            </a:endParaRPr>
          </a:p>
        </p:txBody>
      </p:sp>
      <p:sp>
        <p:nvSpPr>
          <p:cNvPr id="4"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⑦a </a:t>
            </a:r>
            <a:r>
              <a:rPr lang="ru-RU" dirty="0"/>
              <a:t>Требования</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834610465"/>
              </p:ext>
            </p:extLst>
          </p:nvPr>
        </p:nvGraphicFramePr>
        <p:xfrm>
          <a:off x="2261419" y="1936954"/>
          <a:ext cx="8367252" cy="4392747"/>
        </p:xfrm>
        <a:graphic>
          <a:graphicData uri="http://schemas.openxmlformats.org/drawingml/2006/table">
            <a:tbl>
              <a:tblPr firstRow="1" bandRow="1">
                <a:tableStyleId>{5940675A-B579-460E-94D1-54222C63F5DA}</a:tableStyleId>
              </a:tblPr>
              <a:tblGrid>
                <a:gridCol w="2789084">
                  <a:extLst>
                    <a:ext uri="{9D8B030D-6E8A-4147-A177-3AD203B41FA5}">
                      <a16:colId xmlns:a16="http://schemas.microsoft.com/office/drawing/2014/main" val="20000"/>
                    </a:ext>
                  </a:extLst>
                </a:gridCol>
                <a:gridCol w="2789084">
                  <a:extLst>
                    <a:ext uri="{9D8B030D-6E8A-4147-A177-3AD203B41FA5}">
                      <a16:colId xmlns:a16="http://schemas.microsoft.com/office/drawing/2014/main" val="20001"/>
                    </a:ext>
                  </a:extLst>
                </a:gridCol>
                <a:gridCol w="2789084">
                  <a:extLst>
                    <a:ext uri="{9D8B030D-6E8A-4147-A177-3AD203B41FA5}">
                      <a16:colId xmlns:a16="http://schemas.microsoft.com/office/drawing/2014/main" val="20002"/>
                    </a:ext>
                  </a:extLst>
                </a:gridCol>
              </a:tblGrid>
              <a:tr h="460827">
                <a:tc>
                  <a:txBody>
                    <a:bodyPr/>
                    <a:lstStyle/>
                    <a:p>
                      <a:pPr algn="ctr"/>
                      <a:r>
                        <a:rPr lang="ru-RU" sz="2000" b="1" dirty="0"/>
                        <a:t>Соответствие</a:t>
                      </a:r>
                      <a:endParaRPr lang="en-US" sz="2000" b="1" dirty="0"/>
                    </a:p>
                  </a:txBody>
                  <a:tcPr>
                    <a:solidFill>
                      <a:srgbClr val="FFC000">
                        <a:alpha val="32157"/>
                      </a:srgbClr>
                    </a:solidFill>
                  </a:tcPr>
                </a:tc>
                <a:tc>
                  <a:txBody>
                    <a:bodyPr/>
                    <a:lstStyle/>
                    <a:p>
                      <a:pPr algn="ctr"/>
                      <a:r>
                        <a:rPr lang="ru-RU" sz="2000" b="1" dirty="0"/>
                        <a:t>Производительность</a:t>
                      </a:r>
                      <a:r>
                        <a:rPr lang="en-US" sz="2000" b="1" dirty="0"/>
                        <a:t> </a:t>
                      </a:r>
                    </a:p>
                  </a:txBody>
                  <a:tcPr>
                    <a:solidFill>
                      <a:srgbClr val="FFC000">
                        <a:alpha val="32157"/>
                      </a:srgbClr>
                    </a:solidFill>
                  </a:tcPr>
                </a:tc>
                <a:tc>
                  <a:txBody>
                    <a:bodyPr/>
                    <a:lstStyle/>
                    <a:p>
                      <a:pPr algn="ctr"/>
                      <a:r>
                        <a:rPr lang="ru-RU" sz="2000" b="1" dirty="0"/>
                        <a:t>Смешанный вариант</a:t>
                      </a:r>
                      <a:endParaRPr lang="en-US" sz="2000" b="1" dirty="0"/>
                    </a:p>
                  </a:txBody>
                  <a:tcPr>
                    <a:solidFill>
                      <a:srgbClr val="FFC000">
                        <a:alpha val="32157"/>
                      </a:srgbClr>
                    </a:solidFill>
                  </a:tcPr>
                </a:tc>
                <a:extLst>
                  <a:ext uri="{0D108BD9-81ED-4DB2-BD59-A6C34878D82A}">
                    <a16:rowId xmlns:a16="http://schemas.microsoft.com/office/drawing/2014/main" val="10000"/>
                  </a:ext>
                </a:extLst>
              </a:tr>
              <a:tr h="3590064">
                <a:tc>
                  <a:txBody>
                    <a:bodyPr/>
                    <a:lstStyle/>
                    <a:p>
                      <a:endParaRPr lang="en-US" sz="2800" b="1" dirty="0"/>
                    </a:p>
                    <a:p>
                      <a:endParaRPr lang="en-US" sz="2800" b="1" dirty="0"/>
                    </a:p>
                    <a:p>
                      <a:endParaRPr lang="en-US" sz="2800" b="1" dirty="0"/>
                    </a:p>
                  </a:txBody>
                  <a:tcPr/>
                </a:tc>
                <a:tc>
                  <a:txBody>
                    <a:bodyPr/>
                    <a:lstStyle/>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txBody>
                  <a:tcPr/>
                </a:tc>
                <a:tc>
                  <a:txBody>
                    <a:bodyPr/>
                    <a:lstStyle/>
                    <a:p>
                      <a:endParaRPr lang="en-US" sz="2800" b="1"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220860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1200" y="285134"/>
            <a:ext cx="8453438" cy="711817"/>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pPr>
              <a:defRPr/>
            </a:pPr>
            <a:r>
              <a:rPr lang="ru-RU" altLang="en-US" dirty="0">
                <a:solidFill>
                  <a:srgbClr val="002060"/>
                </a:solidFill>
                <a:latin typeface="+mj-lt"/>
                <a:ea typeface="+mj-ea"/>
                <a:cs typeface="+mj-cs"/>
              </a:rPr>
              <a:t>Примеры ответов</a:t>
            </a:r>
            <a:endParaRPr lang="en-US" altLang="en-US" dirty="0">
              <a:solidFill>
                <a:srgbClr val="002060"/>
              </a:solidFill>
              <a:latin typeface="+mj-lt"/>
              <a:ea typeface="+mj-ea"/>
              <a:cs typeface="+mj-cs"/>
            </a:endParaRPr>
          </a:p>
        </p:txBody>
      </p:sp>
      <p:sp>
        <p:nvSpPr>
          <p:cNvPr id="22531" name="Content Placeholder 2"/>
          <p:cNvSpPr>
            <a:spLocks noGrp="1"/>
          </p:cNvSpPr>
          <p:nvPr>
            <p:ph sz="half" idx="1"/>
          </p:nvPr>
        </p:nvSpPr>
        <p:spPr>
          <a:xfrm>
            <a:off x="3962400" y="1212851"/>
            <a:ext cx="6617110" cy="1077767"/>
          </a:xfrm>
          <a:ln>
            <a:solidFill>
              <a:schemeClr val="accent1"/>
            </a:solidFill>
          </a:ln>
          <a:effectLst>
            <a:glow rad="101600">
              <a:schemeClr val="accent1">
                <a:satMod val="175000"/>
                <a:alpha val="40000"/>
              </a:schemeClr>
            </a:glow>
          </a:effectLst>
        </p:spPr>
        <p:txBody>
          <a:bodyPr>
            <a:normAutofit fontScale="85000" lnSpcReduction="20000"/>
          </a:bodyPr>
          <a:lstStyle/>
          <a:p>
            <a:pPr marL="0" indent="0">
              <a:buNone/>
            </a:pPr>
            <a:r>
              <a:rPr lang="ru-RU" altLang="en-US" sz="2000" b="1" u="sng" dirty="0"/>
              <a:t>СООТВЕТСТВИЕ</a:t>
            </a:r>
            <a:endParaRPr lang="en-US" altLang="en-US" sz="2000" dirty="0"/>
          </a:p>
          <a:p>
            <a:pPr marL="0" indent="0">
              <a:buNone/>
            </a:pPr>
            <a:r>
              <a:rPr lang="ru-RU" altLang="en-US" sz="1800" dirty="0"/>
              <a:t>120 школьных парт (двухместные) из </a:t>
            </a:r>
            <a:r>
              <a:rPr lang="ru-RU" altLang="en-US" sz="1800" dirty="0" err="1"/>
              <a:t>шпонированного</a:t>
            </a:r>
            <a:r>
              <a:rPr lang="ru-RU" altLang="en-US" sz="1800" dirty="0"/>
              <a:t> МДФ, 110х70 см, толщиной 3 см, согласно предоставленным детальным чертежам. Стальные элементы должны быть оцинкованы и окрашены алкидной эмалью зеленого цвета.</a:t>
            </a:r>
            <a:endParaRPr lang="en-US" altLang="en-US" sz="1800" dirty="0"/>
          </a:p>
        </p:txBody>
      </p:sp>
      <p:sp>
        <p:nvSpPr>
          <p:cNvPr id="22532" name="Content Placeholder 3"/>
          <p:cNvSpPr>
            <a:spLocks noGrp="1"/>
          </p:cNvSpPr>
          <p:nvPr>
            <p:ph sz="half" idx="2"/>
          </p:nvPr>
        </p:nvSpPr>
        <p:spPr>
          <a:xfrm>
            <a:off x="1981200" y="3036223"/>
            <a:ext cx="6350000" cy="1636713"/>
          </a:xfrm>
          <a:ln>
            <a:solidFill>
              <a:schemeClr val="accent4"/>
            </a:solidFill>
          </a:ln>
          <a:effectLst>
            <a:glow rad="139700">
              <a:schemeClr val="accent2">
                <a:satMod val="175000"/>
                <a:alpha val="40000"/>
              </a:schemeClr>
            </a:glow>
          </a:effectLst>
        </p:spPr>
        <p:txBody>
          <a:bodyPr>
            <a:normAutofit fontScale="85000" lnSpcReduction="20000"/>
          </a:bodyPr>
          <a:lstStyle/>
          <a:p>
            <a:pPr marL="0" indent="0">
              <a:buNone/>
            </a:pPr>
            <a:r>
              <a:rPr lang="ru-RU" altLang="en-US" sz="2000" b="1" u="sng" dirty="0"/>
              <a:t>ПРОИЗВОДИТЕЛЬНОСТЬ</a:t>
            </a:r>
            <a:endParaRPr lang="en-US" altLang="en-US" sz="2000" dirty="0"/>
          </a:p>
          <a:p>
            <a:pPr marL="0" indent="0">
              <a:buNone/>
            </a:pPr>
            <a:r>
              <a:rPr lang="ru-RU" altLang="en-US" sz="1800" dirty="0"/>
              <a:t>Школьные парты для 240 учащихся начальных классов, обеспечивающие безопасную среду в классе, способствующую сотрудничеству, обучению и обмену знаниями. Столы не требуют ремонта в течение первых 5 лет использования.</a:t>
            </a:r>
            <a:r>
              <a:rPr lang="en-US" altLang="en-US" sz="1800" dirty="0"/>
              <a:t> </a:t>
            </a:r>
          </a:p>
          <a:p>
            <a:pPr marL="0" indent="0">
              <a:buNone/>
            </a:pPr>
            <a:endParaRPr lang="en-US" altLang="en-US" sz="2000" dirty="0"/>
          </a:p>
        </p:txBody>
      </p:sp>
      <p:sp>
        <p:nvSpPr>
          <p:cNvPr id="8" name="TextBox 7"/>
          <p:cNvSpPr txBox="1"/>
          <p:nvPr/>
        </p:nvSpPr>
        <p:spPr>
          <a:xfrm>
            <a:off x="3924044" y="4845050"/>
            <a:ext cx="6655466" cy="1785104"/>
          </a:xfrm>
          <a:prstGeom prst="rect">
            <a:avLst/>
          </a:prstGeom>
          <a:noFill/>
          <a:ln>
            <a:solidFill>
              <a:srgbClr val="00B050"/>
            </a:solidFill>
          </a:ln>
          <a:effectLst>
            <a:glow rad="101600">
              <a:schemeClr val="accent6">
                <a:satMod val="175000"/>
                <a:alpha val="40000"/>
              </a:schemeClr>
            </a:glow>
          </a:effectLst>
        </p:spPr>
        <p:txBody>
          <a:bodyPr wrap="square">
            <a:spAutoFit/>
          </a:bodyPr>
          <a:lstStyle/>
          <a:p>
            <a:pPr>
              <a:defRPr/>
            </a:pPr>
            <a:r>
              <a:rPr lang="ru-RU" sz="2000" b="1" u="sng" dirty="0"/>
              <a:t>СМЕШАННЫЙ ТИП</a:t>
            </a:r>
            <a:endParaRPr lang="en-US" sz="2000" dirty="0">
              <a:latin typeface="Arial" charset="0"/>
              <a:cs typeface="Arial" charset="0"/>
            </a:endParaRPr>
          </a:p>
          <a:p>
            <a:pPr>
              <a:defRPr/>
            </a:pPr>
            <a:r>
              <a:rPr lang="ru-RU" dirty="0">
                <a:latin typeface="Arial" charset="0"/>
                <a:cs typeface="Arial" charset="0"/>
              </a:rPr>
              <a:t>Школьные парты для 240 учащихся начальных классов должны быть изготовлены из клееных деревянных досок (толщиной 3 см) и стальных конструкций с защитой от коррозии (толщиной 3 мм), спроектированных для удобства при обучении и сотрудничестве.</a:t>
            </a:r>
            <a:endParaRPr lang="en-US" dirty="0">
              <a:latin typeface="Arial" charset="0"/>
              <a:cs typeface="Arial" charset="0"/>
            </a:endParaRPr>
          </a:p>
        </p:txBody>
      </p:sp>
      <p:pic>
        <p:nvPicPr>
          <p:cNvPr id="22537" name="Picture 10" descr="Image result for school des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135064"/>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Image result for school des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776" y="2959101"/>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0" descr="Image result for school des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4670426"/>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70826852"/>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2752" y="183776"/>
            <a:ext cx="8036547" cy="864551"/>
          </a:xfrm>
          <a:noFill/>
          <a:ln>
            <a:solidFill>
              <a:schemeClr val="tx1">
                <a:lumMod val="50000"/>
                <a:lumOff val="50000"/>
              </a:schemeClr>
            </a:solidFill>
          </a:ln>
        </p:spPr>
        <p:txBody>
          <a:bodyPr vert="horz" lIns="91440" tIns="45720" rIns="91440" bIns="45720" rtlCol="0" anchor="ctr">
            <a:normAutofit/>
          </a:bodyPr>
          <a:lstStyle/>
          <a:p>
            <a:r>
              <a:rPr lang="ru-RU" dirty="0"/>
              <a:t>Упражнение</a:t>
            </a:r>
            <a:r>
              <a:rPr lang="en-US" dirty="0"/>
              <a:t> ⑦b </a:t>
            </a:r>
            <a:r>
              <a:rPr lang="ru-RU" dirty="0"/>
              <a:t>Требования</a:t>
            </a:r>
            <a:endParaRPr lang="en-US" dirty="0"/>
          </a:p>
        </p:txBody>
      </p:sp>
      <p:sp>
        <p:nvSpPr>
          <p:cNvPr id="5" name="Content Placeholder 2"/>
          <p:cNvSpPr txBox="1">
            <a:spLocks/>
          </p:cNvSpPr>
          <p:nvPr/>
        </p:nvSpPr>
        <p:spPr>
          <a:xfrm>
            <a:off x="3063914" y="1334866"/>
            <a:ext cx="6588085" cy="5334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Ответьте «верно» или «неверно» и объясните почему</a:t>
            </a:r>
            <a:r>
              <a:rPr lang="en-US" sz="2400" dirty="0"/>
              <a:t>:</a:t>
            </a:r>
          </a:p>
        </p:txBody>
      </p:sp>
      <p:sp>
        <p:nvSpPr>
          <p:cNvPr id="7" name="Rectangle 6"/>
          <p:cNvSpPr/>
          <p:nvPr/>
        </p:nvSpPr>
        <p:spPr>
          <a:xfrm>
            <a:off x="958501" y="2049616"/>
            <a:ext cx="9353116" cy="646331"/>
          </a:xfrm>
          <a:prstGeom prst="rect">
            <a:avLst/>
          </a:prstGeom>
          <a:solidFill>
            <a:schemeClr val="accent4">
              <a:lumMod val="20000"/>
              <a:lumOff val="80000"/>
            </a:schemeClr>
          </a:solidFill>
          <a:ln>
            <a:solidFill>
              <a:schemeClr val="tx1"/>
            </a:solidFill>
          </a:ln>
        </p:spPr>
        <p:txBody>
          <a:bodyPr wrap="square">
            <a:spAutoFit/>
          </a:bodyPr>
          <a:lstStyle/>
          <a:p>
            <a:r>
              <a:rPr lang="ru-RU" dirty="0"/>
              <a:t>Можно использовать описание продукта, представленное конкретной компанией при условии, что оно будет соблюдаться другими конкурентами.</a:t>
            </a:r>
            <a:endParaRPr lang="en-US" dirty="0"/>
          </a:p>
        </p:txBody>
      </p:sp>
      <p:sp>
        <p:nvSpPr>
          <p:cNvPr id="8" name="Rectangle 7"/>
          <p:cNvSpPr/>
          <p:nvPr/>
        </p:nvSpPr>
        <p:spPr>
          <a:xfrm>
            <a:off x="10296480" y="2049616"/>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В </a:t>
            </a:r>
            <a:endParaRPr lang="en-US" sz="2400" dirty="0"/>
          </a:p>
        </p:txBody>
      </p:sp>
      <p:sp>
        <p:nvSpPr>
          <p:cNvPr id="12" name="Rectangle 11"/>
          <p:cNvSpPr/>
          <p:nvPr/>
        </p:nvSpPr>
        <p:spPr>
          <a:xfrm>
            <a:off x="958501" y="2679126"/>
            <a:ext cx="9353114" cy="369332"/>
          </a:xfrm>
          <a:prstGeom prst="rect">
            <a:avLst/>
          </a:prstGeom>
          <a:solidFill>
            <a:schemeClr val="accent4">
              <a:lumMod val="20000"/>
              <a:lumOff val="80000"/>
            </a:schemeClr>
          </a:solidFill>
          <a:ln>
            <a:solidFill>
              <a:schemeClr val="tx1"/>
            </a:solidFill>
          </a:ln>
        </p:spPr>
        <p:txBody>
          <a:bodyPr wrap="square">
            <a:spAutoFit/>
          </a:bodyPr>
          <a:lstStyle/>
          <a:p>
            <a:r>
              <a:rPr lang="ru-RU" dirty="0"/>
              <a:t>Вы всегда можете ссылаться на торговые марки, если мы указываем «или на эквивалент».</a:t>
            </a:r>
            <a:endParaRPr lang="en-US" dirty="0"/>
          </a:p>
        </p:txBody>
      </p:sp>
      <p:sp>
        <p:nvSpPr>
          <p:cNvPr id="13" name="Rectangle 12"/>
          <p:cNvSpPr/>
          <p:nvPr/>
        </p:nvSpPr>
        <p:spPr>
          <a:xfrm>
            <a:off x="958501" y="3045917"/>
            <a:ext cx="9345548" cy="646331"/>
          </a:xfrm>
          <a:prstGeom prst="rect">
            <a:avLst/>
          </a:prstGeom>
          <a:solidFill>
            <a:schemeClr val="accent4">
              <a:lumMod val="20000"/>
              <a:lumOff val="80000"/>
            </a:schemeClr>
          </a:solidFill>
          <a:ln>
            <a:solidFill>
              <a:schemeClr val="tx1"/>
            </a:solidFill>
          </a:ln>
        </p:spPr>
        <p:txBody>
          <a:bodyPr wrap="square">
            <a:spAutoFit/>
          </a:bodyPr>
          <a:lstStyle/>
          <a:p>
            <a:r>
              <a:rPr lang="ru-RU" dirty="0"/>
              <a:t>Благодаря присуждению договора по заявке с самой низкой ценой мы можем использовать требования на основе соответствия или на основе производительности.</a:t>
            </a:r>
            <a:endParaRPr lang="en-US" dirty="0"/>
          </a:p>
        </p:txBody>
      </p:sp>
      <p:sp>
        <p:nvSpPr>
          <p:cNvPr id="14" name="Rectangle 13"/>
          <p:cNvSpPr/>
          <p:nvPr/>
        </p:nvSpPr>
        <p:spPr>
          <a:xfrm>
            <a:off x="958500" y="3696851"/>
            <a:ext cx="9353115" cy="553998"/>
          </a:xfrm>
          <a:prstGeom prst="rect">
            <a:avLst/>
          </a:prstGeom>
          <a:solidFill>
            <a:schemeClr val="accent4">
              <a:lumMod val="20000"/>
              <a:lumOff val="80000"/>
            </a:schemeClr>
          </a:solidFill>
          <a:ln>
            <a:solidFill>
              <a:schemeClr val="tx1"/>
            </a:solidFill>
          </a:ln>
        </p:spPr>
        <p:txBody>
          <a:bodyPr wrap="square">
            <a:spAutoFit/>
          </a:bodyPr>
          <a:lstStyle/>
          <a:p>
            <a:pPr marL="0" lvl="1">
              <a:defRPr/>
            </a:pPr>
            <a:r>
              <a:rPr lang="ru-RU" altLang="en-US" sz="1500" dirty="0"/>
              <a:t>При покупке грузовиков по заявке с самой низкой ценой, мы можем описать объем загрузки грузовика следующим образом: «Минимум 12 кубических метров и предпочтительно 13 кубических метров».</a:t>
            </a:r>
            <a:endParaRPr lang="en-US" altLang="en-US" sz="1500" dirty="0"/>
          </a:p>
        </p:txBody>
      </p:sp>
      <p:sp>
        <p:nvSpPr>
          <p:cNvPr id="15" name="Rectangle 14"/>
          <p:cNvSpPr/>
          <p:nvPr/>
        </p:nvSpPr>
        <p:spPr>
          <a:xfrm>
            <a:off x="958499" y="4340398"/>
            <a:ext cx="9345549" cy="646331"/>
          </a:xfrm>
          <a:prstGeom prst="rect">
            <a:avLst/>
          </a:prstGeom>
          <a:solidFill>
            <a:schemeClr val="accent4">
              <a:lumMod val="20000"/>
              <a:lumOff val="80000"/>
            </a:schemeClr>
          </a:solidFill>
          <a:ln>
            <a:solidFill>
              <a:schemeClr val="tx1"/>
            </a:solidFill>
          </a:ln>
        </p:spPr>
        <p:txBody>
          <a:bodyPr wrap="square">
            <a:spAutoFit/>
          </a:bodyPr>
          <a:lstStyle/>
          <a:p>
            <a:r>
              <a:rPr lang="ru-RU" dirty="0"/>
              <a:t>Одной из характеристик монитора компьютера, которую мы покупаем, является его размер: 12-17 дюймов. Это хорошая характеристика, так как мы оставляем поле допуска.</a:t>
            </a:r>
            <a:endParaRPr lang="en-US" dirty="0"/>
          </a:p>
        </p:txBody>
      </p:sp>
      <p:sp>
        <p:nvSpPr>
          <p:cNvPr id="16" name="Rectangle 15"/>
          <p:cNvSpPr/>
          <p:nvPr/>
        </p:nvSpPr>
        <p:spPr>
          <a:xfrm>
            <a:off x="950932" y="4984188"/>
            <a:ext cx="9345548" cy="584775"/>
          </a:xfrm>
          <a:prstGeom prst="rect">
            <a:avLst/>
          </a:prstGeom>
          <a:solidFill>
            <a:schemeClr val="accent4">
              <a:lumMod val="20000"/>
              <a:lumOff val="80000"/>
            </a:schemeClr>
          </a:solidFill>
          <a:ln>
            <a:solidFill>
              <a:schemeClr val="tx1"/>
            </a:solidFill>
          </a:ln>
        </p:spPr>
        <p:txBody>
          <a:bodyPr wrap="square">
            <a:spAutoFit/>
          </a:bodyPr>
          <a:lstStyle/>
          <a:p>
            <a:r>
              <a:rPr lang="ru-RU" sz="1400" dirty="0"/>
              <a:t>Разрешение изменений или указание альтернативы позволяет участникам торгов быть креативными. </a:t>
            </a:r>
            <a:r>
              <a:rPr lang="ru-RU" dirty="0"/>
              <a:t>инновационных</a:t>
            </a:r>
            <a:r>
              <a:rPr lang="en-US" dirty="0"/>
              <a:t>.</a:t>
            </a:r>
          </a:p>
        </p:txBody>
      </p:sp>
      <p:sp>
        <p:nvSpPr>
          <p:cNvPr id="17" name="Rectangle 16"/>
          <p:cNvSpPr/>
          <p:nvPr/>
        </p:nvSpPr>
        <p:spPr>
          <a:xfrm>
            <a:off x="958499" y="5346515"/>
            <a:ext cx="9345549" cy="369332"/>
          </a:xfrm>
          <a:prstGeom prst="rect">
            <a:avLst/>
          </a:prstGeom>
          <a:solidFill>
            <a:schemeClr val="accent4">
              <a:lumMod val="20000"/>
              <a:lumOff val="80000"/>
            </a:schemeClr>
          </a:solidFill>
          <a:ln>
            <a:solidFill>
              <a:schemeClr val="tx1"/>
            </a:solidFill>
          </a:ln>
        </p:spPr>
        <p:txBody>
          <a:bodyPr wrap="square">
            <a:spAutoFit/>
          </a:bodyPr>
          <a:lstStyle/>
          <a:p>
            <a:r>
              <a:rPr lang="ru-RU" dirty="0"/>
              <a:t>Ответственность за соответствие назначению несет сторона, которая разработала продукты</a:t>
            </a:r>
            <a:r>
              <a:rPr lang="en-US" dirty="0"/>
              <a:t>.</a:t>
            </a:r>
          </a:p>
        </p:txBody>
      </p:sp>
      <p:sp>
        <p:nvSpPr>
          <p:cNvPr id="18" name="Rectangle 17"/>
          <p:cNvSpPr/>
          <p:nvPr/>
        </p:nvSpPr>
        <p:spPr>
          <a:xfrm>
            <a:off x="10307833" y="3153812"/>
            <a:ext cx="801694" cy="461665"/>
          </a:xfrm>
          <a:prstGeom prst="rect">
            <a:avLst/>
          </a:prstGeom>
          <a:solidFill>
            <a:schemeClr val="accent4">
              <a:lumMod val="20000"/>
              <a:lumOff val="80000"/>
            </a:schemeClr>
          </a:solidFill>
          <a:ln>
            <a:solidFill>
              <a:schemeClr val="tx1"/>
            </a:solidFill>
          </a:ln>
        </p:spPr>
        <p:txBody>
          <a:bodyPr wrap="square" anchor="ctr">
            <a:spAutoFit/>
          </a:bodyPr>
          <a:lstStyle/>
          <a:p>
            <a:pPr algn="ctr"/>
            <a:r>
              <a:rPr lang="ru-RU" sz="2400" dirty="0"/>
              <a:t>В</a:t>
            </a:r>
            <a:endParaRPr lang="en-US" sz="2400" dirty="0"/>
          </a:p>
        </p:txBody>
      </p:sp>
      <p:sp>
        <p:nvSpPr>
          <p:cNvPr id="19" name="Rectangle 18"/>
          <p:cNvSpPr/>
          <p:nvPr/>
        </p:nvSpPr>
        <p:spPr>
          <a:xfrm>
            <a:off x="10311615" y="2694430"/>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Н</a:t>
            </a:r>
            <a:endParaRPr lang="en-US" sz="2400" dirty="0"/>
          </a:p>
        </p:txBody>
      </p:sp>
      <p:sp>
        <p:nvSpPr>
          <p:cNvPr id="20" name="Rectangle 19"/>
          <p:cNvSpPr/>
          <p:nvPr/>
        </p:nvSpPr>
        <p:spPr>
          <a:xfrm>
            <a:off x="10307833" y="4340398"/>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Н</a:t>
            </a:r>
            <a:endParaRPr lang="en-US" sz="2400" dirty="0"/>
          </a:p>
        </p:txBody>
      </p:sp>
      <p:sp>
        <p:nvSpPr>
          <p:cNvPr id="21" name="Rectangle 20"/>
          <p:cNvSpPr/>
          <p:nvPr/>
        </p:nvSpPr>
        <p:spPr>
          <a:xfrm>
            <a:off x="10307834" y="3693915"/>
            <a:ext cx="801694"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Н</a:t>
            </a:r>
            <a:endParaRPr lang="en-US" sz="2400" dirty="0"/>
          </a:p>
        </p:txBody>
      </p:sp>
      <p:sp>
        <p:nvSpPr>
          <p:cNvPr id="23" name="Rectangle 22"/>
          <p:cNvSpPr/>
          <p:nvPr/>
        </p:nvSpPr>
        <p:spPr>
          <a:xfrm>
            <a:off x="10304048" y="4984188"/>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В</a:t>
            </a:r>
            <a:endParaRPr lang="en-US" sz="2400" dirty="0"/>
          </a:p>
        </p:txBody>
      </p:sp>
      <p:sp>
        <p:nvSpPr>
          <p:cNvPr id="24" name="Rectangle 23"/>
          <p:cNvSpPr/>
          <p:nvPr/>
        </p:nvSpPr>
        <p:spPr>
          <a:xfrm>
            <a:off x="10311615" y="5342819"/>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В</a:t>
            </a:r>
            <a:endParaRPr lang="en-US" sz="2400" dirty="0"/>
          </a:p>
        </p:txBody>
      </p:sp>
    </p:spTree>
    <p:custDataLst>
      <p:tags r:id="rId1"/>
    </p:custDataLst>
    <p:extLst>
      <p:ext uri="{BB962C8B-B14F-4D97-AF65-F5344CB8AC3E}">
        <p14:creationId xmlns:p14="http://schemas.microsoft.com/office/powerpoint/2010/main" val="1273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33400"/>
          </a:xfrm>
        </p:spPr>
        <p:txBody>
          <a:bodyPr>
            <a:normAutofit/>
          </a:bodyPr>
          <a:lstStyle/>
          <a:p>
            <a:pPr marL="0" indent="0">
              <a:buNone/>
            </a:pPr>
            <a:r>
              <a:rPr lang="ru-RU" dirty="0"/>
              <a:t>Выберите правильный ответ</a:t>
            </a:r>
            <a:r>
              <a:rPr lang="en-US" dirty="0"/>
              <a:t>:</a:t>
            </a:r>
          </a:p>
        </p:txBody>
      </p:sp>
      <p:sp>
        <p:nvSpPr>
          <p:cNvPr id="4" name="Title 1"/>
          <p:cNvSpPr>
            <a:spLocks noGrp="1"/>
          </p:cNvSpPr>
          <p:nvPr>
            <p:ph type="title"/>
          </p:nvPr>
        </p:nvSpPr>
        <p:spPr>
          <a:xfrm>
            <a:off x="1981200" y="279554"/>
            <a:ext cx="8229600" cy="792162"/>
          </a:xfrm>
          <a:noFill/>
        </p:spPr>
        <p:txBody>
          <a:bodyPr>
            <a:normAutofit/>
          </a:bodyPr>
          <a:lstStyle/>
          <a:p>
            <a:r>
              <a:rPr lang="ru-RU" dirty="0"/>
              <a:t>Упражнения</a:t>
            </a:r>
            <a:r>
              <a:rPr lang="en-US" dirty="0"/>
              <a:t> ⑦c </a:t>
            </a:r>
            <a:r>
              <a:rPr lang="ru-RU" dirty="0"/>
              <a:t>Требования</a:t>
            </a:r>
            <a:endParaRPr lang="en-US" dirty="0"/>
          </a:p>
        </p:txBody>
      </p:sp>
      <p:sp>
        <p:nvSpPr>
          <p:cNvPr id="5" name="Content Placeholder 2"/>
          <p:cNvSpPr txBox="1">
            <a:spLocks/>
          </p:cNvSpPr>
          <p:nvPr/>
        </p:nvSpPr>
        <p:spPr>
          <a:xfrm>
            <a:off x="1981200" y="1798638"/>
            <a:ext cx="8229600" cy="21054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ru-RU" sz="2400" dirty="0"/>
              <a:t>Когда у Клиента очень мало возможностей для подготовки анализа потребностей, проектирования и спецификаций оборудования по обработке отходов.</a:t>
            </a:r>
            <a:r>
              <a:rPr lang="en-US" sz="2400" dirty="0"/>
              <a:t>  </a:t>
            </a:r>
          </a:p>
          <a:p>
            <a:pPr marL="457200" lvl="1" indent="0">
              <a:buNone/>
            </a:pPr>
            <a:endParaRPr lang="en-US" dirty="0"/>
          </a:p>
          <a:p>
            <a:pPr marL="971550" lvl="1" indent="-514350">
              <a:buFont typeface="+mj-lt"/>
              <a:buAutoNum type="alphaUcPeriod"/>
            </a:pPr>
            <a:endParaRPr lang="en-US" dirty="0"/>
          </a:p>
        </p:txBody>
      </p:sp>
      <p:sp>
        <p:nvSpPr>
          <p:cNvPr id="2" name="Oval 1"/>
          <p:cNvSpPr/>
          <p:nvPr/>
        </p:nvSpPr>
        <p:spPr>
          <a:xfrm>
            <a:off x="122902" y="3109453"/>
            <a:ext cx="3333135" cy="1681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A. </a:t>
            </a:r>
            <a:r>
              <a:rPr lang="ru-RU" sz="1200" dirty="0"/>
              <a:t>Выбрать поставщика по схеме «Проектирование – Строительство» для проектирования, разработки спецификации, поставок и установки</a:t>
            </a:r>
            <a:endParaRPr lang="en-GB" sz="1200" dirty="0"/>
          </a:p>
        </p:txBody>
      </p:sp>
      <p:sp>
        <p:nvSpPr>
          <p:cNvPr id="6" name="Oval 5"/>
          <p:cNvSpPr/>
          <p:nvPr/>
        </p:nvSpPr>
        <p:spPr>
          <a:xfrm>
            <a:off x="2723535" y="4483510"/>
            <a:ext cx="3578941" cy="16641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 </a:t>
            </a:r>
            <a:r>
              <a:rPr lang="ru-RU" sz="1400" dirty="0"/>
              <a:t>Нанять консультанта для оценки потребностей и разработки спецификаций и выбрать поставщика по схеме условиях «Проектирование – торги – строительство»</a:t>
            </a:r>
            <a:endParaRPr lang="en-GB" sz="1400" dirty="0"/>
          </a:p>
        </p:txBody>
      </p:sp>
      <p:sp>
        <p:nvSpPr>
          <p:cNvPr id="7" name="Oval 6"/>
          <p:cNvSpPr/>
          <p:nvPr/>
        </p:nvSpPr>
        <p:spPr>
          <a:xfrm>
            <a:off x="5587180" y="3059843"/>
            <a:ext cx="3411793" cy="168845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 </a:t>
            </a:r>
            <a:r>
              <a:rPr lang="ru-RU" sz="1400" dirty="0"/>
              <a:t>Включить в объем строительных работ закупки всего необходимого оборудования (по схеме «Проектирование-Закупки-Строительство»)</a:t>
            </a:r>
            <a:endParaRPr lang="en-GB" sz="1400" dirty="0"/>
          </a:p>
        </p:txBody>
      </p:sp>
      <p:sp>
        <p:nvSpPr>
          <p:cNvPr id="8" name="Oval 7"/>
          <p:cNvSpPr/>
          <p:nvPr/>
        </p:nvSpPr>
        <p:spPr>
          <a:xfrm>
            <a:off x="8381999" y="4483510"/>
            <a:ext cx="3657601" cy="1681317"/>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 </a:t>
            </a:r>
            <a:r>
              <a:rPr lang="ru-RU" dirty="0"/>
              <a:t>Перевести этот объем оператору установки для обработки твердых отходов</a:t>
            </a:r>
            <a:endParaRPr lang="en-GB" dirty="0"/>
          </a:p>
        </p:txBody>
      </p:sp>
    </p:spTree>
    <p:custDataLst>
      <p:tags r:id="rId1"/>
    </p:custDataLst>
    <p:extLst>
      <p:ext uri="{BB962C8B-B14F-4D97-AF65-F5344CB8AC3E}">
        <p14:creationId xmlns:p14="http://schemas.microsoft.com/office/powerpoint/2010/main" val="413535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2928" y="1288026"/>
            <a:ext cx="8037871" cy="1347018"/>
          </a:xfrm>
        </p:spPr>
        <p:txBody>
          <a:bodyPr>
            <a:normAutofit/>
          </a:bodyPr>
          <a:lstStyle/>
          <a:p>
            <a:pPr marL="0" indent="0" algn="ctr">
              <a:buNone/>
            </a:pPr>
            <a:r>
              <a:rPr lang="ru-RU" dirty="0"/>
              <a:t>Выберите правильный ответ</a:t>
            </a:r>
            <a:r>
              <a:rPr lang="en-US" dirty="0"/>
              <a:t>.</a:t>
            </a:r>
          </a:p>
          <a:p>
            <a:pPr marL="0" indent="0" algn="ctr">
              <a:buNone/>
            </a:pPr>
            <a:r>
              <a:rPr lang="en-US" dirty="0"/>
              <a:t>2. </a:t>
            </a:r>
            <a:r>
              <a:rPr lang="ru-RU" dirty="0"/>
              <a:t>Для описание генераторной установки</a:t>
            </a:r>
            <a:r>
              <a:rPr lang="en-US" dirty="0"/>
              <a:t>:</a:t>
            </a:r>
          </a:p>
        </p:txBody>
      </p:sp>
      <p:sp>
        <p:nvSpPr>
          <p:cNvPr id="4"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⑦c </a:t>
            </a:r>
            <a:r>
              <a:rPr lang="ru-RU" dirty="0"/>
              <a:t>Требования</a:t>
            </a:r>
            <a:endParaRPr lang="en-US" dirty="0"/>
          </a:p>
        </p:txBody>
      </p:sp>
      <p:sp>
        <p:nvSpPr>
          <p:cNvPr id="5" name="Content Placeholder 2"/>
          <p:cNvSpPr txBox="1">
            <a:spLocks/>
          </p:cNvSpPr>
          <p:nvPr/>
        </p:nvSpPr>
        <p:spPr>
          <a:xfrm>
            <a:off x="4214351" y="1980537"/>
            <a:ext cx="4203290" cy="6200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a:p>
        </p:txBody>
      </p:sp>
      <p:sp>
        <p:nvSpPr>
          <p:cNvPr id="2" name="Oval 1"/>
          <p:cNvSpPr/>
          <p:nvPr/>
        </p:nvSpPr>
        <p:spPr>
          <a:xfrm>
            <a:off x="599767" y="2753032"/>
            <a:ext cx="2723537" cy="12634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75</a:t>
            </a:r>
            <a:r>
              <a:rPr lang="ru-RU" dirty="0"/>
              <a:t> </a:t>
            </a:r>
            <a:r>
              <a:rPr lang="ru-RU" dirty="0" err="1"/>
              <a:t>кВА</a:t>
            </a:r>
            <a:r>
              <a:rPr lang="en-GB" dirty="0"/>
              <a:t> </a:t>
            </a:r>
          </a:p>
        </p:txBody>
      </p:sp>
      <p:sp>
        <p:nvSpPr>
          <p:cNvPr id="6" name="Oval 5"/>
          <p:cNvSpPr/>
          <p:nvPr/>
        </p:nvSpPr>
        <p:spPr>
          <a:xfrm>
            <a:off x="3323304" y="3775587"/>
            <a:ext cx="2674373" cy="13076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 75-80</a:t>
            </a:r>
            <a:r>
              <a:rPr lang="ru-RU" dirty="0"/>
              <a:t> </a:t>
            </a:r>
            <a:r>
              <a:rPr lang="ru-RU" dirty="0" err="1"/>
              <a:t>кВА</a:t>
            </a:r>
            <a:endParaRPr lang="en-GB" dirty="0"/>
          </a:p>
        </p:txBody>
      </p:sp>
      <p:sp>
        <p:nvSpPr>
          <p:cNvPr id="7" name="Oval 6"/>
          <p:cNvSpPr/>
          <p:nvPr/>
        </p:nvSpPr>
        <p:spPr>
          <a:xfrm>
            <a:off x="5906727" y="2753032"/>
            <a:ext cx="2667002" cy="126344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 </a:t>
            </a:r>
            <a:r>
              <a:rPr lang="ru-RU" dirty="0"/>
              <a:t>Максимум</a:t>
            </a:r>
            <a:r>
              <a:rPr lang="en-GB" dirty="0"/>
              <a:t> 75 </a:t>
            </a:r>
            <a:r>
              <a:rPr lang="ru-RU" dirty="0" err="1"/>
              <a:t>кВА</a:t>
            </a:r>
            <a:endParaRPr lang="en-GB" dirty="0"/>
          </a:p>
        </p:txBody>
      </p:sp>
      <p:sp>
        <p:nvSpPr>
          <p:cNvPr id="8" name="Oval 7"/>
          <p:cNvSpPr/>
          <p:nvPr/>
        </p:nvSpPr>
        <p:spPr>
          <a:xfrm>
            <a:off x="8417641" y="3775587"/>
            <a:ext cx="2604320" cy="1307691"/>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 </a:t>
            </a:r>
            <a:r>
              <a:rPr lang="ru-RU" dirty="0"/>
              <a:t>Минимум</a:t>
            </a:r>
            <a:r>
              <a:rPr lang="en-GB" dirty="0"/>
              <a:t> 75 </a:t>
            </a:r>
            <a:r>
              <a:rPr lang="ru-RU" dirty="0" err="1"/>
              <a:t>кВА</a:t>
            </a:r>
            <a:endParaRPr lang="en-GB" dirty="0"/>
          </a:p>
        </p:txBody>
      </p:sp>
    </p:spTree>
    <p:custDataLst>
      <p:tags r:id="rId1"/>
    </p:custDataLst>
    <p:extLst>
      <p:ext uri="{BB962C8B-B14F-4D97-AF65-F5344CB8AC3E}">
        <p14:creationId xmlns:p14="http://schemas.microsoft.com/office/powerpoint/2010/main" val="14042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33400"/>
          </a:xfrm>
        </p:spPr>
        <p:txBody>
          <a:bodyPr>
            <a:normAutofit/>
          </a:bodyPr>
          <a:lstStyle/>
          <a:p>
            <a:pPr marL="0" indent="0" algn="ctr">
              <a:buNone/>
            </a:pPr>
            <a:r>
              <a:rPr lang="ru-RU" dirty="0"/>
              <a:t>Выберите правильный ответ</a:t>
            </a:r>
            <a:r>
              <a:rPr lang="en-US" dirty="0"/>
              <a:t>.</a:t>
            </a:r>
          </a:p>
        </p:txBody>
      </p:sp>
      <p:sp>
        <p:nvSpPr>
          <p:cNvPr id="4" name="Title 1"/>
          <p:cNvSpPr>
            <a:spLocks noGrp="1"/>
          </p:cNvSpPr>
          <p:nvPr>
            <p:ph type="title"/>
          </p:nvPr>
        </p:nvSpPr>
        <p:spPr>
          <a:xfrm>
            <a:off x="1981200" y="274638"/>
            <a:ext cx="8229600" cy="792162"/>
          </a:xfrm>
          <a:noFill/>
        </p:spPr>
        <p:txBody>
          <a:bodyPr>
            <a:normAutofit/>
          </a:bodyPr>
          <a:lstStyle/>
          <a:p>
            <a:r>
              <a:rPr lang="ru-RU" dirty="0"/>
              <a:t>Упражнение</a:t>
            </a:r>
            <a:r>
              <a:rPr lang="en-US" dirty="0"/>
              <a:t> ⑦c </a:t>
            </a:r>
            <a:r>
              <a:rPr lang="ru-RU" dirty="0"/>
              <a:t>Требования</a:t>
            </a:r>
            <a:endParaRPr lang="en-US" dirty="0"/>
          </a:p>
        </p:txBody>
      </p:sp>
      <p:sp>
        <p:nvSpPr>
          <p:cNvPr id="5" name="Content Placeholder 2"/>
          <p:cNvSpPr txBox="1">
            <a:spLocks/>
          </p:cNvSpPr>
          <p:nvPr/>
        </p:nvSpPr>
        <p:spPr>
          <a:xfrm>
            <a:off x="2015613" y="1752601"/>
            <a:ext cx="8229600" cy="914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3"/>
            </a:pPr>
            <a:r>
              <a:rPr lang="ru-RU" dirty="0"/>
              <a:t>Чтобы указать вместимость кузова мусоровоза:</a:t>
            </a:r>
            <a:endParaRPr lang="en-US" dirty="0"/>
          </a:p>
        </p:txBody>
      </p:sp>
      <p:sp>
        <p:nvSpPr>
          <p:cNvPr id="2" name="Oval 1"/>
          <p:cNvSpPr/>
          <p:nvPr/>
        </p:nvSpPr>
        <p:spPr>
          <a:xfrm>
            <a:off x="781665" y="2684207"/>
            <a:ext cx="246789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10 </a:t>
            </a:r>
            <a:r>
              <a:rPr lang="ru-RU" dirty="0"/>
              <a:t>кубических метров</a:t>
            </a:r>
            <a:endParaRPr lang="en-GB" dirty="0"/>
          </a:p>
        </p:txBody>
      </p:sp>
      <p:sp>
        <p:nvSpPr>
          <p:cNvPr id="6" name="Oval 5"/>
          <p:cNvSpPr/>
          <p:nvPr/>
        </p:nvSpPr>
        <p:spPr>
          <a:xfrm>
            <a:off x="2241755" y="4286864"/>
            <a:ext cx="2635045" cy="92914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B. 10-15 </a:t>
            </a:r>
            <a:r>
              <a:rPr lang="ru-RU" dirty="0"/>
              <a:t>кубических метров</a:t>
            </a:r>
            <a:endParaRPr lang="it-IT" dirty="0"/>
          </a:p>
        </p:txBody>
      </p:sp>
      <p:sp>
        <p:nvSpPr>
          <p:cNvPr id="8" name="Oval 7"/>
          <p:cNvSpPr/>
          <p:nvPr/>
        </p:nvSpPr>
        <p:spPr>
          <a:xfrm>
            <a:off x="3962400" y="2667001"/>
            <a:ext cx="2556386" cy="9144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 9-11 </a:t>
            </a:r>
            <a:r>
              <a:rPr lang="ru-RU" dirty="0"/>
              <a:t>кубических метров</a:t>
            </a:r>
            <a:endParaRPr lang="en-GB" dirty="0"/>
          </a:p>
        </p:txBody>
      </p:sp>
      <p:sp>
        <p:nvSpPr>
          <p:cNvPr id="9" name="Oval 8"/>
          <p:cNvSpPr/>
          <p:nvPr/>
        </p:nvSpPr>
        <p:spPr>
          <a:xfrm>
            <a:off x="5651091" y="4294238"/>
            <a:ext cx="2546554" cy="9144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 </a:t>
            </a:r>
            <a:r>
              <a:rPr lang="ru-RU" dirty="0"/>
              <a:t>Макс.</a:t>
            </a:r>
            <a:r>
              <a:rPr lang="en-GB" dirty="0"/>
              <a:t> 11 </a:t>
            </a:r>
            <a:r>
              <a:rPr lang="ru-RU" dirty="0"/>
              <a:t>кубических метров</a:t>
            </a:r>
            <a:endParaRPr lang="en-GB" dirty="0"/>
          </a:p>
        </p:txBody>
      </p:sp>
      <p:sp>
        <p:nvSpPr>
          <p:cNvPr id="10" name="Oval 9"/>
          <p:cNvSpPr/>
          <p:nvPr/>
        </p:nvSpPr>
        <p:spPr>
          <a:xfrm>
            <a:off x="7315200" y="2658398"/>
            <a:ext cx="2546554" cy="93160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 </a:t>
            </a:r>
            <a:r>
              <a:rPr lang="ru-RU" dirty="0"/>
              <a:t>Мин.</a:t>
            </a:r>
            <a:r>
              <a:rPr lang="it-IT" dirty="0"/>
              <a:t> 9 </a:t>
            </a:r>
            <a:r>
              <a:rPr lang="ru-RU" dirty="0"/>
              <a:t>кубических метров</a:t>
            </a:r>
            <a:endParaRPr lang="it-IT" dirty="0"/>
          </a:p>
        </p:txBody>
      </p:sp>
      <p:sp>
        <p:nvSpPr>
          <p:cNvPr id="11" name="Oval 10"/>
          <p:cNvSpPr/>
          <p:nvPr/>
        </p:nvSpPr>
        <p:spPr>
          <a:xfrm>
            <a:off x="9227575" y="4286864"/>
            <a:ext cx="2546554"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 </a:t>
            </a:r>
            <a:r>
              <a:rPr lang="ru-RU" sz="1400" dirty="0"/>
              <a:t>Мин.</a:t>
            </a:r>
            <a:r>
              <a:rPr lang="en-GB" sz="1400" dirty="0"/>
              <a:t> 9 </a:t>
            </a:r>
            <a:r>
              <a:rPr lang="ru-RU" sz="1400" dirty="0"/>
              <a:t>кубических метров, но предпочтительно</a:t>
            </a:r>
            <a:r>
              <a:rPr lang="en-GB" sz="1400" dirty="0"/>
              <a:t> 11</a:t>
            </a:r>
          </a:p>
        </p:txBody>
      </p:sp>
    </p:spTree>
    <p:custDataLst>
      <p:tags r:id="rId1"/>
    </p:custDataLst>
    <p:extLst>
      <p:ext uri="{BB962C8B-B14F-4D97-AF65-F5344CB8AC3E}">
        <p14:creationId xmlns:p14="http://schemas.microsoft.com/office/powerpoint/2010/main" val="4560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Соответствие назначению</a:t>
            </a:r>
            <a:endParaRPr lang="en-US" dirty="0"/>
          </a:p>
        </p:txBody>
      </p:sp>
      <p:sp>
        <p:nvSpPr>
          <p:cNvPr id="4" name="Content Placeholder 5"/>
          <p:cNvSpPr>
            <a:spLocks noGrp="1"/>
          </p:cNvSpPr>
          <p:nvPr>
            <p:ph idx="1"/>
          </p:nvPr>
        </p:nvSpPr>
        <p:spPr>
          <a:xfrm>
            <a:off x="1198880" y="1689615"/>
            <a:ext cx="10273145" cy="4233264"/>
          </a:xfrm>
        </p:spPr>
        <p:txBody>
          <a:bodyPr>
            <a:normAutofit/>
          </a:bodyPr>
          <a:lstStyle/>
          <a:p>
            <a:pPr eaLnBrk="1" hangingPunct="1"/>
            <a:r>
              <a:rPr lang="ru-RU" altLang="en-US" sz="2400" dirty="0"/>
              <a:t>Соответствие назначению обозначает, насколько хорошо поставляемые товары соответствуют требованиям для использования, функциональности и т. д.</a:t>
            </a:r>
          </a:p>
          <a:p>
            <a:pPr eaLnBrk="1" hangingPunct="1"/>
            <a:r>
              <a:rPr lang="ru-RU" altLang="en-US" sz="2400" dirty="0"/>
              <a:t>Если используются спецификации, ориентированные на определение соответствия, риск отсутствия товаров, подходящих для цели, лежит на </a:t>
            </a:r>
            <a:r>
              <a:rPr lang="ru-RU" altLang="en-US" sz="2400" u="sng" dirty="0"/>
              <a:t>покупателе</a:t>
            </a:r>
            <a:r>
              <a:rPr lang="ru-RU" altLang="en-US" sz="2400" dirty="0"/>
              <a:t>. Такого рода спецификации обычно составляются после подробного анализа и разработки подробного проекта.</a:t>
            </a:r>
          </a:p>
          <a:p>
            <a:pPr eaLnBrk="1" hangingPunct="1"/>
            <a:r>
              <a:rPr lang="ru-RU" altLang="en-US" sz="2400" dirty="0"/>
              <a:t>Если используются спецификации, ориентированные на результаты, риск переходит к </a:t>
            </a:r>
            <a:r>
              <a:rPr lang="ru-RU" altLang="en-US" sz="2400" u="sng" dirty="0"/>
              <a:t>поставщику</a:t>
            </a:r>
            <a:r>
              <a:rPr lang="ru-RU" altLang="en-US" sz="2400" dirty="0"/>
              <a:t>, так как покупатель определил точные технические характеристики. Технические характеристики определяются обычно после базового анализа и оценки потребностей.</a:t>
            </a:r>
            <a:endParaRPr lang="en-GB" altLang="en-US" sz="2400" dirty="0"/>
          </a:p>
          <a:p>
            <a:pPr eaLnBrk="1" hangingPunct="1"/>
            <a:endParaRPr lang="en-GB" altLang="en-US" sz="2400" dirty="0"/>
          </a:p>
        </p:txBody>
      </p:sp>
    </p:spTree>
    <p:custDataLst>
      <p:tags r:id="rId1"/>
    </p:custDataLst>
    <p:extLst>
      <p:ext uri="{BB962C8B-B14F-4D97-AF65-F5344CB8AC3E}">
        <p14:creationId xmlns:p14="http://schemas.microsoft.com/office/powerpoint/2010/main" val="923273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9586B1F-DC97-4815-BD44-B7E8971882D8}"/>
              </a:ext>
            </a:extLst>
          </p:cNvPr>
          <p:cNvCxnSpPr>
            <a:cxnSpLocks/>
          </p:cNvCxnSpPr>
          <p:nvPr/>
        </p:nvCxnSpPr>
        <p:spPr>
          <a:xfrm>
            <a:off x="2375194" y="6007139"/>
            <a:ext cx="7787786" cy="0"/>
          </a:xfrm>
          <a:prstGeom prst="line">
            <a:avLst/>
          </a:prstGeom>
          <a:noFill/>
          <a:ln w="22225" cap="flat" cmpd="sng" algn="ctr">
            <a:solidFill>
              <a:sysClr val="windowText" lastClr="000000">
                <a:lumMod val="75000"/>
                <a:lumOff val="25000"/>
              </a:sysClr>
            </a:solidFill>
            <a:prstDash val="solid"/>
            <a:miter lim="800000"/>
            <a:headEnd type="oval"/>
            <a:tailEnd type="oval"/>
          </a:ln>
          <a:effectLst/>
        </p:spPr>
      </p:cxnSp>
      <p:sp>
        <p:nvSpPr>
          <p:cNvPr id="11" name="Oval 10">
            <a:extLst>
              <a:ext uri="{FF2B5EF4-FFF2-40B4-BE49-F238E27FC236}">
                <a16:creationId xmlns:a16="http://schemas.microsoft.com/office/drawing/2014/main" id="{CA2989B1-2EBE-442F-BC6F-A345BBE25795}"/>
              </a:ext>
            </a:extLst>
          </p:cNvPr>
          <p:cNvSpPr/>
          <p:nvPr/>
        </p:nvSpPr>
        <p:spPr>
          <a:xfrm rot="18900000">
            <a:off x="5782828" y="5766943"/>
            <a:ext cx="324036" cy="324036"/>
          </a:xfrm>
          <a:prstGeom prst="ellipse">
            <a:avLst/>
          </a:prstGeom>
          <a:solidFill>
            <a:srgbClr val="EA0000"/>
          </a:solidFill>
          <a:ln w="12700" cap="flat" cmpd="sng" algn="ctr">
            <a:noFill/>
            <a:prstDash val="solid"/>
            <a:miter lim="800000"/>
          </a:ln>
          <a:effectLst/>
        </p:spPr>
        <p:txBody>
          <a:bodyPr rtlCol="0" anchor="ctr"/>
          <a:lstStyle/>
          <a:p>
            <a:pPr algn="ctr" defTabSz="685715">
              <a:defRPr/>
            </a:pPr>
            <a:endParaRPr lang="ko-KR" altLang="en-US" sz="2025" kern="0" dirty="0">
              <a:solidFill>
                <a:prstClr val="black">
                  <a:lumMod val="75000"/>
                  <a:lumOff val="25000"/>
                </a:prstClr>
              </a:solidFill>
              <a:latin typeface="Arial"/>
            </a:endParaRPr>
          </a:p>
        </p:txBody>
      </p:sp>
      <p:sp>
        <p:nvSpPr>
          <p:cNvPr id="12" name="TextBox 11">
            <a:extLst>
              <a:ext uri="{FF2B5EF4-FFF2-40B4-BE49-F238E27FC236}">
                <a16:creationId xmlns:a16="http://schemas.microsoft.com/office/drawing/2014/main" id="{70457C6E-9A42-47AD-BB7A-225B1C1D0E68}"/>
              </a:ext>
            </a:extLst>
          </p:cNvPr>
          <p:cNvSpPr txBox="1"/>
          <p:nvPr/>
        </p:nvSpPr>
        <p:spPr>
          <a:xfrm>
            <a:off x="4886441" y="6101089"/>
            <a:ext cx="2238523" cy="184666"/>
          </a:xfrm>
          <a:prstGeom prst="rect">
            <a:avLst/>
          </a:prstGeom>
          <a:noFill/>
        </p:spPr>
        <p:txBody>
          <a:bodyPr wrap="square" lIns="0" tIns="0" rIns="0" bIns="0" rtlCol="0">
            <a:spAutoFit/>
          </a:bodyPr>
          <a:lstStyle/>
          <a:p>
            <a:pPr algn="ctr" defTabSz="685715"/>
            <a:r>
              <a:rPr lang="ru-RU" altLang="ko-KR" sz="1200" b="1" dirty="0">
                <a:solidFill>
                  <a:prstClr val="black">
                    <a:lumMod val="75000"/>
                    <a:lumOff val="25000"/>
                  </a:prstClr>
                </a:solidFill>
                <a:latin typeface="Roboto" panose="02000000000000000000" pitchFamily="2" charset="0"/>
                <a:ea typeface="Roboto" panose="02000000000000000000" pitchFamily="2" charset="0"/>
                <a:cs typeface="Arial" pitchFamily="34" charset="0"/>
              </a:rPr>
              <a:t>ТКД</a:t>
            </a:r>
            <a:r>
              <a:rPr lang="en-US" altLang="ko-KR" sz="1200" b="1" dirty="0">
                <a:solidFill>
                  <a:prstClr val="black">
                    <a:lumMod val="75000"/>
                    <a:lumOff val="25000"/>
                  </a:prstClr>
                </a:solidFill>
                <a:latin typeface="Roboto" panose="02000000000000000000" pitchFamily="2" charset="0"/>
                <a:ea typeface="Roboto" panose="02000000000000000000" pitchFamily="2" charset="0"/>
                <a:cs typeface="Arial" pitchFamily="34" charset="0"/>
              </a:rPr>
              <a:t> – </a:t>
            </a:r>
            <a:r>
              <a:rPr lang="ru-RU" altLang="ko-KR" sz="1200" b="1" dirty="0">
                <a:solidFill>
                  <a:prstClr val="black">
                    <a:lumMod val="75000"/>
                    <a:lumOff val="25000"/>
                  </a:prstClr>
                </a:solidFill>
                <a:latin typeface="Roboto" panose="02000000000000000000" pitchFamily="2" charset="0"/>
                <a:ea typeface="Roboto" panose="02000000000000000000" pitchFamily="2" charset="0"/>
                <a:cs typeface="Arial" pitchFamily="34" charset="0"/>
              </a:rPr>
              <a:t>январь </a:t>
            </a:r>
            <a:r>
              <a:rPr lang="en-US" altLang="ko-KR" sz="1200" b="1" dirty="0">
                <a:solidFill>
                  <a:prstClr val="black">
                    <a:lumMod val="75000"/>
                    <a:lumOff val="25000"/>
                  </a:prstClr>
                </a:solidFill>
                <a:latin typeface="Roboto" panose="02000000000000000000" pitchFamily="2" charset="0"/>
                <a:ea typeface="Roboto" panose="02000000000000000000" pitchFamily="2" charset="0"/>
                <a:cs typeface="Arial" pitchFamily="34" charset="0"/>
              </a:rPr>
              <a:t>2019</a:t>
            </a:r>
            <a:r>
              <a:rPr lang="ru-RU" altLang="ko-KR" sz="1200" b="1" dirty="0">
                <a:solidFill>
                  <a:prstClr val="black">
                    <a:lumMod val="75000"/>
                    <a:lumOff val="25000"/>
                  </a:prstClr>
                </a:solidFill>
                <a:latin typeface="Roboto" panose="02000000000000000000" pitchFamily="2" charset="0"/>
                <a:ea typeface="Roboto" panose="02000000000000000000" pitchFamily="2" charset="0"/>
                <a:cs typeface="Arial" pitchFamily="34" charset="0"/>
              </a:rPr>
              <a:t> </a:t>
            </a:r>
            <a:endParaRPr lang="ko-KR" altLang="en-US" sz="1200" b="1" dirty="0">
              <a:solidFill>
                <a:prstClr val="black">
                  <a:lumMod val="75000"/>
                  <a:lumOff val="25000"/>
                </a:prstClr>
              </a:solidFill>
              <a:latin typeface="Roboto" panose="02000000000000000000" pitchFamily="2" charset="0"/>
              <a:cs typeface="Arial" pitchFamily="34" charset="0"/>
            </a:endParaRPr>
          </a:p>
        </p:txBody>
      </p:sp>
      <p:sp>
        <p:nvSpPr>
          <p:cNvPr id="73" name="Rectangle 72">
            <a:extLst>
              <a:ext uri="{FF2B5EF4-FFF2-40B4-BE49-F238E27FC236}">
                <a16:creationId xmlns:a16="http://schemas.microsoft.com/office/drawing/2014/main" id="{057899C9-2A4E-456A-9A5E-611B6DA6886A}"/>
              </a:ext>
            </a:extLst>
          </p:cNvPr>
          <p:cNvSpPr/>
          <p:nvPr/>
        </p:nvSpPr>
        <p:spPr>
          <a:xfrm>
            <a:off x="6005703" y="1606835"/>
            <a:ext cx="4552428" cy="1678755"/>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D2B6979C-36A3-4D2C-8C39-5290E4E366E6}"/>
              </a:ext>
            </a:extLst>
          </p:cNvPr>
          <p:cNvSpPr/>
          <p:nvPr/>
        </p:nvSpPr>
        <p:spPr>
          <a:xfrm>
            <a:off x="5898868" y="5105243"/>
            <a:ext cx="150912" cy="150912"/>
          </a:xfrm>
          <a:prstGeom prst="ellipse">
            <a:avLst/>
          </a:prstGeom>
          <a:solidFill>
            <a:sysClr val="window" lastClr="FFFFFF"/>
          </a:solidFill>
          <a:ln w="12700" cap="flat" cmpd="sng" algn="ctr">
            <a:noFill/>
            <a:prstDash val="solid"/>
            <a:miter lim="800000"/>
          </a:ln>
          <a:effectLst/>
        </p:spPr>
        <p:txBody>
          <a:bodyPr rtlCol="0" anchor="ctr"/>
          <a:lstStyle/>
          <a:p>
            <a:pPr algn="ctr" defTabSz="685715">
              <a:defRPr/>
            </a:pPr>
            <a:endParaRPr lang="ko-KR" altLang="en-US" sz="2025" kern="0" dirty="0">
              <a:solidFill>
                <a:prstClr val="black">
                  <a:lumMod val="75000"/>
                  <a:lumOff val="25000"/>
                </a:prstClr>
              </a:solidFill>
              <a:latin typeface="Arial"/>
            </a:endParaRPr>
          </a:p>
        </p:txBody>
      </p:sp>
      <p:sp>
        <p:nvSpPr>
          <p:cNvPr id="72" name="Rectangle 71">
            <a:extLst>
              <a:ext uri="{FF2B5EF4-FFF2-40B4-BE49-F238E27FC236}">
                <a16:creationId xmlns:a16="http://schemas.microsoft.com/office/drawing/2014/main" id="{3E824DD0-4AD3-46AE-BF93-EB477593C770}"/>
              </a:ext>
            </a:extLst>
          </p:cNvPr>
          <p:cNvSpPr/>
          <p:nvPr/>
        </p:nvSpPr>
        <p:spPr>
          <a:xfrm>
            <a:off x="1933095" y="3767149"/>
            <a:ext cx="3616665" cy="1544023"/>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4" name="Rounded Rectangle 51">
            <a:extLst>
              <a:ext uri="{FF2B5EF4-FFF2-40B4-BE49-F238E27FC236}">
                <a16:creationId xmlns:a16="http://schemas.microsoft.com/office/drawing/2014/main" id="{6D28371F-DBC8-406F-B566-C213A5A51BEA}"/>
              </a:ext>
            </a:extLst>
          </p:cNvPr>
          <p:cNvSpPr/>
          <p:nvPr/>
        </p:nvSpPr>
        <p:spPr>
          <a:xfrm rot="16200000" flipV="1">
            <a:off x="5654268" y="2646069"/>
            <a:ext cx="1011054" cy="8736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6" name="Rectangle 15">
            <a:extLst>
              <a:ext uri="{FF2B5EF4-FFF2-40B4-BE49-F238E27FC236}">
                <a16:creationId xmlns:a16="http://schemas.microsoft.com/office/drawing/2014/main" id="{51268E19-6F87-4C16-9E6B-FB9B0A7B14A7}"/>
              </a:ext>
            </a:extLst>
          </p:cNvPr>
          <p:cNvSpPr/>
          <p:nvPr/>
        </p:nvSpPr>
        <p:spPr>
          <a:xfrm rot="10800000" flipV="1">
            <a:off x="6188603" y="2606097"/>
            <a:ext cx="4227782" cy="400110"/>
          </a:xfrm>
          <a:prstGeom prst="rect">
            <a:avLst/>
          </a:prstGeom>
        </p:spPr>
        <p:txBody>
          <a:bodyPr wrap="square">
            <a:spAutoFit/>
          </a:bodyPr>
          <a:lstStyle/>
          <a:p>
            <a:r>
              <a:rPr lang="ru-RU" sz="2000" dirty="0" err="1"/>
              <a:t>Предквалификационные</a:t>
            </a:r>
            <a:r>
              <a:rPr lang="ru-RU" sz="2000" dirty="0"/>
              <a:t> документы</a:t>
            </a:r>
            <a:endParaRPr lang="en-US" sz="2000" dirty="0"/>
          </a:p>
        </p:txBody>
      </p:sp>
      <p:sp>
        <p:nvSpPr>
          <p:cNvPr id="18" name="Rounded Rectangle 51">
            <a:extLst>
              <a:ext uri="{FF2B5EF4-FFF2-40B4-BE49-F238E27FC236}">
                <a16:creationId xmlns:a16="http://schemas.microsoft.com/office/drawing/2014/main" id="{E80A610B-6C12-429A-90B5-2E7100E24BA6}"/>
              </a:ext>
            </a:extLst>
          </p:cNvPr>
          <p:cNvSpPr/>
          <p:nvPr/>
        </p:nvSpPr>
        <p:spPr>
          <a:xfrm rot="5400000" flipV="1">
            <a:off x="1669564" y="4708587"/>
            <a:ext cx="881668" cy="8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0" name="Rectangle 19">
            <a:extLst>
              <a:ext uri="{FF2B5EF4-FFF2-40B4-BE49-F238E27FC236}">
                <a16:creationId xmlns:a16="http://schemas.microsoft.com/office/drawing/2014/main" id="{09BB43FE-237C-465D-B525-F05FF82BAC3B}"/>
              </a:ext>
            </a:extLst>
          </p:cNvPr>
          <p:cNvSpPr/>
          <p:nvPr/>
        </p:nvSpPr>
        <p:spPr>
          <a:xfrm rot="10800000" flipV="1">
            <a:off x="2136840" y="4157064"/>
            <a:ext cx="2578378" cy="707886"/>
          </a:xfrm>
          <a:prstGeom prst="rect">
            <a:avLst/>
          </a:prstGeom>
        </p:spPr>
        <p:txBody>
          <a:bodyPr wrap="square">
            <a:spAutoFit/>
          </a:bodyPr>
          <a:lstStyle/>
          <a:p>
            <a:r>
              <a:rPr lang="ru-RU" sz="2000" dirty="0"/>
              <a:t>Закупки оборудования</a:t>
            </a:r>
            <a:r>
              <a:rPr lang="en-US" sz="2000" dirty="0"/>
              <a:t> </a:t>
            </a:r>
          </a:p>
        </p:txBody>
      </p:sp>
      <p:sp>
        <p:nvSpPr>
          <p:cNvPr id="74" name="Rectangle 73">
            <a:extLst>
              <a:ext uri="{FF2B5EF4-FFF2-40B4-BE49-F238E27FC236}">
                <a16:creationId xmlns:a16="http://schemas.microsoft.com/office/drawing/2014/main" id="{109C395B-BBAD-4AF2-B456-3805BD8CC81D}"/>
              </a:ext>
            </a:extLst>
          </p:cNvPr>
          <p:cNvSpPr/>
          <p:nvPr/>
        </p:nvSpPr>
        <p:spPr>
          <a:xfrm>
            <a:off x="5974324" y="3705645"/>
            <a:ext cx="4552427" cy="1525434"/>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grpSp>
        <p:nvGrpSpPr>
          <p:cNvPr id="2" name="Group 1"/>
          <p:cNvGrpSpPr/>
          <p:nvPr/>
        </p:nvGrpSpPr>
        <p:grpSpPr>
          <a:xfrm>
            <a:off x="2287104" y="1783353"/>
            <a:ext cx="3457281" cy="1287831"/>
            <a:chOff x="2171969" y="1569910"/>
            <a:chExt cx="2236961" cy="720753"/>
          </a:xfrm>
        </p:grpSpPr>
        <p:sp>
          <p:nvSpPr>
            <p:cNvPr id="23" name="Rectangle 22">
              <a:extLst>
                <a:ext uri="{FF2B5EF4-FFF2-40B4-BE49-F238E27FC236}">
                  <a16:creationId xmlns:a16="http://schemas.microsoft.com/office/drawing/2014/main" id="{780A1903-0E0C-4732-BB0D-3437D88F858E}"/>
                </a:ext>
              </a:extLst>
            </p:cNvPr>
            <p:cNvSpPr/>
            <p:nvPr/>
          </p:nvSpPr>
          <p:spPr>
            <a:xfrm>
              <a:off x="2240363" y="1824918"/>
              <a:ext cx="2168567" cy="327278"/>
            </a:xfrm>
            <a:prstGeom prst="rect">
              <a:avLst/>
            </a:prstGeom>
            <a:ln>
              <a:noFill/>
            </a:ln>
          </p:spPr>
          <p:txBody>
            <a:bodyPr wrap="square">
              <a:spAutoFit/>
            </a:bodyPr>
            <a:lstStyle/>
            <a:p>
              <a:r>
                <a:rPr lang="ru-RU" sz="1600" dirty="0"/>
                <a:t>Шаблон общего извещения о закупках</a:t>
              </a:r>
              <a:r>
                <a:rPr lang="en-US" sz="1600" dirty="0"/>
                <a:t> </a:t>
              </a:r>
            </a:p>
          </p:txBody>
        </p:sp>
        <p:sp>
          <p:nvSpPr>
            <p:cNvPr id="26" name="Rectangle 25">
              <a:extLst>
                <a:ext uri="{FF2B5EF4-FFF2-40B4-BE49-F238E27FC236}">
                  <a16:creationId xmlns:a16="http://schemas.microsoft.com/office/drawing/2014/main" id="{57AEB696-1606-463C-B66D-F941E539A763}"/>
                </a:ext>
              </a:extLst>
            </p:cNvPr>
            <p:cNvSpPr/>
            <p:nvPr/>
          </p:nvSpPr>
          <p:spPr>
            <a:xfrm>
              <a:off x="2236852" y="1569910"/>
              <a:ext cx="2034885" cy="327278"/>
            </a:xfrm>
            <a:prstGeom prst="rect">
              <a:avLst/>
            </a:prstGeom>
            <a:ln>
              <a:noFill/>
            </a:ln>
          </p:spPr>
          <p:txBody>
            <a:bodyPr wrap="square">
              <a:spAutoFit/>
            </a:bodyPr>
            <a:lstStyle/>
            <a:p>
              <a:r>
                <a:rPr lang="ru-RU" sz="1600" dirty="0"/>
                <a:t>Шаблоны стратегии и плана закупок</a:t>
              </a:r>
              <a:endParaRPr lang="en-US" sz="1600" dirty="0"/>
            </a:p>
          </p:txBody>
        </p:sp>
        <p:sp>
          <p:nvSpPr>
            <p:cNvPr id="30" name="Rounded Rectangle 51">
              <a:extLst>
                <a:ext uri="{FF2B5EF4-FFF2-40B4-BE49-F238E27FC236}">
                  <a16:creationId xmlns:a16="http://schemas.microsoft.com/office/drawing/2014/main" id="{D3A305E9-BB51-4199-856F-08FC863E3C4B}"/>
                </a:ext>
              </a:extLst>
            </p:cNvPr>
            <p:cNvSpPr/>
            <p:nvPr/>
          </p:nvSpPr>
          <p:spPr>
            <a:xfrm rot="5400000" flipV="1">
              <a:off x="1968011" y="2030802"/>
              <a:ext cx="463819" cy="5590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35" name="Rectangle 34">
              <a:extLst>
                <a:ext uri="{FF2B5EF4-FFF2-40B4-BE49-F238E27FC236}">
                  <a16:creationId xmlns:a16="http://schemas.microsoft.com/office/drawing/2014/main" id="{89F2DCA6-7EC3-48FB-B98F-FBBCC5BDDA49}"/>
                </a:ext>
              </a:extLst>
            </p:cNvPr>
            <p:cNvSpPr/>
            <p:nvPr/>
          </p:nvSpPr>
          <p:spPr>
            <a:xfrm>
              <a:off x="2237339" y="2101185"/>
              <a:ext cx="2034398" cy="189477"/>
            </a:xfrm>
            <a:prstGeom prst="rect">
              <a:avLst/>
            </a:prstGeom>
            <a:ln>
              <a:noFill/>
            </a:ln>
          </p:spPr>
          <p:txBody>
            <a:bodyPr wrap="square">
              <a:spAutoFit/>
            </a:bodyPr>
            <a:lstStyle/>
            <a:p>
              <a:r>
                <a:rPr lang="ru-RU" sz="1600" dirty="0"/>
                <a:t>Шаблон объявления о закупках</a:t>
              </a:r>
              <a:r>
                <a:rPr lang="en-US" sz="1600" dirty="0"/>
                <a:t> </a:t>
              </a:r>
            </a:p>
          </p:txBody>
        </p:sp>
      </p:grpSp>
      <p:sp>
        <p:nvSpPr>
          <p:cNvPr id="42" name="Rounded Rectangle 51">
            <a:extLst>
              <a:ext uri="{FF2B5EF4-FFF2-40B4-BE49-F238E27FC236}">
                <a16:creationId xmlns:a16="http://schemas.microsoft.com/office/drawing/2014/main" id="{E930CC4D-E6DA-4E2D-AC05-F895013D72D1}"/>
              </a:ext>
            </a:extLst>
          </p:cNvPr>
          <p:cNvSpPr/>
          <p:nvPr/>
        </p:nvSpPr>
        <p:spPr>
          <a:xfrm rot="5400000">
            <a:off x="5875635" y="4727393"/>
            <a:ext cx="707888" cy="8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47" name="Rectangle 46">
            <a:extLst>
              <a:ext uri="{FF2B5EF4-FFF2-40B4-BE49-F238E27FC236}">
                <a16:creationId xmlns:a16="http://schemas.microsoft.com/office/drawing/2014/main" id="{65AED805-F104-4A17-A495-2DF9CF1E67A9}"/>
              </a:ext>
            </a:extLst>
          </p:cNvPr>
          <p:cNvSpPr/>
          <p:nvPr/>
        </p:nvSpPr>
        <p:spPr>
          <a:xfrm>
            <a:off x="6272780" y="4416650"/>
            <a:ext cx="3890200" cy="707886"/>
          </a:xfrm>
          <a:prstGeom prst="rect">
            <a:avLst/>
          </a:prstGeom>
        </p:spPr>
        <p:txBody>
          <a:bodyPr wrap="square">
            <a:spAutoFit/>
          </a:bodyPr>
          <a:lstStyle/>
          <a:p>
            <a:r>
              <a:rPr lang="ru-RU" sz="2000" dirty="0"/>
              <a:t>Стандартный отчет об оценке товаров и работ</a:t>
            </a:r>
            <a:r>
              <a:rPr lang="en-US" sz="2000" dirty="0"/>
              <a:t> </a:t>
            </a:r>
          </a:p>
        </p:txBody>
      </p:sp>
      <p:sp>
        <p:nvSpPr>
          <p:cNvPr id="56" name="Rectangle 55">
            <a:extLst>
              <a:ext uri="{FF2B5EF4-FFF2-40B4-BE49-F238E27FC236}">
                <a16:creationId xmlns:a16="http://schemas.microsoft.com/office/drawing/2014/main" id="{94C637DE-77B1-44DC-80CE-F474F60D17B7}"/>
              </a:ext>
            </a:extLst>
          </p:cNvPr>
          <p:cNvSpPr/>
          <p:nvPr/>
        </p:nvSpPr>
        <p:spPr>
          <a:xfrm>
            <a:off x="6173972" y="2098735"/>
            <a:ext cx="4468321" cy="400110"/>
          </a:xfrm>
          <a:prstGeom prst="rect">
            <a:avLst/>
          </a:prstGeom>
        </p:spPr>
        <p:txBody>
          <a:bodyPr wrap="square">
            <a:spAutoFit/>
          </a:bodyPr>
          <a:lstStyle/>
          <a:p>
            <a:r>
              <a:rPr lang="ru-RU" sz="2000" dirty="0"/>
              <a:t>Документация по закупке товаров</a:t>
            </a:r>
            <a:endParaRPr lang="en-US" sz="2000" dirty="0"/>
          </a:p>
        </p:txBody>
      </p:sp>
      <p:sp>
        <p:nvSpPr>
          <p:cNvPr id="64" name="Rectangle 63">
            <a:extLst>
              <a:ext uri="{FF2B5EF4-FFF2-40B4-BE49-F238E27FC236}">
                <a16:creationId xmlns:a16="http://schemas.microsoft.com/office/drawing/2014/main" id="{743B2CE4-E239-4F0C-831E-382A311FE5C8}"/>
              </a:ext>
            </a:extLst>
          </p:cNvPr>
          <p:cNvSpPr/>
          <p:nvPr/>
        </p:nvSpPr>
        <p:spPr>
          <a:xfrm rot="10800000" flipV="1">
            <a:off x="2373504" y="1473988"/>
            <a:ext cx="1919664" cy="461665"/>
          </a:xfrm>
          <a:prstGeom prst="rect">
            <a:avLst/>
          </a:prstGeom>
        </p:spPr>
        <p:txBody>
          <a:bodyPr wrap="square">
            <a:spAutoFit/>
          </a:bodyPr>
          <a:lstStyle/>
          <a:p>
            <a:r>
              <a:rPr lang="ru-RU" sz="2400" b="1" dirty="0">
                <a:solidFill>
                  <a:schemeClr val="accent1">
                    <a:lumMod val="50000"/>
                  </a:schemeClr>
                </a:solidFill>
              </a:rPr>
              <a:t>Шаблоны</a:t>
            </a:r>
            <a:r>
              <a:rPr lang="en-US" b="1" dirty="0">
                <a:solidFill>
                  <a:schemeClr val="accent1">
                    <a:lumMod val="50000"/>
                  </a:schemeClr>
                </a:solidFill>
                <a:latin typeface="Oswald" panose="00000500000000000000" pitchFamily="2" charset="0"/>
              </a:rPr>
              <a:t> </a:t>
            </a:r>
          </a:p>
        </p:txBody>
      </p:sp>
      <p:sp>
        <p:nvSpPr>
          <p:cNvPr id="65" name="Rectangle 64">
            <a:extLst>
              <a:ext uri="{FF2B5EF4-FFF2-40B4-BE49-F238E27FC236}">
                <a16:creationId xmlns:a16="http://schemas.microsoft.com/office/drawing/2014/main" id="{18DCF51F-C58C-4EA7-9C4B-5EA7E6BDAEA1}"/>
              </a:ext>
            </a:extLst>
          </p:cNvPr>
          <p:cNvSpPr/>
          <p:nvPr/>
        </p:nvSpPr>
        <p:spPr>
          <a:xfrm>
            <a:off x="2008522" y="3729837"/>
            <a:ext cx="2578379" cy="461665"/>
          </a:xfrm>
          <a:prstGeom prst="rect">
            <a:avLst/>
          </a:prstGeom>
        </p:spPr>
        <p:txBody>
          <a:bodyPr wrap="square">
            <a:spAutoFit/>
          </a:bodyPr>
          <a:lstStyle/>
          <a:p>
            <a:r>
              <a:rPr lang="ru-RU" sz="2400" b="1" dirty="0">
                <a:solidFill>
                  <a:schemeClr val="accent1">
                    <a:lumMod val="50000"/>
                  </a:schemeClr>
                </a:solidFill>
              </a:rPr>
              <a:t>ТКД</a:t>
            </a:r>
            <a:r>
              <a:rPr lang="en-US" sz="2400" b="1" dirty="0">
                <a:solidFill>
                  <a:schemeClr val="accent1">
                    <a:lumMod val="50000"/>
                  </a:schemeClr>
                </a:solidFill>
              </a:rPr>
              <a:t> </a:t>
            </a:r>
            <a:r>
              <a:rPr lang="ru-RU" sz="2400" b="1" dirty="0">
                <a:solidFill>
                  <a:schemeClr val="accent1">
                    <a:lumMod val="50000"/>
                  </a:schemeClr>
                </a:solidFill>
              </a:rPr>
              <a:t>для</a:t>
            </a:r>
            <a:r>
              <a:rPr lang="en-US" sz="2000" b="1" dirty="0">
                <a:solidFill>
                  <a:schemeClr val="accent1">
                    <a:lumMod val="50000"/>
                  </a:schemeClr>
                </a:solidFill>
                <a:latin typeface="Oswald" panose="00000500000000000000" pitchFamily="2" charset="0"/>
              </a:rPr>
              <a:t> </a:t>
            </a:r>
          </a:p>
        </p:txBody>
      </p:sp>
      <p:sp>
        <p:nvSpPr>
          <p:cNvPr id="66" name="Rectangle 65">
            <a:extLst>
              <a:ext uri="{FF2B5EF4-FFF2-40B4-BE49-F238E27FC236}">
                <a16:creationId xmlns:a16="http://schemas.microsoft.com/office/drawing/2014/main" id="{8737673C-180D-4B0A-9FD3-554E6B1A0E2F}"/>
              </a:ext>
            </a:extLst>
          </p:cNvPr>
          <p:cNvSpPr/>
          <p:nvPr/>
        </p:nvSpPr>
        <p:spPr>
          <a:xfrm rot="10800000" flipV="1">
            <a:off x="2153597" y="4792509"/>
            <a:ext cx="2561621" cy="400110"/>
          </a:xfrm>
          <a:prstGeom prst="rect">
            <a:avLst/>
          </a:prstGeom>
        </p:spPr>
        <p:txBody>
          <a:bodyPr wrap="square">
            <a:spAutoFit/>
          </a:bodyPr>
          <a:lstStyle/>
          <a:p>
            <a:r>
              <a:rPr lang="ru-RU" sz="2000" dirty="0"/>
              <a:t>Закупки товаров</a:t>
            </a:r>
            <a:endParaRPr lang="en-US" sz="2000" dirty="0"/>
          </a:p>
        </p:txBody>
      </p:sp>
      <p:sp>
        <p:nvSpPr>
          <p:cNvPr id="67" name="Rectangle 66">
            <a:extLst>
              <a:ext uri="{FF2B5EF4-FFF2-40B4-BE49-F238E27FC236}">
                <a16:creationId xmlns:a16="http://schemas.microsoft.com/office/drawing/2014/main" id="{F632ABEF-71E7-4C1E-8615-1D8148713763}"/>
              </a:ext>
            </a:extLst>
          </p:cNvPr>
          <p:cNvSpPr/>
          <p:nvPr/>
        </p:nvSpPr>
        <p:spPr>
          <a:xfrm>
            <a:off x="6116111" y="1534729"/>
            <a:ext cx="3371244" cy="461665"/>
          </a:xfrm>
          <a:prstGeom prst="rect">
            <a:avLst/>
          </a:prstGeom>
        </p:spPr>
        <p:txBody>
          <a:bodyPr wrap="none">
            <a:spAutoFit/>
          </a:bodyPr>
          <a:lstStyle/>
          <a:p>
            <a:r>
              <a:rPr lang="ru-RU" sz="2400" b="1" dirty="0">
                <a:solidFill>
                  <a:schemeClr val="accent1">
                    <a:lumMod val="50000"/>
                  </a:schemeClr>
                </a:solidFill>
              </a:rPr>
              <a:t>Типовая документация </a:t>
            </a:r>
            <a:endParaRPr lang="en-US" sz="2400" b="1" dirty="0">
              <a:solidFill>
                <a:schemeClr val="accent1">
                  <a:lumMod val="50000"/>
                </a:schemeClr>
              </a:solidFill>
            </a:endParaRPr>
          </a:p>
        </p:txBody>
      </p:sp>
      <p:sp>
        <p:nvSpPr>
          <p:cNvPr id="68" name="Rectangle 67">
            <a:extLst>
              <a:ext uri="{FF2B5EF4-FFF2-40B4-BE49-F238E27FC236}">
                <a16:creationId xmlns:a16="http://schemas.microsoft.com/office/drawing/2014/main" id="{CB3DEF47-5CD3-44C8-BD5C-590940D9F8F7}"/>
              </a:ext>
            </a:extLst>
          </p:cNvPr>
          <p:cNvSpPr/>
          <p:nvPr/>
        </p:nvSpPr>
        <p:spPr>
          <a:xfrm>
            <a:off x="6116112" y="3767150"/>
            <a:ext cx="2631281" cy="461665"/>
          </a:xfrm>
          <a:prstGeom prst="rect">
            <a:avLst/>
          </a:prstGeom>
        </p:spPr>
        <p:txBody>
          <a:bodyPr wrap="square">
            <a:spAutoFit/>
          </a:bodyPr>
          <a:lstStyle/>
          <a:p>
            <a:r>
              <a:rPr lang="ru-RU" sz="2400" b="1" dirty="0">
                <a:solidFill>
                  <a:schemeClr val="accent1">
                    <a:lumMod val="50000"/>
                  </a:schemeClr>
                </a:solidFill>
              </a:rPr>
              <a:t>Оценка</a:t>
            </a:r>
            <a:endParaRPr lang="en-US" sz="2400" b="1" dirty="0">
              <a:solidFill>
                <a:schemeClr val="accent1">
                  <a:lumMod val="50000"/>
                </a:schemeClr>
              </a:solidFill>
            </a:endParaRPr>
          </a:p>
        </p:txBody>
      </p:sp>
      <p:sp>
        <p:nvSpPr>
          <p:cNvPr id="39" name="Title 1">
            <a:extLst>
              <a:ext uri="{FF2B5EF4-FFF2-40B4-BE49-F238E27FC236}">
                <a16:creationId xmlns:a16="http://schemas.microsoft.com/office/drawing/2014/main" id="{0152B139-751D-4F50-9240-D6E5AA78A193}"/>
              </a:ext>
            </a:extLst>
          </p:cNvPr>
          <p:cNvSpPr txBox="1">
            <a:spLocks/>
          </p:cNvSpPr>
          <p:nvPr/>
        </p:nvSpPr>
        <p:spPr>
          <a:xfrm>
            <a:off x="1653148" y="235359"/>
            <a:ext cx="8710051" cy="37339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0" i="0" kern="1200">
                <a:solidFill>
                  <a:schemeClr val="tx1"/>
                </a:solidFill>
                <a:latin typeface="Oswald" pitchFamily="2" charset="77"/>
                <a:ea typeface="+mj-ea"/>
                <a:cs typeface="+mj-cs"/>
              </a:defRPr>
            </a:lvl1pPr>
          </a:lstStyle>
          <a:p>
            <a:r>
              <a:rPr lang="ru-RU" b="1" dirty="0">
                <a:solidFill>
                  <a:schemeClr val="tx2">
                    <a:lumMod val="50000"/>
                  </a:schemeClr>
                </a:solidFill>
                <a:latin typeface="+mn-lt"/>
              </a:rPr>
              <a:t>Основные изменения</a:t>
            </a:r>
            <a:r>
              <a:rPr lang="en-US" b="1" dirty="0">
                <a:solidFill>
                  <a:schemeClr val="tx2">
                    <a:lumMod val="50000"/>
                  </a:schemeClr>
                </a:solidFill>
                <a:latin typeface="+mn-lt"/>
              </a:rPr>
              <a:t>: </a:t>
            </a:r>
            <a:r>
              <a:rPr lang="ru-RU" b="1" dirty="0">
                <a:solidFill>
                  <a:schemeClr val="tx2">
                    <a:lumMod val="50000"/>
                  </a:schemeClr>
                </a:solidFill>
                <a:latin typeface="+mn-lt"/>
              </a:rPr>
              <a:t>краткий обзор</a:t>
            </a:r>
            <a:r>
              <a:rPr lang="en-US" b="1" dirty="0">
                <a:solidFill>
                  <a:schemeClr val="tx2">
                    <a:lumMod val="50000"/>
                  </a:schemeClr>
                </a:solidFill>
                <a:latin typeface="+mn-lt"/>
              </a:rPr>
              <a:t> </a:t>
            </a:r>
          </a:p>
        </p:txBody>
      </p:sp>
      <p:sp>
        <p:nvSpPr>
          <p:cNvPr id="3" name="Rectangle 2">
            <a:extLst>
              <a:ext uri="{FF2B5EF4-FFF2-40B4-BE49-F238E27FC236}">
                <a16:creationId xmlns:a16="http://schemas.microsoft.com/office/drawing/2014/main" id="{D96E4F19-7608-4D44-8B04-9C1853C6288F}"/>
              </a:ext>
            </a:extLst>
          </p:cNvPr>
          <p:cNvSpPr/>
          <p:nvPr/>
        </p:nvSpPr>
        <p:spPr>
          <a:xfrm>
            <a:off x="2924891" y="680437"/>
            <a:ext cx="7717402" cy="400110"/>
          </a:xfrm>
          <a:prstGeom prst="rect">
            <a:avLst/>
          </a:prstGeom>
          <a:ln w="38100">
            <a:solidFill>
              <a:schemeClr val="accent2">
                <a:lumMod val="75000"/>
              </a:schemeClr>
            </a:solidFill>
          </a:ln>
        </p:spPr>
        <p:txBody>
          <a:bodyPr wrap="square">
            <a:spAutoFit/>
          </a:bodyPr>
          <a:lstStyle/>
          <a:p>
            <a:r>
              <a:rPr lang="ru-RU" sz="2000" dirty="0">
                <a:solidFill>
                  <a:schemeClr val="tx2">
                    <a:lumMod val="50000"/>
                  </a:schemeClr>
                </a:solidFill>
              </a:rPr>
              <a:t>НОВЫЙ ПАКЕТ ТИПОВОЙ </a:t>
            </a:r>
            <a:r>
              <a:rPr lang="ru-RU" sz="2000" strike="sngStrike" dirty="0">
                <a:solidFill>
                  <a:schemeClr val="tx2">
                    <a:lumMod val="50000"/>
                  </a:schemeClr>
                </a:solidFill>
              </a:rPr>
              <a:t>ЗАКУПОЧНОЙ</a:t>
            </a:r>
            <a:r>
              <a:rPr lang="ru-RU" sz="2000" dirty="0">
                <a:solidFill>
                  <a:schemeClr val="tx2">
                    <a:lumMod val="50000"/>
                  </a:schemeClr>
                </a:solidFill>
              </a:rPr>
              <a:t> </a:t>
            </a:r>
            <a:r>
              <a:rPr lang="ru-RU" sz="2000" dirty="0">
                <a:solidFill>
                  <a:srgbClr val="FF0000"/>
                </a:solidFill>
              </a:rPr>
              <a:t>ТЕНДЕРНОЙ </a:t>
            </a:r>
            <a:r>
              <a:rPr lang="ru-RU" sz="2000" dirty="0">
                <a:solidFill>
                  <a:schemeClr val="tx2">
                    <a:lumMod val="50000"/>
                  </a:schemeClr>
                </a:solidFill>
              </a:rPr>
              <a:t>ДОКУМЕНТАЦИИ</a:t>
            </a:r>
            <a:endParaRPr lang="en-US" sz="2000" dirty="0">
              <a:solidFill>
                <a:schemeClr val="tx2">
                  <a:lumMod val="50000"/>
                </a:schemeClr>
              </a:solidFill>
            </a:endParaRPr>
          </a:p>
        </p:txBody>
      </p:sp>
      <p:sp>
        <p:nvSpPr>
          <p:cNvPr id="4" name="Rectangle 3"/>
          <p:cNvSpPr/>
          <p:nvPr/>
        </p:nvSpPr>
        <p:spPr>
          <a:xfrm>
            <a:off x="1933095" y="1593766"/>
            <a:ext cx="3665904" cy="1654514"/>
          </a:xfrm>
          <a:prstGeom prst="rect">
            <a:avLst/>
          </a:prstGeom>
          <a:noFill/>
          <a:ln w="22225">
            <a:solidFill>
              <a:srgbClr val="3E7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8274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1000"/>
                                        <p:tgtEl>
                                          <p:spTgt spid="72"/>
                                        </p:tgtEl>
                                      </p:cBhvr>
                                    </p:animEffect>
                                    <p:anim calcmode="lin" valueType="num">
                                      <p:cBhvr>
                                        <p:cTn id="15" dur="1000" fill="hold"/>
                                        <p:tgtEl>
                                          <p:spTgt spid="72"/>
                                        </p:tgtEl>
                                        <p:attrNameLst>
                                          <p:attrName>ppt_x</p:attrName>
                                        </p:attrNameLst>
                                      </p:cBhvr>
                                      <p:tavLst>
                                        <p:tav tm="0">
                                          <p:val>
                                            <p:strVal val="#ppt_x"/>
                                          </p:val>
                                        </p:tav>
                                        <p:tav tm="100000">
                                          <p:val>
                                            <p:strVal val="#ppt_x"/>
                                          </p:val>
                                        </p:tav>
                                      </p:tavLst>
                                    </p:anim>
                                    <p:anim calcmode="lin" valueType="num">
                                      <p:cBhvr>
                                        <p:cTn id="16" dur="1000" fill="hold"/>
                                        <p:tgtEl>
                                          <p:spTgt spid="7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1000"/>
                                        <p:tgtEl>
                                          <p:spTgt spid="66"/>
                                        </p:tgtEl>
                                      </p:cBhvr>
                                    </p:animEffect>
                                    <p:anim calcmode="lin" valueType="num">
                                      <p:cBhvr>
                                        <p:cTn id="35" dur="1000" fill="hold"/>
                                        <p:tgtEl>
                                          <p:spTgt spid="66"/>
                                        </p:tgtEl>
                                        <p:attrNameLst>
                                          <p:attrName>ppt_x</p:attrName>
                                        </p:attrNameLst>
                                      </p:cBhvr>
                                      <p:tavLst>
                                        <p:tav tm="0">
                                          <p:val>
                                            <p:strVal val="#ppt_x"/>
                                          </p:val>
                                        </p:tav>
                                        <p:tav tm="100000">
                                          <p:val>
                                            <p:strVal val="#ppt_x"/>
                                          </p:val>
                                        </p:tav>
                                      </p:tavLst>
                                    </p:anim>
                                    <p:anim calcmode="lin" valueType="num">
                                      <p:cBhvr>
                                        <p:cTn id="3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1000"/>
                                        <p:tgtEl>
                                          <p:spTgt spid="73"/>
                                        </p:tgtEl>
                                      </p:cBhvr>
                                    </p:animEffect>
                                    <p:anim calcmode="lin" valueType="num">
                                      <p:cBhvr>
                                        <p:cTn id="57" dur="1000" fill="hold"/>
                                        <p:tgtEl>
                                          <p:spTgt spid="73"/>
                                        </p:tgtEl>
                                        <p:attrNameLst>
                                          <p:attrName>ppt_x</p:attrName>
                                        </p:attrNameLst>
                                      </p:cBhvr>
                                      <p:tavLst>
                                        <p:tav tm="0">
                                          <p:val>
                                            <p:strVal val="#ppt_x"/>
                                          </p:val>
                                        </p:tav>
                                        <p:tav tm="100000">
                                          <p:val>
                                            <p:strVal val="#ppt_x"/>
                                          </p:val>
                                        </p:tav>
                                      </p:tavLst>
                                    </p:anim>
                                    <p:anim calcmode="lin" valueType="num">
                                      <p:cBhvr>
                                        <p:cTn id="58" dur="1000" fill="hold"/>
                                        <p:tgtEl>
                                          <p:spTgt spid="7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1000"/>
                                        <p:tgtEl>
                                          <p:spTgt spid="67"/>
                                        </p:tgtEl>
                                      </p:cBhvr>
                                    </p:animEffect>
                                    <p:anim calcmode="lin" valueType="num">
                                      <p:cBhvr>
                                        <p:cTn id="62" dur="1000" fill="hold"/>
                                        <p:tgtEl>
                                          <p:spTgt spid="67"/>
                                        </p:tgtEl>
                                        <p:attrNameLst>
                                          <p:attrName>ppt_x</p:attrName>
                                        </p:attrNameLst>
                                      </p:cBhvr>
                                      <p:tavLst>
                                        <p:tav tm="0">
                                          <p:val>
                                            <p:strVal val="#ppt_x"/>
                                          </p:val>
                                        </p:tav>
                                        <p:tav tm="100000">
                                          <p:val>
                                            <p:strVal val="#ppt_x"/>
                                          </p:val>
                                        </p:tav>
                                      </p:tavLst>
                                    </p:anim>
                                    <p:anim calcmode="lin" valueType="num">
                                      <p:cBhvr>
                                        <p:cTn id="6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anim calcmode="lin" valueType="num">
                                      <p:cBhvr>
                                        <p:cTn id="79" dur="1000" fill="hold"/>
                                        <p:tgtEl>
                                          <p:spTgt spid="74"/>
                                        </p:tgtEl>
                                        <p:attrNameLst>
                                          <p:attrName>ppt_x</p:attrName>
                                        </p:attrNameLst>
                                      </p:cBhvr>
                                      <p:tavLst>
                                        <p:tav tm="0">
                                          <p:val>
                                            <p:strVal val="#ppt_x"/>
                                          </p:val>
                                        </p:tav>
                                        <p:tav tm="100000">
                                          <p:val>
                                            <p:strVal val="#ppt_x"/>
                                          </p:val>
                                        </p:tav>
                                      </p:tavLst>
                                    </p:anim>
                                    <p:anim calcmode="lin" valueType="num">
                                      <p:cBhvr>
                                        <p:cTn id="80" dur="1000" fill="hold"/>
                                        <p:tgtEl>
                                          <p:spTgt spid="7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anim calcmode="lin" valueType="num">
                                      <p:cBhvr>
                                        <p:cTn id="84" dur="1000" fill="hold"/>
                                        <p:tgtEl>
                                          <p:spTgt spid="42"/>
                                        </p:tgtEl>
                                        <p:attrNameLst>
                                          <p:attrName>ppt_x</p:attrName>
                                        </p:attrNameLst>
                                      </p:cBhvr>
                                      <p:tavLst>
                                        <p:tav tm="0">
                                          <p:val>
                                            <p:strVal val="#ppt_x"/>
                                          </p:val>
                                        </p:tav>
                                        <p:tav tm="100000">
                                          <p:val>
                                            <p:strVal val="#ppt_x"/>
                                          </p:val>
                                        </p:tav>
                                      </p:tavLst>
                                    </p:anim>
                                    <p:anim calcmode="lin" valueType="num">
                                      <p:cBhvr>
                                        <p:cTn id="8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14" grpId="0" animBg="1"/>
      <p:bldP spid="16" grpId="0"/>
      <p:bldP spid="18" grpId="0" animBg="1"/>
      <p:bldP spid="20" grpId="0"/>
      <p:bldP spid="74" grpId="0" animBg="1"/>
      <p:bldP spid="42" grpId="0" animBg="1"/>
      <p:bldP spid="47" grpId="0"/>
      <p:bldP spid="56" grpId="0"/>
      <p:bldP spid="64" grpId="0"/>
      <p:bldP spid="65" grpId="0"/>
      <p:bldP spid="66" grpId="0"/>
      <p:bldP spid="67" grpId="0"/>
      <p:bldP spid="6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flipH="1" flipV="1">
            <a:off x="1524000" y="990600"/>
            <a:ext cx="6017527" cy="2667000"/>
          </a:xfrm>
          <a:custGeom>
            <a:avLst/>
            <a:gdLst>
              <a:gd name="connsiteX0" fmla="*/ 210924 w 3035820"/>
              <a:gd name="connsiteY0" fmla="*/ 16193 h 2643718"/>
              <a:gd name="connsiteX1" fmla="*/ 3012181 w 3035820"/>
              <a:gd name="connsiteY1" fmla="*/ 538707 h 2643718"/>
              <a:gd name="connsiteX2" fmla="*/ 1546238 w 3035820"/>
              <a:gd name="connsiteY2" fmla="*/ 2643279 h 2643718"/>
              <a:gd name="connsiteX3" fmla="*/ 1372067 w 3035820"/>
              <a:gd name="connsiteY3" fmla="*/ 727393 h 2643718"/>
              <a:gd name="connsiteX4" fmla="*/ 327038 w 3035820"/>
              <a:gd name="connsiteY4" fmla="*/ 959622 h 2643718"/>
              <a:gd name="connsiteX5" fmla="*/ 210924 w 3035820"/>
              <a:gd name="connsiteY5" fmla="*/ 16193 h 26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20" h="2643718">
                <a:moveTo>
                  <a:pt x="210924" y="16193"/>
                </a:moveTo>
                <a:cubicBezTo>
                  <a:pt x="658448" y="-53960"/>
                  <a:pt x="2789629" y="100859"/>
                  <a:pt x="3012181" y="538707"/>
                </a:cubicBezTo>
                <a:cubicBezTo>
                  <a:pt x="3234733" y="976555"/>
                  <a:pt x="1819590" y="2611831"/>
                  <a:pt x="1546238" y="2643279"/>
                </a:cubicBezTo>
                <a:cubicBezTo>
                  <a:pt x="1272886" y="2674727"/>
                  <a:pt x="1575267" y="1008003"/>
                  <a:pt x="1372067" y="727393"/>
                </a:cubicBezTo>
                <a:cubicBezTo>
                  <a:pt x="1168867" y="446783"/>
                  <a:pt x="515724" y="1078155"/>
                  <a:pt x="327038" y="959622"/>
                </a:cubicBezTo>
                <a:cubicBezTo>
                  <a:pt x="138352" y="841089"/>
                  <a:pt x="-236600" y="86346"/>
                  <a:pt x="210924" y="16193"/>
                </a:cubicBezTo>
                <a:close/>
              </a:path>
            </a:pathLst>
          </a:custGeom>
          <a:solidFill>
            <a:srgbClr val="F9F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657706" y="192191"/>
            <a:ext cx="6176688" cy="2643718"/>
          </a:xfrm>
          <a:custGeom>
            <a:avLst/>
            <a:gdLst>
              <a:gd name="connsiteX0" fmla="*/ 210924 w 3035820"/>
              <a:gd name="connsiteY0" fmla="*/ 16193 h 2643718"/>
              <a:gd name="connsiteX1" fmla="*/ 3012181 w 3035820"/>
              <a:gd name="connsiteY1" fmla="*/ 538707 h 2643718"/>
              <a:gd name="connsiteX2" fmla="*/ 1546238 w 3035820"/>
              <a:gd name="connsiteY2" fmla="*/ 2643279 h 2643718"/>
              <a:gd name="connsiteX3" fmla="*/ 1372067 w 3035820"/>
              <a:gd name="connsiteY3" fmla="*/ 727393 h 2643718"/>
              <a:gd name="connsiteX4" fmla="*/ 327038 w 3035820"/>
              <a:gd name="connsiteY4" fmla="*/ 959622 h 2643718"/>
              <a:gd name="connsiteX5" fmla="*/ 210924 w 3035820"/>
              <a:gd name="connsiteY5" fmla="*/ 16193 h 26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20" h="2643718">
                <a:moveTo>
                  <a:pt x="210924" y="16193"/>
                </a:moveTo>
                <a:cubicBezTo>
                  <a:pt x="658448" y="-53960"/>
                  <a:pt x="2789629" y="100859"/>
                  <a:pt x="3012181" y="538707"/>
                </a:cubicBezTo>
                <a:cubicBezTo>
                  <a:pt x="3234733" y="976555"/>
                  <a:pt x="1819590" y="2611831"/>
                  <a:pt x="1546238" y="2643279"/>
                </a:cubicBezTo>
                <a:cubicBezTo>
                  <a:pt x="1272886" y="2674727"/>
                  <a:pt x="1575267" y="1008003"/>
                  <a:pt x="1372067" y="727393"/>
                </a:cubicBezTo>
                <a:cubicBezTo>
                  <a:pt x="1168867" y="446783"/>
                  <a:pt x="515724" y="1078155"/>
                  <a:pt x="327038" y="959622"/>
                </a:cubicBezTo>
                <a:cubicBezTo>
                  <a:pt x="138352" y="841089"/>
                  <a:pt x="-236600" y="86346"/>
                  <a:pt x="210924" y="16193"/>
                </a:cubicBezTo>
                <a:close/>
              </a:path>
            </a:pathLst>
          </a:cu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flipH="1">
            <a:off x="1562129" y="279503"/>
            <a:ext cx="6017527" cy="2643718"/>
          </a:xfrm>
          <a:custGeom>
            <a:avLst/>
            <a:gdLst>
              <a:gd name="connsiteX0" fmla="*/ 210924 w 3035820"/>
              <a:gd name="connsiteY0" fmla="*/ 16193 h 2643718"/>
              <a:gd name="connsiteX1" fmla="*/ 3012181 w 3035820"/>
              <a:gd name="connsiteY1" fmla="*/ 538707 h 2643718"/>
              <a:gd name="connsiteX2" fmla="*/ 1546238 w 3035820"/>
              <a:gd name="connsiteY2" fmla="*/ 2643279 h 2643718"/>
              <a:gd name="connsiteX3" fmla="*/ 1372067 w 3035820"/>
              <a:gd name="connsiteY3" fmla="*/ 727393 h 2643718"/>
              <a:gd name="connsiteX4" fmla="*/ 327038 w 3035820"/>
              <a:gd name="connsiteY4" fmla="*/ 959622 h 2643718"/>
              <a:gd name="connsiteX5" fmla="*/ 210924 w 3035820"/>
              <a:gd name="connsiteY5" fmla="*/ 16193 h 26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20" h="2643718">
                <a:moveTo>
                  <a:pt x="210924" y="16193"/>
                </a:moveTo>
                <a:cubicBezTo>
                  <a:pt x="658448" y="-53960"/>
                  <a:pt x="2789629" y="100859"/>
                  <a:pt x="3012181" y="538707"/>
                </a:cubicBezTo>
                <a:cubicBezTo>
                  <a:pt x="3234733" y="976555"/>
                  <a:pt x="1819590" y="2611831"/>
                  <a:pt x="1546238" y="2643279"/>
                </a:cubicBezTo>
                <a:cubicBezTo>
                  <a:pt x="1272886" y="2674727"/>
                  <a:pt x="1575267" y="1008003"/>
                  <a:pt x="1372067" y="727393"/>
                </a:cubicBezTo>
                <a:cubicBezTo>
                  <a:pt x="1168867" y="446783"/>
                  <a:pt x="515724" y="1078155"/>
                  <a:pt x="327038" y="959622"/>
                </a:cubicBezTo>
                <a:cubicBezTo>
                  <a:pt x="138352" y="841089"/>
                  <a:pt x="-236600" y="86346"/>
                  <a:pt x="210924" y="16193"/>
                </a:cubicBezTo>
                <a:close/>
              </a:path>
            </a:pathLst>
          </a:custGeom>
          <a:solidFill>
            <a:srgbClr val="F9F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flipV="1">
            <a:off x="4491312" y="990600"/>
            <a:ext cx="6176688" cy="2667000"/>
          </a:xfrm>
          <a:custGeom>
            <a:avLst/>
            <a:gdLst>
              <a:gd name="connsiteX0" fmla="*/ 210924 w 3035820"/>
              <a:gd name="connsiteY0" fmla="*/ 16193 h 2643718"/>
              <a:gd name="connsiteX1" fmla="*/ 3012181 w 3035820"/>
              <a:gd name="connsiteY1" fmla="*/ 538707 h 2643718"/>
              <a:gd name="connsiteX2" fmla="*/ 1546238 w 3035820"/>
              <a:gd name="connsiteY2" fmla="*/ 2643279 h 2643718"/>
              <a:gd name="connsiteX3" fmla="*/ 1372067 w 3035820"/>
              <a:gd name="connsiteY3" fmla="*/ 727393 h 2643718"/>
              <a:gd name="connsiteX4" fmla="*/ 327038 w 3035820"/>
              <a:gd name="connsiteY4" fmla="*/ 959622 h 2643718"/>
              <a:gd name="connsiteX5" fmla="*/ 210924 w 3035820"/>
              <a:gd name="connsiteY5" fmla="*/ 16193 h 26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820" h="2643718">
                <a:moveTo>
                  <a:pt x="210924" y="16193"/>
                </a:moveTo>
                <a:cubicBezTo>
                  <a:pt x="658448" y="-53960"/>
                  <a:pt x="2789629" y="100859"/>
                  <a:pt x="3012181" y="538707"/>
                </a:cubicBezTo>
                <a:cubicBezTo>
                  <a:pt x="3234733" y="976555"/>
                  <a:pt x="1819590" y="2611831"/>
                  <a:pt x="1546238" y="2643279"/>
                </a:cubicBezTo>
                <a:cubicBezTo>
                  <a:pt x="1272886" y="2674727"/>
                  <a:pt x="1575267" y="1008003"/>
                  <a:pt x="1372067" y="727393"/>
                </a:cubicBezTo>
                <a:cubicBezTo>
                  <a:pt x="1168867" y="446783"/>
                  <a:pt x="515724" y="1078155"/>
                  <a:pt x="327038" y="959622"/>
                </a:cubicBezTo>
                <a:cubicBezTo>
                  <a:pt x="138352" y="841089"/>
                  <a:pt x="-236600" y="86346"/>
                  <a:pt x="210924" y="16193"/>
                </a:cubicBezTo>
                <a:close/>
              </a:path>
            </a:pathLst>
          </a:cu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03376" y="748605"/>
            <a:ext cx="2475362" cy="1015663"/>
          </a:xfrm>
          <a:prstGeom prst="rect">
            <a:avLst/>
          </a:prstGeom>
          <a:noFill/>
        </p:spPr>
        <p:txBody>
          <a:bodyPr wrap="square" rtlCol="0">
            <a:spAutoFit/>
          </a:bodyPr>
          <a:lstStyle/>
          <a:p>
            <a:pPr algn="ctr"/>
            <a:r>
              <a:rPr lang="ru-RU" sz="2400" b="1" dirty="0"/>
              <a:t>Требования</a:t>
            </a:r>
            <a:r>
              <a:rPr lang="en-US" sz="2400" b="1" dirty="0"/>
              <a:t> </a:t>
            </a:r>
            <a:r>
              <a:rPr lang="en-US" dirty="0"/>
              <a:t>(</a:t>
            </a:r>
            <a:r>
              <a:rPr lang="ru-RU" dirty="0"/>
              <a:t>Технические спецификации</a:t>
            </a:r>
            <a:r>
              <a:rPr lang="en-US" dirty="0"/>
              <a:t>)</a:t>
            </a:r>
          </a:p>
        </p:txBody>
      </p:sp>
      <p:sp>
        <p:nvSpPr>
          <p:cNvPr id="11" name="TextBox 10"/>
          <p:cNvSpPr txBox="1"/>
          <p:nvPr/>
        </p:nvSpPr>
        <p:spPr>
          <a:xfrm>
            <a:off x="7541525" y="2136339"/>
            <a:ext cx="2475362" cy="1292662"/>
          </a:xfrm>
          <a:prstGeom prst="rect">
            <a:avLst/>
          </a:prstGeom>
          <a:noFill/>
        </p:spPr>
        <p:txBody>
          <a:bodyPr wrap="square" rtlCol="0">
            <a:spAutoFit/>
          </a:bodyPr>
          <a:lstStyle/>
          <a:p>
            <a:pPr algn="ctr"/>
            <a:r>
              <a:rPr lang="ru-RU" sz="2400" b="1" dirty="0"/>
              <a:t>ОТБОР</a:t>
            </a:r>
            <a:endParaRPr lang="en-US" sz="2400" b="1" dirty="0"/>
          </a:p>
          <a:p>
            <a:pPr algn="ctr"/>
            <a:r>
              <a:rPr lang="en-US" dirty="0"/>
              <a:t>(</a:t>
            </a:r>
            <a:r>
              <a:rPr lang="ru-RU" dirty="0"/>
              <a:t>Предварительная квалификация и </a:t>
            </a:r>
            <a:r>
              <a:rPr lang="ru-RU" dirty="0" err="1"/>
              <a:t>постквалификация</a:t>
            </a:r>
            <a:r>
              <a:rPr lang="en-US" dirty="0"/>
              <a:t>)</a:t>
            </a:r>
          </a:p>
        </p:txBody>
      </p:sp>
      <p:sp>
        <p:nvSpPr>
          <p:cNvPr id="10" name="TextBox 9"/>
          <p:cNvSpPr txBox="1"/>
          <p:nvPr/>
        </p:nvSpPr>
        <p:spPr>
          <a:xfrm>
            <a:off x="1524000" y="2407438"/>
            <a:ext cx="2475362" cy="984885"/>
          </a:xfrm>
          <a:prstGeom prst="rect">
            <a:avLst/>
          </a:prstGeom>
          <a:noFill/>
        </p:spPr>
        <p:txBody>
          <a:bodyPr wrap="square" rtlCol="0">
            <a:spAutoFit/>
          </a:bodyPr>
          <a:lstStyle/>
          <a:p>
            <a:pPr algn="ctr"/>
            <a:r>
              <a:rPr lang="ru-RU" sz="2000" b="1" dirty="0"/>
              <a:t>ПРИСУЖДЕНИЕ ДОГОВОРА </a:t>
            </a:r>
            <a:endParaRPr lang="en-US" sz="2000" b="1" dirty="0"/>
          </a:p>
          <a:p>
            <a:pPr algn="ctr"/>
            <a:r>
              <a:rPr lang="en-US" dirty="0"/>
              <a:t>(</a:t>
            </a:r>
            <a:r>
              <a:rPr lang="ru-RU" dirty="0"/>
              <a:t>Техническая оценка</a:t>
            </a:r>
            <a:r>
              <a:rPr lang="en-US" dirty="0"/>
              <a:t>)</a:t>
            </a:r>
          </a:p>
        </p:txBody>
      </p:sp>
      <p:sp>
        <p:nvSpPr>
          <p:cNvPr id="9" name="TextBox 8"/>
          <p:cNvSpPr txBox="1"/>
          <p:nvPr/>
        </p:nvSpPr>
        <p:spPr>
          <a:xfrm>
            <a:off x="8071606" y="544324"/>
            <a:ext cx="2596394" cy="892552"/>
          </a:xfrm>
          <a:prstGeom prst="rect">
            <a:avLst/>
          </a:prstGeom>
          <a:noFill/>
        </p:spPr>
        <p:txBody>
          <a:bodyPr wrap="square" rtlCol="0">
            <a:spAutoFit/>
          </a:bodyPr>
          <a:lstStyle/>
          <a:p>
            <a:pPr algn="ctr"/>
            <a:r>
              <a:rPr lang="ru-RU" sz="2400" b="1" dirty="0"/>
              <a:t>КВАЛИФИКАЦИЯ</a:t>
            </a:r>
            <a:endParaRPr lang="en-US" sz="2400" b="1" dirty="0"/>
          </a:p>
          <a:p>
            <a:pPr algn="ctr"/>
            <a:r>
              <a:rPr lang="en-US" sz="1400" dirty="0"/>
              <a:t>(</a:t>
            </a:r>
            <a:r>
              <a:rPr lang="ru-RU" sz="1400" dirty="0"/>
              <a:t>Способность участника торгов выполнять работу</a:t>
            </a:r>
            <a:r>
              <a:rPr lang="en-US" sz="1400" dirty="0"/>
              <a:t>)</a:t>
            </a:r>
          </a:p>
        </p:txBody>
      </p:sp>
      <p:sp>
        <p:nvSpPr>
          <p:cNvPr id="13" name="Content Placeholder 5"/>
          <p:cNvSpPr>
            <a:spLocks noGrp="1"/>
          </p:cNvSpPr>
          <p:nvPr>
            <p:ph sz="quarter" idx="4294967295"/>
          </p:nvPr>
        </p:nvSpPr>
        <p:spPr>
          <a:xfrm>
            <a:off x="1789040" y="3721630"/>
            <a:ext cx="4041775" cy="2351088"/>
          </a:xfrm>
          <a:prstGeom prst="rect">
            <a:avLst/>
          </a:prstGeom>
          <a:ln w="28575">
            <a:solidFill>
              <a:srgbClr val="FFFF00"/>
            </a:solidFill>
          </a:ln>
        </p:spPr>
        <p:txBody>
          <a:bodyPr>
            <a:normAutofit fontScale="92500" lnSpcReduction="20000"/>
          </a:bodyPr>
          <a:lstStyle/>
          <a:p>
            <a:r>
              <a:rPr lang="ru-RU" altLang="en-US" sz="2000" dirty="0"/>
              <a:t>Описание предмета закупок (что)</a:t>
            </a:r>
          </a:p>
          <a:p>
            <a:r>
              <a:rPr lang="ru-RU" altLang="en-US" sz="2000" dirty="0"/>
              <a:t>Спецификация/требование в сравнении с техническими заявками </a:t>
            </a:r>
          </a:p>
          <a:p>
            <a:r>
              <a:rPr lang="ru-RU" altLang="en-US" sz="2000" dirty="0"/>
              <a:t>Прошел отбор/не прошел отбор </a:t>
            </a:r>
            <a:r>
              <a:rPr lang="en-US" altLang="en-US" sz="2000" dirty="0">
                <a:sym typeface="Wingdings" pitchFamily="2" charset="2"/>
              </a:rPr>
              <a:t></a:t>
            </a:r>
            <a:r>
              <a:rPr lang="ru-RU" altLang="en-US" sz="2000" dirty="0"/>
              <a:t> наименьшая оценочная стоимость</a:t>
            </a:r>
          </a:p>
          <a:p>
            <a:r>
              <a:rPr lang="ru-RU" altLang="en-US" sz="2000" dirty="0"/>
              <a:t>Рейтинг </a:t>
            </a:r>
            <a:r>
              <a:rPr lang="en-US" altLang="en-US" sz="2000" dirty="0">
                <a:sym typeface="Wingdings" pitchFamily="2" charset="2"/>
              </a:rPr>
              <a:t></a:t>
            </a:r>
            <a:r>
              <a:rPr lang="ru-RU" altLang="en-US" sz="2000" dirty="0"/>
              <a:t> Заявка с самой высокой ценой</a:t>
            </a:r>
            <a:endParaRPr lang="en-US" altLang="en-US" sz="2000" dirty="0"/>
          </a:p>
        </p:txBody>
      </p:sp>
      <p:sp>
        <p:nvSpPr>
          <p:cNvPr id="14" name="Content Placeholder 3"/>
          <p:cNvSpPr>
            <a:spLocks noGrp="1"/>
          </p:cNvSpPr>
          <p:nvPr>
            <p:ph sz="half" idx="4294967295"/>
          </p:nvPr>
        </p:nvSpPr>
        <p:spPr>
          <a:xfrm>
            <a:off x="6627812" y="3775076"/>
            <a:ext cx="4040188" cy="2168525"/>
          </a:xfrm>
          <a:prstGeom prst="rect">
            <a:avLst/>
          </a:prstGeom>
          <a:ln w="38100">
            <a:solidFill>
              <a:srgbClr val="00FF99"/>
            </a:solidFill>
          </a:ln>
        </p:spPr>
        <p:txBody>
          <a:bodyPr>
            <a:normAutofit fontScale="92500" lnSpcReduction="20000"/>
          </a:bodyPr>
          <a:lstStyle/>
          <a:p>
            <a:r>
              <a:rPr lang="ru-RU" altLang="en-US" sz="2000" dirty="0"/>
              <a:t>Экономический агент, который потенциально может реализовать проект (кто) </a:t>
            </a:r>
          </a:p>
          <a:p>
            <a:r>
              <a:rPr lang="ru-RU" altLang="en-US" sz="2000" dirty="0"/>
              <a:t>Квалификационные критерии (отбора) в сравнении с квалификацией экономического агента</a:t>
            </a:r>
          </a:p>
          <a:p>
            <a:r>
              <a:rPr lang="ru-RU" altLang="en-US" sz="2000" dirty="0"/>
              <a:t> Прошел отбор/не прошел отбор</a:t>
            </a:r>
            <a:endParaRPr lang="en-US" altLang="en-US" sz="2000" dirty="0"/>
          </a:p>
          <a:p>
            <a:endParaRPr lang="en-US" altLang="en-US" sz="2000" dirty="0"/>
          </a:p>
        </p:txBody>
      </p:sp>
    </p:spTree>
    <p:custDataLst>
      <p:tags r:id="rId1"/>
    </p:custDataLst>
    <p:extLst>
      <p:ext uri="{BB962C8B-B14F-4D97-AF65-F5344CB8AC3E}">
        <p14:creationId xmlns:p14="http://schemas.microsoft.com/office/powerpoint/2010/main" val="421780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bg/>
                                          </p:spTgt>
                                        </p:tgtEl>
                                        <p:attrNameLst>
                                          <p:attrName>style.visibility</p:attrName>
                                        </p:attrNameLst>
                                      </p:cBhvr>
                                      <p:to>
                                        <p:strVal val="visible"/>
                                      </p:to>
                                    </p:set>
                                    <p:anim calcmode="lin" valueType="num">
                                      <p:cBhvr additive="base">
                                        <p:cTn id="4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 calcmode="lin" valueType="num">
                                      <p:cBhvr additive="base">
                                        <p:cTn id="5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xEl>
                                              <p:pRg st="2" end="2"/>
                                            </p:txEl>
                                          </p:spTgt>
                                        </p:tgtEl>
                                        <p:attrNameLst>
                                          <p:attrName>style.visibility</p:attrName>
                                        </p:attrNameLst>
                                      </p:cBhvr>
                                      <p:to>
                                        <p:strVal val="visible"/>
                                      </p:to>
                                    </p:set>
                                    <p:anim calcmode="lin" valueType="num">
                                      <p:cBhvr additive="base">
                                        <p:cTn id="6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xEl>
                                              <p:pRg st="3" end="3"/>
                                            </p:txEl>
                                          </p:spTgt>
                                        </p:tgtEl>
                                        <p:attrNameLst>
                                          <p:attrName>style.visibility</p:attrName>
                                        </p:attrNameLst>
                                      </p:cBhvr>
                                      <p:to>
                                        <p:strVal val="visible"/>
                                      </p:to>
                                    </p:set>
                                    <p:anim calcmode="lin" valueType="num">
                                      <p:cBhvr additive="base">
                                        <p:cTn id="7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4">
                                            <p:bg/>
                                          </p:spTgt>
                                        </p:tgtEl>
                                        <p:attrNameLst>
                                          <p:attrName>style.visibility</p:attrName>
                                        </p:attrNameLst>
                                      </p:cBhvr>
                                      <p:to>
                                        <p:strVal val="visible"/>
                                      </p:to>
                                    </p:set>
                                    <p:anim calcmode="lin" valueType="num">
                                      <p:cBhvr additive="base">
                                        <p:cTn id="75"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76"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4">
                                            <p:txEl>
                                              <p:pRg st="0" end="0"/>
                                            </p:txEl>
                                          </p:spTgt>
                                        </p:tgtEl>
                                        <p:attrNameLst>
                                          <p:attrName>style.visibility</p:attrName>
                                        </p:attrNameLst>
                                      </p:cBhvr>
                                      <p:to>
                                        <p:strVal val="visible"/>
                                      </p:to>
                                    </p:set>
                                    <p:anim calcmode="lin" valueType="num">
                                      <p:cBhvr additive="base">
                                        <p:cTn id="8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xEl>
                                              <p:pRg st="1" end="1"/>
                                            </p:txEl>
                                          </p:spTgt>
                                        </p:tgtEl>
                                        <p:attrNameLst>
                                          <p:attrName>style.visibility</p:attrName>
                                        </p:attrNameLst>
                                      </p:cBhvr>
                                      <p:to>
                                        <p:strVal val="visible"/>
                                      </p:to>
                                    </p:set>
                                    <p:anim calcmode="lin" valueType="num">
                                      <p:cBhvr additive="base">
                                        <p:cTn id="8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4">
                                            <p:txEl>
                                              <p:pRg st="2" end="2"/>
                                            </p:txEl>
                                          </p:spTgt>
                                        </p:tgtEl>
                                        <p:attrNameLst>
                                          <p:attrName>style.visibility</p:attrName>
                                        </p:attrNameLst>
                                      </p:cBhvr>
                                      <p:to>
                                        <p:strVal val="visible"/>
                                      </p:to>
                                    </p:set>
                                    <p:anim calcmode="lin" valueType="num">
                                      <p:cBhvr additive="base">
                                        <p:cTn id="9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8" grpId="0"/>
      <p:bldP spid="11" grpId="0"/>
      <p:bldP spid="10" grpId="0"/>
      <p:bldP spid="9" grpId="0"/>
      <p:bldP spid="13" grpId="0" build="p" animBg="1"/>
      <p:bldP spid="14"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solidFill>
                  <a:srgbClr val="FF0000"/>
                </a:solidFill>
              </a:rPr>
              <a:t>Правомочность Участников</a:t>
            </a:r>
            <a:endParaRPr lang="en-GB" dirty="0"/>
          </a:p>
        </p:txBody>
      </p:sp>
      <p:sp>
        <p:nvSpPr>
          <p:cNvPr id="3" name="Content Placeholder 2"/>
          <p:cNvSpPr>
            <a:spLocks noGrp="1"/>
          </p:cNvSpPr>
          <p:nvPr>
            <p:ph idx="1"/>
          </p:nvPr>
        </p:nvSpPr>
        <p:spPr>
          <a:xfrm>
            <a:off x="2305665" y="1315065"/>
            <a:ext cx="8229600" cy="4525963"/>
          </a:xfrm>
        </p:spPr>
        <p:txBody>
          <a:bodyPr>
            <a:normAutofit fontScale="77500" lnSpcReduction="20000"/>
          </a:bodyPr>
          <a:lstStyle/>
          <a:p>
            <a:r>
              <a:rPr lang="ru-RU" dirty="0"/>
              <a:t>Происхождение из страны-члена (СЧ) ИБР является предпочтительным. </a:t>
            </a:r>
          </a:p>
          <a:p>
            <a:r>
              <a:rPr lang="ru-RU" dirty="0"/>
              <a:t>Нет ограничения по национальному признаку при проведении МКТ, за исключением несоответствия правилам.</a:t>
            </a:r>
            <a:endParaRPr lang="en-GB" dirty="0"/>
          </a:p>
          <a:p>
            <a:r>
              <a:rPr lang="ru-RU" dirty="0"/>
              <a:t>Требования для участия в торгах варьируются в зависимости от проекта. Данные требования включают следующее:</a:t>
            </a:r>
            <a:endParaRPr lang="en-GB" dirty="0"/>
          </a:p>
          <a:p>
            <a:pPr>
              <a:buFont typeface="Wingdings" panose="05000000000000000000" pitchFamily="2" charset="2"/>
              <a:buChar char="ü"/>
            </a:pPr>
            <a:r>
              <a:rPr lang="ru-RU" dirty="0"/>
              <a:t>Национальность участников торгов;</a:t>
            </a:r>
            <a:endParaRPr lang="en-GB" dirty="0"/>
          </a:p>
          <a:p>
            <a:pPr>
              <a:buFont typeface="Wingdings" panose="05000000000000000000" pitchFamily="2" charset="2"/>
              <a:buChar char="ü"/>
            </a:pPr>
            <a:r>
              <a:rPr lang="ru-RU" dirty="0"/>
              <a:t>Конфликт интересов</a:t>
            </a:r>
            <a:r>
              <a:rPr lang="en-GB" dirty="0"/>
              <a:t>;</a:t>
            </a:r>
          </a:p>
          <a:p>
            <a:pPr>
              <a:buFont typeface="Wingdings" panose="05000000000000000000" pitchFamily="2" charset="2"/>
              <a:buChar char="ü"/>
            </a:pPr>
            <a:r>
              <a:rPr lang="ru-RU" dirty="0"/>
              <a:t>Требования ИБР по правомочности; </a:t>
            </a:r>
            <a:endParaRPr lang="en-GB" dirty="0"/>
          </a:p>
          <a:p>
            <a:pPr>
              <a:buFont typeface="Wingdings" panose="05000000000000000000" pitchFamily="2" charset="2"/>
              <a:buChar char="ü"/>
            </a:pPr>
            <a:r>
              <a:rPr lang="ru-RU" dirty="0"/>
              <a:t>Правомочность государственных предприятий;</a:t>
            </a:r>
            <a:endParaRPr lang="en-GB" dirty="0"/>
          </a:p>
          <a:p>
            <a:pPr>
              <a:buFont typeface="Wingdings" panose="05000000000000000000" pitchFamily="2" charset="2"/>
              <a:buChar char="ü"/>
            </a:pPr>
            <a:r>
              <a:rPr lang="ru-RU" dirty="0"/>
              <a:t>Право на участие в закупках Организации Объединенных Наций; </a:t>
            </a:r>
            <a:endParaRPr lang="en-GB" dirty="0"/>
          </a:p>
          <a:p>
            <a:pPr>
              <a:buFont typeface="Wingdings" panose="05000000000000000000" pitchFamily="2" charset="2"/>
              <a:buChar char="ü"/>
            </a:pPr>
            <a:r>
              <a:rPr lang="ru-RU" dirty="0"/>
              <a:t>Критерии оценки и квалификации, изложенные в закупочной документации.</a:t>
            </a:r>
            <a:endParaRPr lang="en-GB" dirty="0"/>
          </a:p>
        </p:txBody>
      </p:sp>
    </p:spTree>
    <p:custDataLst>
      <p:tags r:id="rId1"/>
    </p:custDataLst>
    <p:extLst>
      <p:ext uri="{BB962C8B-B14F-4D97-AF65-F5344CB8AC3E}">
        <p14:creationId xmlns:p14="http://schemas.microsoft.com/office/powerpoint/2010/main" val="317334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959" y="163629"/>
            <a:ext cx="9471048" cy="1155085"/>
          </a:xfrm>
        </p:spPr>
        <p:txBody>
          <a:bodyPr>
            <a:noAutofit/>
          </a:bodyPr>
          <a:lstStyle/>
          <a:p>
            <a:r>
              <a:rPr lang="ru-RU" dirty="0">
                <a:solidFill>
                  <a:srgbClr val="FF0000"/>
                </a:solidFill>
              </a:rPr>
              <a:t>Правомочность</a:t>
            </a:r>
            <a:endParaRPr lang="en-GB" strike="sngStrike" dirty="0"/>
          </a:p>
        </p:txBody>
      </p:sp>
      <p:sp>
        <p:nvSpPr>
          <p:cNvPr id="3" name="Content Placeholder 2"/>
          <p:cNvSpPr>
            <a:spLocks noGrp="1"/>
          </p:cNvSpPr>
          <p:nvPr>
            <p:ph idx="1"/>
          </p:nvPr>
        </p:nvSpPr>
        <p:spPr>
          <a:xfrm>
            <a:off x="1219199" y="1229032"/>
            <a:ext cx="10273145" cy="4666138"/>
          </a:xfrm>
        </p:spPr>
        <p:txBody>
          <a:bodyPr>
            <a:normAutofit fontScale="62500" lnSpcReduction="20000"/>
          </a:bodyPr>
          <a:lstStyle/>
          <a:p>
            <a:pPr>
              <a:spcBef>
                <a:spcPts val="450"/>
              </a:spcBef>
              <a:spcAft>
                <a:spcPts val="450"/>
              </a:spcAft>
              <a:buClr>
                <a:schemeClr val="accent1"/>
              </a:buClr>
              <a:buFont typeface="Wingdings" panose="05000000000000000000" pitchFamily="2" charset="2"/>
              <a:buChar char="ü"/>
            </a:pPr>
            <a:r>
              <a:rPr lang="ru-RU" sz="3100" dirty="0"/>
              <a:t>Более гибкие условия (ГП, университеты и исследовательские центры, сотрудники бенефициара, найм персонала для поддержки реализации проектов)</a:t>
            </a:r>
          </a:p>
          <a:p>
            <a:pPr>
              <a:spcBef>
                <a:spcPts val="450"/>
              </a:spcBef>
              <a:spcAft>
                <a:spcPts val="450"/>
              </a:spcAft>
              <a:buClr>
                <a:schemeClr val="accent1"/>
              </a:buClr>
              <a:buFont typeface="Wingdings" panose="05000000000000000000" pitchFamily="2" charset="2"/>
              <a:buChar char="ü"/>
            </a:pPr>
            <a:r>
              <a:rPr lang="ru-RU" sz="3100" dirty="0"/>
              <a:t>Подходящие условия для участия ГП, которые не соответствуют конкретным требованиям для участия, для заключения договоров с частными компаниями</a:t>
            </a:r>
          </a:p>
          <a:p>
            <a:pPr>
              <a:spcBef>
                <a:spcPts val="450"/>
              </a:spcBef>
              <a:spcAft>
                <a:spcPts val="450"/>
              </a:spcAft>
              <a:buClr>
                <a:schemeClr val="accent1"/>
              </a:buClr>
              <a:buFont typeface="Wingdings" panose="05000000000000000000" pitchFamily="2" charset="2"/>
              <a:buChar char="ü"/>
            </a:pPr>
            <a:r>
              <a:rPr lang="ru-RU" sz="3100" dirty="0"/>
              <a:t>Исключение дополнительных ограничений по заключению договоров с государственными служащими на том основании, что их услуги: (i) имеют решающее значение для реализации проекта, (</a:t>
            </a:r>
            <a:r>
              <a:rPr lang="ru-RU" sz="3100" dirty="0" err="1"/>
              <a:t>ii</a:t>
            </a:r>
            <a:r>
              <a:rPr lang="ru-RU" sz="3100" dirty="0"/>
              <a:t>) не создают конфликт интересов и (</a:t>
            </a:r>
            <a:r>
              <a:rPr lang="ru-RU" sz="3100" dirty="0" err="1"/>
              <a:t>iii</a:t>
            </a:r>
            <a:r>
              <a:rPr lang="ru-RU" sz="3100" dirty="0"/>
              <a:t>) не противоречат законам бенефициара и условиям закупок банка</a:t>
            </a:r>
            <a:r>
              <a:rPr lang="en-US" sz="3100" dirty="0"/>
              <a:t>  </a:t>
            </a:r>
          </a:p>
          <a:p>
            <a:pPr>
              <a:spcBef>
                <a:spcPts val="450"/>
              </a:spcBef>
              <a:spcAft>
                <a:spcPts val="450"/>
              </a:spcAft>
              <a:buClr>
                <a:schemeClr val="accent1"/>
              </a:buClr>
              <a:buFont typeface="Wingdings" panose="05000000000000000000" pitchFamily="2" charset="2"/>
              <a:buChar char="Ø"/>
            </a:pPr>
            <a:r>
              <a:rPr lang="ru-RU" sz="3100" b="1" dirty="0"/>
              <a:t>Несоответствие</a:t>
            </a:r>
            <a:r>
              <a:rPr lang="en-US" sz="3100" b="1" dirty="0"/>
              <a:t> </a:t>
            </a:r>
          </a:p>
          <a:p>
            <a:pPr>
              <a:spcBef>
                <a:spcPts val="450"/>
              </a:spcBef>
              <a:spcAft>
                <a:spcPts val="450"/>
              </a:spcAft>
              <a:buClr>
                <a:schemeClr val="accent1"/>
              </a:buClr>
              <a:buFont typeface="Wingdings" panose="05000000000000000000" pitchFamily="2" charset="2"/>
              <a:buChar char="ü"/>
            </a:pPr>
            <a:r>
              <a:rPr lang="ru-RU" sz="3100" dirty="0"/>
              <a:t>Больше вариантов закупок с нарушением установленных процедур (юридические средства правовой защиты)</a:t>
            </a:r>
          </a:p>
          <a:p>
            <a:pPr>
              <a:spcBef>
                <a:spcPts val="450"/>
              </a:spcBef>
              <a:spcAft>
                <a:spcPts val="450"/>
              </a:spcAft>
              <a:buClr>
                <a:schemeClr val="accent1"/>
              </a:buClr>
              <a:buFont typeface="Wingdings" panose="05000000000000000000" pitchFamily="2" charset="2"/>
              <a:buChar char="ü"/>
            </a:pPr>
            <a:r>
              <a:rPr lang="ru-RU" sz="3100" dirty="0"/>
              <a:t>Корректирующие действия должны соответствовать серьезности и влиянию нарушения, должны учитываться все соответствующие факторы, включая любые действия, бездействия или упущения по вине бенефициара или любой стороны, участвующей в закупках, в том числе Банка</a:t>
            </a:r>
          </a:p>
          <a:p>
            <a:pPr>
              <a:spcBef>
                <a:spcPts val="450"/>
              </a:spcBef>
              <a:spcAft>
                <a:spcPts val="450"/>
              </a:spcAft>
              <a:buClr>
                <a:schemeClr val="accent1"/>
              </a:buClr>
              <a:buFont typeface="Wingdings" panose="05000000000000000000" pitchFamily="2" charset="2"/>
              <a:buChar char="ü"/>
            </a:pPr>
            <a:r>
              <a:rPr lang="ru-RU" sz="3100" dirty="0"/>
              <a:t>Профессиональная оценка</a:t>
            </a:r>
            <a:endParaRPr lang="en-US" sz="3100" dirty="0"/>
          </a:p>
          <a:p>
            <a:endParaRPr lang="en-GB" dirty="0"/>
          </a:p>
        </p:txBody>
      </p:sp>
    </p:spTree>
    <p:custDataLst>
      <p:tags r:id="rId1"/>
    </p:custDataLst>
    <p:extLst>
      <p:ext uri="{BB962C8B-B14F-4D97-AF65-F5344CB8AC3E}">
        <p14:creationId xmlns:p14="http://schemas.microsoft.com/office/powerpoint/2010/main" val="20446709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Правомочность/несоответствие</a:t>
            </a:r>
            <a:endParaRPr lang="en-GB" dirty="0"/>
          </a:p>
        </p:txBody>
      </p:sp>
      <p:sp>
        <p:nvSpPr>
          <p:cNvPr id="3" name="Content Placeholder 2"/>
          <p:cNvSpPr>
            <a:spLocks noGrp="1"/>
          </p:cNvSpPr>
          <p:nvPr>
            <p:ph idx="1"/>
          </p:nvPr>
        </p:nvSpPr>
        <p:spPr>
          <a:xfrm>
            <a:off x="1918855" y="1560306"/>
            <a:ext cx="10273145" cy="4233264"/>
          </a:xfrm>
        </p:spPr>
        <p:txBody>
          <a:bodyPr>
            <a:normAutofit lnSpcReduction="10000"/>
          </a:bodyPr>
          <a:lstStyle/>
          <a:p>
            <a:r>
              <a:rPr lang="ru-RU" dirty="0"/>
              <a:t>Первичные правила Бойкота – </a:t>
            </a:r>
            <a:r>
              <a:rPr lang="ru-RU" i="1" dirty="0"/>
              <a:t>Бойкот</a:t>
            </a:r>
            <a:r>
              <a:rPr lang="ru-RU" dirty="0"/>
              <a:t> </a:t>
            </a:r>
          </a:p>
          <a:p>
            <a:r>
              <a:rPr lang="ru-RU" dirty="0"/>
              <a:t>Положения </a:t>
            </a:r>
            <a:r>
              <a:rPr lang="ru-RU" i="1" dirty="0"/>
              <a:t>Организации исламского сотрудничества</a:t>
            </a:r>
            <a:r>
              <a:rPr lang="ru-RU" dirty="0"/>
              <a:t>, </a:t>
            </a:r>
            <a:r>
              <a:rPr lang="ru-RU" i="1" dirty="0"/>
              <a:t>Лиги арабских государств и Африканского союза</a:t>
            </a:r>
            <a:r>
              <a:rPr lang="ru-RU" dirty="0"/>
              <a:t> (Положения Бойкота) </a:t>
            </a:r>
          </a:p>
          <a:p>
            <a:r>
              <a:rPr lang="ru-RU" dirty="0"/>
              <a:t>Косвенный бойкот – (государство против государства) </a:t>
            </a:r>
          </a:p>
          <a:p>
            <a:r>
              <a:rPr lang="ru-RU" dirty="0"/>
              <a:t>Резолюция Совета ООН на страновом уровне </a:t>
            </a:r>
          </a:p>
          <a:p>
            <a:r>
              <a:rPr lang="ru-RU" dirty="0"/>
              <a:t>Соглашение ИБР о перекрестном лишении прав</a:t>
            </a:r>
          </a:p>
          <a:p>
            <a:r>
              <a:rPr lang="ru-RU" dirty="0"/>
              <a:t>Мошенничество и коррупция – неправомочность</a:t>
            </a:r>
          </a:p>
          <a:p>
            <a:r>
              <a:rPr lang="ru-RU" dirty="0"/>
              <a:t>Конфликт интересов</a:t>
            </a:r>
            <a:endParaRPr lang="en-GB" dirty="0"/>
          </a:p>
        </p:txBody>
      </p:sp>
    </p:spTree>
    <p:custDataLst>
      <p:tags r:id="rId1"/>
    </p:custDataLst>
    <p:extLst>
      <p:ext uri="{BB962C8B-B14F-4D97-AF65-F5344CB8AC3E}">
        <p14:creationId xmlns:p14="http://schemas.microsoft.com/office/powerpoint/2010/main" val="2525333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492" y="768451"/>
            <a:ext cx="3309691" cy="2479072"/>
          </a:xfrm>
          <a:prstGeom prst="rect">
            <a:avLst/>
          </a:prstGeom>
        </p:spPr>
      </p:pic>
      <p:sp>
        <p:nvSpPr>
          <p:cNvPr id="2" name="Title 1"/>
          <p:cNvSpPr>
            <a:spLocks noGrp="1"/>
          </p:cNvSpPr>
          <p:nvPr>
            <p:ph type="title"/>
          </p:nvPr>
        </p:nvSpPr>
        <p:spPr/>
        <p:txBody>
          <a:bodyPr/>
          <a:lstStyle/>
          <a:p>
            <a:r>
              <a:rPr lang="ru-RU" dirty="0"/>
              <a:t>Вопрос</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5850253"/>
              </p:ext>
            </p:extLst>
          </p:nvPr>
        </p:nvGraphicFramePr>
        <p:xfrm>
          <a:off x="1699259" y="1593326"/>
          <a:ext cx="10273145" cy="42332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519348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b="1" dirty="0">
                <a:solidFill>
                  <a:schemeClr val="tx2">
                    <a:lumMod val="50000"/>
                  </a:schemeClr>
                </a:solidFill>
                <a:effectLst>
                  <a:outerShdw blurRad="38100" dist="38100" dir="2700000" algn="tl">
                    <a:srgbClr val="000000">
                      <a:alpha val="43137"/>
                    </a:srgbClr>
                  </a:outerShdw>
                </a:effectLst>
              </a:rPr>
              <a:t>Тестирование</a:t>
            </a:r>
            <a:endParaRPr lang="en-GB" b="1" dirty="0">
              <a:solidFill>
                <a:schemeClr val="tx2">
                  <a:lumMod val="50000"/>
                </a:schemeClr>
              </a:solidFill>
              <a:effectLst>
                <a:outerShdw blurRad="38100" dist="38100" dir="2700000" algn="tl">
                  <a:srgbClr val="000000">
                    <a:alpha val="43137"/>
                  </a:srgbClr>
                </a:outerShdw>
              </a:effectLs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4040" y="1662113"/>
            <a:ext cx="5643032" cy="4232275"/>
          </a:xfrm>
        </p:spPr>
      </p:pic>
    </p:spTree>
    <p:custDataLst>
      <p:tags r:id="rId1"/>
    </p:custDataLst>
    <p:extLst>
      <p:ext uri="{BB962C8B-B14F-4D97-AF65-F5344CB8AC3E}">
        <p14:creationId xmlns:p14="http://schemas.microsoft.com/office/powerpoint/2010/main" val="3288313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51" y="530554"/>
            <a:ext cx="9865903" cy="864551"/>
          </a:xfrm>
        </p:spPr>
        <p:txBody>
          <a:bodyPr>
            <a:noAutofit/>
          </a:bodyPr>
          <a:lstStyle/>
          <a:p>
            <a:r>
              <a:rPr lang="ru-RU" sz="3600" dirty="0"/>
              <a:t>Компания, находящаяся в стране-члене должна соответствовать</a:t>
            </a:r>
            <a:r>
              <a:rPr lang="it-IT" sz="3600" dirty="0"/>
              <a:t>: </a:t>
            </a:r>
            <a:br>
              <a:rPr lang="it-IT" sz="3600" dirty="0"/>
            </a:br>
            <a:r>
              <a:rPr lang="it-IT" sz="3600" dirty="0"/>
              <a:t>(</a:t>
            </a:r>
            <a:r>
              <a:rPr lang="ru-RU" sz="3600" dirty="0"/>
              <a:t>выберите правильный вариант</a:t>
            </a:r>
            <a:r>
              <a:rPr lang="it-IT" sz="3600" dirty="0"/>
              <a:t>/</a:t>
            </a:r>
            <a:r>
              <a:rPr lang="ru-RU" sz="3600" dirty="0"/>
              <a:t>варианты</a:t>
            </a:r>
            <a:r>
              <a:rPr lang="it-IT" sz="3600" dirty="0"/>
              <a:t>) </a:t>
            </a:r>
            <a:endParaRPr lang="en-GB" sz="3600"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lphaLcParenR"/>
            </a:pPr>
            <a:r>
              <a:rPr lang="ru-RU" sz="2400" dirty="0"/>
              <a:t>Она организована или включена в состав стран-членов (СЧ) ИБР;</a:t>
            </a:r>
          </a:p>
          <a:p>
            <a:pPr marL="457200" indent="-457200">
              <a:buFont typeface="+mj-lt"/>
              <a:buAutoNum type="alphaLcParenR"/>
            </a:pPr>
            <a:r>
              <a:rPr lang="ru-RU" sz="2400" dirty="0"/>
              <a:t>Ее основное место деятельности находится в СЧ ИБР; </a:t>
            </a:r>
          </a:p>
          <a:p>
            <a:pPr marL="457200" indent="-457200">
              <a:buFont typeface="+mj-lt"/>
              <a:buAutoNum type="alphaLcParenR"/>
            </a:pPr>
            <a:r>
              <a:rPr lang="ru-RU" sz="2400" dirty="0"/>
              <a:t>Более 50% собственности принадлежит компании или компаниям (которые также должны соответствовать критериям национальной принадлежности), находящимся в одной или нескольких СЧ, и/или гражданам такой СЧ;</a:t>
            </a:r>
          </a:p>
          <a:p>
            <a:pPr marL="457200" indent="-457200">
              <a:buFont typeface="+mj-lt"/>
              <a:buAutoNum type="alphaLcParenR"/>
            </a:pPr>
            <a:r>
              <a:rPr lang="ru-RU" sz="2400" dirty="0"/>
              <a:t>Более 50% собственности принадлежит компании или компаниям (которые также должны соответствовать критериям национальной принадлежности), находящимся в СЧ бенефициара, и/или гражданам такой СЧ;</a:t>
            </a:r>
            <a:endParaRPr lang="it-IT" sz="2400" dirty="0"/>
          </a:p>
          <a:p>
            <a:pPr marL="457200" indent="-457200">
              <a:buFont typeface="+mj-lt"/>
              <a:buAutoNum type="alphaLcParenR"/>
            </a:pPr>
            <a:r>
              <a:rPr lang="ru-RU" sz="2400" dirty="0"/>
              <a:t>Оба варианта – </a:t>
            </a:r>
            <a:r>
              <a:rPr lang="it-IT" sz="2400" dirty="0"/>
              <a:t> a) </a:t>
            </a:r>
            <a:r>
              <a:rPr lang="ru-RU" sz="2400" dirty="0"/>
              <a:t>и</a:t>
            </a:r>
            <a:r>
              <a:rPr lang="it-IT" sz="2400" dirty="0"/>
              <a:t> c)</a:t>
            </a:r>
          </a:p>
          <a:p>
            <a:pPr marL="457200" indent="-457200">
              <a:buFont typeface="+mj-lt"/>
              <a:buAutoNum type="alphaLcParenR"/>
            </a:pPr>
            <a:r>
              <a:rPr lang="ru-RU" sz="2400" dirty="0"/>
              <a:t>Оба варианта –</a:t>
            </a:r>
            <a:r>
              <a:rPr lang="it-IT" sz="2400" dirty="0"/>
              <a:t> a) </a:t>
            </a:r>
            <a:r>
              <a:rPr lang="ru-RU" sz="2400" dirty="0"/>
              <a:t>и</a:t>
            </a:r>
            <a:r>
              <a:rPr lang="it-IT" sz="2400" dirty="0"/>
              <a:t> d)</a:t>
            </a:r>
          </a:p>
          <a:p>
            <a:pPr marL="457200" indent="-457200">
              <a:buFont typeface="+mj-lt"/>
              <a:buAutoNum type="alphaLcParenR"/>
            </a:pPr>
            <a:r>
              <a:rPr lang="it-IT" sz="2400" dirty="0"/>
              <a:t>a), b) </a:t>
            </a:r>
            <a:r>
              <a:rPr lang="ru-RU" sz="2400" dirty="0"/>
              <a:t>и</a:t>
            </a:r>
            <a:r>
              <a:rPr lang="it-IT" sz="2400" dirty="0"/>
              <a:t> c)</a:t>
            </a:r>
            <a:r>
              <a:rPr lang="ru-RU" sz="2400" dirty="0"/>
              <a:t> – три правильных варианта</a:t>
            </a:r>
            <a:endParaRPr lang="it-IT" sz="2400" dirty="0"/>
          </a:p>
          <a:p>
            <a:pPr marL="457200" indent="-457200">
              <a:buFont typeface="+mj-lt"/>
              <a:buAutoNum type="alphaLcParenR"/>
            </a:pPr>
            <a:r>
              <a:rPr lang="it-IT" sz="2400" dirty="0"/>
              <a:t>a), b) </a:t>
            </a:r>
            <a:r>
              <a:rPr lang="ru-RU" sz="2400" dirty="0"/>
              <a:t>и</a:t>
            </a:r>
            <a:r>
              <a:rPr lang="it-IT" sz="2400" dirty="0"/>
              <a:t> d) </a:t>
            </a:r>
            <a:r>
              <a:rPr lang="ru-RU" sz="2400" dirty="0"/>
              <a:t>– три правильных варианта</a:t>
            </a:r>
            <a:endParaRPr lang="it-IT" sz="2400" dirty="0"/>
          </a:p>
          <a:p>
            <a:pPr>
              <a:buFont typeface="Wingdings" panose="05000000000000000000" pitchFamily="2" charset="2"/>
              <a:buChar char="ü"/>
            </a:pPr>
            <a:endParaRPr lang="en-GB" sz="2400" dirty="0"/>
          </a:p>
        </p:txBody>
      </p:sp>
    </p:spTree>
    <p:custDataLst>
      <p:tags r:id="rId1"/>
    </p:custDataLst>
    <p:extLst>
      <p:ext uri="{BB962C8B-B14F-4D97-AF65-F5344CB8AC3E}">
        <p14:creationId xmlns:p14="http://schemas.microsoft.com/office/powerpoint/2010/main" val="3583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63915" y="1334866"/>
            <a:ext cx="5555226"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1600" dirty="0">
                <a:solidFill>
                  <a:srgbClr val="002060"/>
                </a:solidFill>
              </a:rPr>
              <a:t>Ответьте «Верно» или «Неверно» и объясните, почему</a:t>
            </a:r>
            <a:r>
              <a:rPr lang="en-US" sz="1600" dirty="0">
                <a:solidFill>
                  <a:srgbClr val="002060"/>
                </a:solidFill>
              </a:rPr>
              <a:t>:</a:t>
            </a:r>
          </a:p>
        </p:txBody>
      </p:sp>
      <p:sp>
        <p:nvSpPr>
          <p:cNvPr id="12" name="Rectangle 11"/>
          <p:cNvSpPr/>
          <p:nvPr/>
        </p:nvSpPr>
        <p:spPr>
          <a:xfrm>
            <a:off x="924863" y="2717221"/>
            <a:ext cx="9080622" cy="323165"/>
          </a:xfrm>
          <a:prstGeom prst="rect">
            <a:avLst/>
          </a:prstGeom>
          <a:solidFill>
            <a:schemeClr val="accent4">
              <a:lumMod val="20000"/>
              <a:lumOff val="80000"/>
            </a:schemeClr>
          </a:solidFill>
          <a:ln>
            <a:solidFill>
              <a:schemeClr val="tx1"/>
            </a:solidFill>
          </a:ln>
        </p:spPr>
        <p:txBody>
          <a:bodyPr wrap="square">
            <a:spAutoFit/>
          </a:bodyPr>
          <a:lstStyle/>
          <a:p>
            <a:r>
              <a:rPr lang="ru-RU" sz="1500" dirty="0"/>
              <a:t>Товары, происходящие из любой страны, могут поставляться в соответствии с финансированием ИБР.</a:t>
            </a:r>
            <a:endParaRPr lang="en-US" sz="1500" dirty="0"/>
          </a:p>
        </p:txBody>
      </p:sp>
      <p:sp>
        <p:nvSpPr>
          <p:cNvPr id="13" name="Rectangle 12"/>
          <p:cNvSpPr/>
          <p:nvPr/>
        </p:nvSpPr>
        <p:spPr>
          <a:xfrm>
            <a:off x="964153" y="3053964"/>
            <a:ext cx="8947355" cy="646331"/>
          </a:xfrm>
          <a:prstGeom prst="rect">
            <a:avLst/>
          </a:prstGeom>
          <a:solidFill>
            <a:schemeClr val="accent4">
              <a:lumMod val="20000"/>
              <a:lumOff val="80000"/>
            </a:schemeClr>
          </a:solidFill>
          <a:ln>
            <a:solidFill>
              <a:schemeClr val="tx1"/>
            </a:solidFill>
          </a:ln>
        </p:spPr>
        <p:txBody>
          <a:bodyPr wrap="square">
            <a:spAutoFit/>
          </a:bodyPr>
          <a:lstStyle/>
          <a:p>
            <a:r>
              <a:rPr lang="ru-RU" dirty="0"/>
              <a:t>Товары имеют право участвовать в закупках, финансируемых ИБР, если источник происхождения и страна происхождения входит в число СЧ ИБР.</a:t>
            </a:r>
            <a:endParaRPr lang="en-US" dirty="0"/>
          </a:p>
        </p:txBody>
      </p:sp>
      <p:sp>
        <p:nvSpPr>
          <p:cNvPr id="14" name="Rectangle 13"/>
          <p:cNvSpPr/>
          <p:nvPr/>
        </p:nvSpPr>
        <p:spPr>
          <a:xfrm>
            <a:off x="960196" y="3695384"/>
            <a:ext cx="8947355" cy="615553"/>
          </a:xfrm>
          <a:prstGeom prst="rect">
            <a:avLst/>
          </a:prstGeom>
          <a:solidFill>
            <a:schemeClr val="accent4">
              <a:lumMod val="20000"/>
              <a:lumOff val="80000"/>
            </a:schemeClr>
          </a:solidFill>
          <a:ln>
            <a:solidFill>
              <a:schemeClr val="tx1"/>
            </a:solidFill>
          </a:ln>
        </p:spPr>
        <p:txBody>
          <a:bodyPr wrap="square">
            <a:spAutoFit/>
          </a:bodyPr>
          <a:lstStyle/>
          <a:p>
            <a:r>
              <a:rPr lang="en-US" dirty="0"/>
              <a:t> </a:t>
            </a:r>
            <a:r>
              <a:rPr lang="ru-RU" sz="1600" dirty="0"/>
              <a:t>«Источник происхождения» означает страну, где эти виды товаров были изготовлены впервые  впервые.</a:t>
            </a:r>
            <a:endParaRPr lang="en-US" sz="1600" dirty="0"/>
          </a:p>
        </p:txBody>
      </p:sp>
      <p:sp>
        <p:nvSpPr>
          <p:cNvPr id="15" name="Rectangle 14"/>
          <p:cNvSpPr/>
          <p:nvPr/>
        </p:nvSpPr>
        <p:spPr>
          <a:xfrm>
            <a:off x="960195" y="4078294"/>
            <a:ext cx="9013989" cy="646331"/>
          </a:xfrm>
          <a:prstGeom prst="rect">
            <a:avLst/>
          </a:prstGeom>
          <a:solidFill>
            <a:schemeClr val="accent4">
              <a:lumMod val="20000"/>
              <a:lumOff val="80000"/>
            </a:schemeClr>
          </a:solidFill>
          <a:ln>
            <a:solidFill>
              <a:schemeClr val="tx1"/>
            </a:solidFill>
          </a:ln>
        </p:spPr>
        <p:txBody>
          <a:bodyPr wrap="square">
            <a:spAutoFit/>
          </a:bodyPr>
          <a:lstStyle/>
          <a:p>
            <a:r>
              <a:rPr lang="ru-RU" dirty="0"/>
              <a:t>«Страна происхождения» означает страну, в которой данный товар добывается, выращивается или производится</a:t>
            </a:r>
            <a:endParaRPr lang="en-GB" dirty="0"/>
          </a:p>
        </p:txBody>
      </p:sp>
      <p:sp>
        <p:nvSpPr>
          <p:cNvPr id="16" name="Rectangle 15"/>
          <p:cNvSpPr/>
          <p:nvPr/>
        </p:nvSpPr>
        <p:spPr>
          <a:xfrm>
            <a:off x="960195" y="4724625"/>
            <a:ext cx="8943397" cy="923330"/>
          </a:xfrm>
          <a:prstGeom prst="rect">
            <a:avLst/>
          </a:prstGeom>
          <a:solidFill>
            <a:schemeClr val="accent4">
              <a:lumMod val="20000"/>
              <a:lumOff val="80000"/>
            </a:schemeClr>
          </a:solidFill>
          <a:ln>
            <a:solidFill>
              <a:schemeClr val="tx1"/>
            </a:solidFill>
          </a:ln>
        </p:spPr>
        <p:txBody>
          <a:bodyPr wrap="square">
            <a:spAutoFit/>
          </a:bodyPr>
          <a:lstStyle/>
          <a:p>
            <a:r>
              <a:rPr lang="ru-RU" dirty="0"/>
              <a:t>Страной происхождения товара считается та страна, в которой производится по крайне мере 50 % материалов, из которых состоит готовый продукт. </a:t>
            </a:r>
            <a:endParaRPr lang="en-US" dirty="0"/>
          </a:p>
          <a:p>
            <a:endParaRPr lang="en-US" dirty="0"/>
          </a:p>
        </p:txBody>
      </p:sp>
      <p:sp>
        <p:nvSpPr>
          <p:cNvPr id="18" name="Rectangle 17"/>
          <p:cNvSpPr/>
          <p:nvPr/>
        </p:nvSpPr>
        <p:spPr>
          <a:xfrm>
            <a:off x="9907544" y="3140551"/>
            <a:ext cx="793774" cy="461665"/>
          </a:xfrm>
          <a:prstGeom prst="rect">
            <a:avLst/>
          </a:prstGeom>
          <a:solidFill>
            <a:schemeClr val="accent4">
              <a:lumMod val="20000"/>
              <a:lumOff val="80000"/>
            </a:schemeClr>
          </a:solidFill>
          <a:ln>
            <a:solidFill>
              <a:schemeClr val="tx1"/>
            </a:solidFill>
          </a:ln>
        </p:spPr>
        <p:txBody>
          <a:bodyPr wrap="square" anchor="ctr">
            <a:spAutoFit/>
          </a:bodyPr>
          <a:lstStyle/>
          <a:p>
            <a:pPr algn="ctr"/>
            <a:r>
              <a:rPr lang="ru-RU" sz="2400" dirty="0"/>
              <a:t>В</a:t>
            </a:r>
            <a:endParaRPr lang="en-US" sz="2400" dirty="0"/>
          </a:p>
        </p:txBody>
      </p:sp>
      <p:sp>
        <p:nvSpPr>
          <p:cNvPr id="19" name="Rectangle 18"/>
          <p:cNvSpPr/>
          <p:nvPr/>
        </p:nvSpPr>
        <p:spPr>
          <a:xfrm>
            <a:off x="9907550" y="2693681"/>
            <a:ext cx="801695"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Н</a:t>
            </a:r>
            <a:endParaRPr lang="en-US" sz="2400" dirty="0"/>
          </a:p>
        </p:txBody>
      </p:sp>
      <p:sp>
        <p:nvSpPr>
          <p:cNvPr id="20" name="Rectangle 19"/>
          <p:cNvSpPr/>
          <p:nvPr/>
        </p:nvSpPr>
        <p:spPr>
          <a:xfrm>
            <a:off x="9917446" y="4032924"/>
            <a:ext cx="801695" cy="830997"/>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В</a:t>
            </a:r>
            <a:endParaRPr lang="en-US" sz="2400" dirty="0"/>
          </a:p>
          <a:p>
            <a:pPr algn="ctr"/>
            <a:endParaRPr lang="en-US" sz="2400" dirty="0"/>
          </a:p>
        </p:txBody>
      </p:sp>
      <p:sp>
        <p:nvSpPr>
          <p:cNvPr id="21" name="Rectangle 20"/>
          <p:cNvSpPr/>
          <p:nvPr/>
        </p:nvSpPr>
        <p:spPr>
          <a:xfrm>
            <a:off x="9915465" y="3570633"/>
            <a:ext cx="805659" cy="461665"/>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Н</a:t>
            </a:r>
            <a:endParaRPr lang="en-US" sz="2400" dirty="0"/>
          </a:p>
        </p:txBody>
      </p:sp>
      <p:sp>
        <p:nvSpPr>
          <p:cNvPr id="23" name="Rectangle 22"/>
          <p:cNvSpPr/>
          <p:nvPr/>
        </p:nvSpPr>
        <p:spPr>
          <a:xfrm>
            <a:off x="9917449" y="4738203"/>
            <a:ext cx="801688" cy="830997"/>
          </a:xfrm>
          <a:prstGeom prst="rect">
            <a:avLst/>
          </a:prstGeom>
          <a:solidFill>
            <a:schemeClr val="accent4">
              <a:lumMod val="20000"/>
              <a:lumOff val="80000"/>
            </a:schemeClr>
          </a:solidFill>
          <a:ln>
            <a:solidFill>
              <a:schemeClr val="tx1"/>
            </a:solidFill>
          </a:ln>
        </p:spPr>
        <p:txBody>
          <a:bodyPr wrap="square">
            <a:spAutoFit/>
          </a:bodyPr>
          <a:lstStyle/>
          <a:p>
            <a:pPr algn="ctr"/>
            <a:r>
              <a:rPr lang="ru-RU" sz="2400" dirty="0"/>
              <a:t>В</a:t>
            </a:r>
            <a:endParaRPr lang="en-US" sz="2400" dirty="0"/>
          </a:p>
          <a:p>
            <a:pPr algn="ctr"/>
            <a:endParaRPr lang="en-US" sz="2400" dirty="0"/>
          </a:p>
        </p:txBody>
      </p:sp>
      <p:sp>
        <p:nvSpPr>
          <p:cNvPr id="25" name="Title 1"/>
          <p:cNvSpPr>
            <a:spLocks noGrp="1"/>
          </p:cNvSpPr>
          <p:nvPr>
            <p:ph type="title"/>
          </p:nvPr>
        </p:nvSpPr>
        <p:spPr>
          <a:noFill/>
          <a:ln>
            <a:solidFill>
              <a:schemeClr val="tx1">
                <a:lumMod val="50000"/>
                <a:lumOff val="50000"/>
              </a:schemeClr>
            </a:solidFill>
          </a:ln>
        </p:spPr>
        <p:txBody>
          <a:bodyPr vert="horz" lIns="91440" tIns="45720" rIns="91440" bIns="45720" rtlCol="0" anchor="ctr">
            <a:normAutofit/>
          </a:bodyPr>
          <a:lstStyle/>
          <a:p>
            <a:r>
              <a:rPr lang="ru-RU" dirty="0"/>
              <a:t>Тестирование</a:t>
            </a:r>
            <a:r>
              <a:rPr lang="en-US" dirty="0"/>
              <a:t>: </a:t>
            </a:r>
            <a:r>
              <a:rPr lang="ru-RU" dirty="0"/>
              <a:t>Правомочность товаров </a:t>
            </a:r>
            <a:endParaRPr lang="en-US" strike="sngStrike" dirty="0"/>
          </a:p>
        </p:txBody>
      </p:sp>
      <p:graphicFrame>
        <p:nvGraphicFramePr>
          <p:cNvPr id="3" name="Table 2"/>
          <p:cNvGraphicFramePr>
            <a:graphicFrameLocks noGrp="1"/>
          </p:cNvGraphicFramePr>
          <p:nvPr>
            <p:extLst>
              <p:ext uri="{D42A27DB-BD31-4B8C-83A1-F6EECF244321}">
                <p14:modId xmlns:p14="http://schemas.microsoft.com/office/powerpoint/2010/main" val="2414243068"/>
              </p:ext>
            </p:extLst>
          </p:nvPr>
        </p:nvGraphicFramePr>
        <p:xfrm>
          <a:off x="960195" y="2110887"/>
          <a:ext cx="9749049" cy="577273"/>
        </p:xfrm>
        <a:graphic>
          <a:graphicData uri="http://schemas.openxmlformats.org/drawingml/2006/table">
            <a:tbl>
              <a:tblPr firstRow="1" bandRow="1">
                <a:tableStyleId>{E8B1032C-EA38-4F05-BA0D-38AFFFC7BED3}</a:tableStyleId>
              </a:tblPr>
              <a:tblGrid>
                <a:gridCol w="8949118">
                  <a:extLst>
                    <a:ext uri="{9D8B030D-6E8A-4147-A177-3AD203B41FA5}">
                      <a16:colId xmlns:a16="http://schemas.microsoft.com/office/drawing/2014/main" val="2124975043"/>
                    </a:ext>
                  </a:extLst>
                </a:gridCol>
                <a:gridCol w="799931">
                  <a:extLst>
                    <a:ext uri="{9D8B030D-6E8A-4147-A177-3AD203B41FA5}">
                      <a16:colId xmlns:a16="http://schemas.microsoft.com/office/drawing/2014/main" val="325799770"/>
                    </a:ext>
                  </a:extLst>
                </a:gridCol>
              </a:tblGrid>
              <a:tr h="577273">
                <a:tc>
                  <a:txBody>
                    <a:bodyPr/>
                    <a:lstStyle/>
                    <a:p>
                      <a:r>
                        <a:rPr lang="ru-RU" sz="2400" dirty="0"/>
                        <a:t>Утверждение</a:t>
                      </a:r>
                      <a:endParaRPr lang="en-US" sz="2400" dirty="0"/>
                    </a:p>
                  </a:txBody>
                  <a:tcPr/>
                </a:tc>
                <a:tc>
                  <a:txBody>
                    <a:bodyPr/>
                    <a:lstStyle/>
                    <a:p>
                      <a:pPr algn="ctr"/>
                      <a:r>
                        <a:rPr lang="ru-RU" sz="2400" dirty="0"/>
                        <a:t>В</a:t>
                      </a:r>
                      <a:r>
                        <a:rPr lang="en-US" sz="2400" dirty="0"/>
                        <a:t>/</a:t>
                      </a:r>
                      <a:r>
                        <a:rPr lang="ru-RU" sz="2400" dirty="0"/>
                        <a:t>Н</a:t>
                      </a:r>
                      <a:endParaRPr lang="en-US" sz="2400" dirty="0"/>
                    </a:p>
                  </a:txBody>
                  <a:tcPr/>
                </a:tc>
                <a:extLst>
                  <a:ext uri="{0D108BD9-81ED-4DB2-BD59-A6C34878D82A}">
                    <a16:rowId xmlns:a16="http://schemas.microsoft.com/office/drawing/2014/main" val="3936729731"/>
                  </a:ext>
                </a:extLst>
              </a:tr>
            </a:tbl>
          </a:graphicData>
        </a:graphic>
      </p:graphicFrame>
    </p:spTree>
    <p:custDataLst>
      <p:tags r:id="rId1"/>
    </p:custDataLst>
    <p:extLst>
      <p:ext uri="{BB962C8B-B14F-4D97-AF65-F5344CB8AC3E}">
        <p14:creationId xmlns:p14="http://schemas.microsoft.com/office/powerpoint/2010/main" val="13316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P spid="19" grpId="0" animBg="1"/>
      <p:bldP spid="20" grpId="0" animBg="1"/>
      <p:bldP spid="21" grpId="0" animBg="1"/>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389" y="829762"/>
            <a:ext cx="9471048" cy="864551"/>
          </a:xfrm>
        </p:spPr>
        <p:txBody>
          <a:bodyPr>
            <a:noAutofit/>
          </a:bodyPr>
          <a:lstStyle/>
          <a:p>
            <a:r>
              <a:rPr lang="ru-RU" sz="3600" dirty="0"/>
              <a:t>Отечественные компании, находящиеся в СЧ, соответствуют</a:t>
            </a:r>
            <a:r>
              <a:rPr lang="it-IT" sz="3600" dirty="0"/>
              <a:t>: </a:t>
            </a:r>
            <a:br>
              <a:rPr lang="it-IT" dirty="0"/>
            </a:br>
            <a:r>
              <a:rPr lang="it-IT" sz="3600" dirty="0"/>
              <a:t>(</a:t>
            </a:r>
            <a:r>
              <a:rPr lang="ru-RU" sz="3600" dirty="0"/>
              <a:t>выберите правильный вариант</a:t>
            </a:r>
            <a:r>
              <a:rPr lang="it-IT" sz="3600" dirty="0"/>
              <a:t>/</a:t>
            </a:r>
            <a:r>
              <a:rPr lang="ru-RU" sz="3600" dirty="0"/>
              <a:t>варианты</a:t>
            </a:r>
            <a:r>
              <a:rPr lang="it-IT" sz="3600" dirty="0"/>
              <a:t>) </a:t>
            </a:r>
            <a:endParaRPr lang="en-GB" sz="3600" dirty="0"/>
          </a:p>
        </p:txBody>
      </p:sp>
      <p:sp>
        <p:nvSpPr>
          <p:cNvPr id="3" name="Content Placeholder 2"/>
          <p:cNvSpPr>
            <a:spLocks noGrp="1"/>
          </p:cNvSpPr>
          <p:nvPr>
            <p:ph idx="1"/>
          </p:nvPr>
        </p:nvSpPr>
        <p:spPr>
          <a:xfrm>
            <a:off x="838200" y="2484386"/>
            <a:ext cx="10515600" cy="3021678"/>
          </a:xfrm>
        </p:spPr>
        <p:txBody>
          <a:bodyPr>
            <a:normAutofit fontScale="92500" lnSpcReduction="10000"/>
          </a:bodyPr>
          <a:lstStyle/>
          <a:p>
            <a:pPr marL="457200" indent="-457200">
              <a:buFont typeface="+mj-lt"/>
              <a:buAutoNum type="alphaLcParenR"/>
            </a:pPr>
            <a:r>
              <a:rPr lang="ru-RU" sz="2400" dirty="0"/>
              <a:t>Она организована или включена в состав СЧ, куда должны быть доставлены товары;</a:t>
            </a:r>
          </a:p>
          <a:p>
            <a:pPr marL="457200" indent="-457200">
              <a:buFont typeface="+mj-lt"/>
              <a:buAutoNum type="alphaLcParenR"/>
            </a:pPr>
            <a:r>
              <a:rPr lang="ru-RU" sz="2400" dirty="0"/>
              <a:t>Основное место коммерческой деятельности находится в СЧ бенефициара;</a:t>
            </a:r>
          </a:p>
          <a:p>
            <a:pPr marL="457200" indent="-457200">
              <a:buFont typeface="+mj-lt"/>
              <a:buAutoNum type="alphaLcParenR"/>
            </a:pPr>
            <a:r>
              <a:rPr lang="ru-RU" sz="2400" dirty="0"/>
              <a:t>Он более 50% выгодно принадлежит фирме или фирмам (которые также должны иметь право на гражданство) в MC и/или граждане бенефициара такого MC;</a:t>
            </a:r>
          </a:p>
          <a:p>
            <a:pPr marL="457200" indent="-457200">
              <a:buFont typeface="+mj-lt"/>
              <a:buAutoNum type="alphaLcParenR"/>
            </a:pPr>
            <a:r>
              <a:rPr lang="ru-RU" sz="2400" dirty="0"/>
              <a:t>Более 50% собственности принадлежит компании или компаниям (которые также должны соответствовать критериям национальной принадлежности), находящимся в СЧ бенефициара, и/или гражданам такой СЧ;</a:t>
            </a:r>
          </a:p>
          <a:p>
            <a:pPr marL="457200" indent="-457200">
              <a:buFont typeface="+mj-lt"/>
              <a:buAutoNum type="alphaLcParenR"/>
            </a:pPr>
            <a:r>
              <a:rPr lang="ru-RU" sz="2400" dirty="0"/>
              <a:t>Все вышеперечисленное</a:t>
            </a:r>
          </a:p>
          <a:p>
            <a:pPr marL="457200" indent="-457200">
              <a:buFont typeface="+mj-lt"/>
              <a:buAutoNum type="alphaLcParenR"/>
            </a:pPr>
            <a:endParaRPr lang="ru-RU" sz="2400" dirty="0"/>
          </a:p>
          <a:p>
            <a:pPr marL="457200" indent="-457200">
              <a:buFont typeface="+mj-lt"/>
              <a:buAutoNum type="alphaLcParenR"/>
            </a:pPr>
            <a:endParaRPr lang="it-IT" sz="2400" dirty="0"/>
          </a:p>
          <a:p>
            <a:pPr marL="0" indent="0">
              <a:buNone/>
            </a:pPr>
            <a:endParaRPr lang="en-GB" sz="2400" dirty="0"/>
          </a:p>
        </p:txBody>
      </p:sp>
    </p:spTree>
    <p:custDataLst>
      <p:tags r:id="rId1"/>
    </p:custDataLst>
    <p:extLst>
      <p:ext uri="{BB962C8B-B14F-4D97-AF65-F5344CB8AC3E}">
        <p14:creationId xmlns:p14="http://schemas.microsoft.com/office/powerpoint/2010/main" val="24069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3">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971" y="544945"/>
            <a:ext cx="8731830" cy="1295400"/>
          </a:xfrm>
        </p:spPr>
        <p:txBody>
          <a:bodyPr>
            <a:noAutofit/>
          </a:bodyPr>
          <a:lstStyle/>
          <a:p>
            <a:r>
              <a:rPr lang="ru-RU" sz="3200" dirty="0"/>
              <a:t>Могут ли участвовать в торгах государственные предприятия (ГП) в стране бенефициара?</a:t>
            </a:r>
            <a:br>
              <a:rPr lang="it-IT" sz="3200" dirty="0"/>
            </a:br>
            <a:r>
              <a:rPr lang="it-IT" sz="3200" dirty="0"/>
              <a:t>(</a:t>
            </a:r>
            <a:r>
              <a:rPr lang="ru-RU" sz="3200" dirty="0"/>
              <a:t>выберите правильный вариант</a:t>
            </a:r>
            <a:r>
              <a:rPr lang="it-IT" sz="3200" dirty="0"/>
              <a:t>)</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5554851"/>
              </p:ext>
            </p:extLst>
          </p:nvPr>
        </p:nvGraphicFramePr>
        <p:xfrm>
          <a:off x="1219199" y="1661906"/>
          <a:ext cx="10273145" cy="4233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434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34499"/>
  <p:tag name="ARTICULATE_PROJECT_CHECK" val="0"/>
  <p:tag name="ARTICULATE_DESIGN_ID_THEME1" val="rboHMbfT"/>
  <p:tag name="TAG_BACKING_FORM_KEY" val="5049340-c:\users\cubas\desktop\teleworking\isdb materials\dina 0_99 goods for isdb rev13_05.pptx"/>
  <p:tag name="ARTICULATE_PRESENTER_VERSION" val="8"/>
  <p:tag name="ARTICULATE_SLIDE_THUMBNAIL_REFRESH" val="1"/>
  <p:tag name="ARTICULATE_DESIGN_ID_1_CUSTOM DESIGN" val="uIj5hgTM"/>
  <p:tag name="ARTICULATE_DESIGN_ID_CUSTOM DESIGN" val="DyutG5yi"/>
  <p:tag name="ARTICULATE_SLIDE_COUNT" val="3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POWER_USER_TAGS_ICONS" val="hand-plant_POWER_USER_SEPARATOR_ICONS_plant_POWER_USER_SEPARATOR_ICONS_plant-growth_POWER_USER_SEPARATOR_ICONS_planting_POWER_USER_SEPARATOR_ICONS_sprout"/>
</p:tagLst>
</file>

<file path=ppt/tags/tag78.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79.xml><?xml version="1.0" encoding="utf-8"?>
<p:tagLst xmlns:a="http://schemas.openxmlformats.org/drawingml/2006/main" xmlns:r="http://schemas.openxmlformats.org/officeDocument/2006/relationships" xmlns:p="http://schemas.openxmlformats.org/presentationml/2006/main">
  <p:tag name="POWER_USER_TAGS_ICONS" val="key_POWER_USER_SEPARATOR_ICONS_keys_POWER_USER_SEPARATOR_ICONS_key-and-lock_POWER_USER_SEPARATOR_ICONS_llave_POWER_USER_SEPARATOR_ICONS_llaves"/>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POWER_USER_TAGS_ICONS" val="clock_POWER_USER_SEPARATOR_ICONS_hands_POWER_USER_SEPARATOR_ICONS_hour_POWER_USER_SEPARATOR_ICONS_schedule_POWER_USER_SEPARATOR_ICONS_time_POWER_USER_SEPARATOR_ICONS_time-keeper"/>
</p:tagLst>
</file>

<file path=ppt/tags/tag81.xml><?xml version="1.0" encoding="utf-8"?>
<p:tagLst xmlns:a="http://schemas.openxmlformats.org/drawingml/2006/main" xmlns:r="http://schemas.openxmlformats.org/officeDocument/2006/relationships" xmlns:p="http://schemas.openxmlformats.org/presentationml/2006/main">
  <p:tag name="POWER_USER_TAGS_ICONS" val="unisex_POWER_USER_SEPARATOR_ICONS_gender_POWER_USER_SEPARATOR_ICONS_people_POWER_USER_SEPARATOR_ICONS_sex"/>
</p:tagLst>
</file>

<file path=ppt/tags/tag82.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6.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7.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8.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89.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91.xml><?xml version="1.0" encoding="utf-8"?>
<p:tagLst xmlns:a="http://schemas.openxmlformats.org/drawingml/2006/main" xmlns:r="http://schemas.openxmlformats.org/officeDocument/2006/relationships" xmlns:p="http://schemas.openxmlformats.org/presentationml/2006/main">
  <p:tag name="POWER_USER_TAGS_ICONS" val="atomic_POWER_USER_SEPARATOR_ICONS_matter_POWER_USER_SEPARATOR_ICONS_particles_POWER_USER_SEPARATOR_ICONS_science"/>
</p:tagLst>
</file>

<file path=ppt/tags/tag92.xml><?xml version="1.0" encoding="utf-8"?>
<p:tagLst xmlns:a="http://schemas.openxmlformats.org/drawingml/2006/main" xmlns:r="http://schemas.openxmlformats.org/officeDocument/2006/relationships" xmlns:p="http://schemas.openxmlformats.org/presentationml/2006/main">
  <p:tag name="POWER_USER_TAGS_ICONS" val="unisex_POWER_USER_SEPARATOR_ICONS_gender_POWER_USER_SEPARATOR_ICONS_people_POWER_USER_SEPARATOR_ICONS_sex"/>
</p:tagLst>
</file>

<file path=ppt/tags/tag93.xml><?xml version="1.0" encoding="utf-8"?>
<p:tagLst xmlns:a="http://schemas.openxmlformats.org/drawingml/2006/main" xmlns:r="http://schemas.openxmlformats.org/officeDocument/2006/relationships" xmlns:p="http://schemas.openxmlformats.org/presentationml/2006/main">
  <p:tag name="POWER_USER_TAGS_ICONS" val="unisex_POWER_USER_SEPARATOR_ICONS_gender_POWER_USER_SEPARATOR_ICONS_people_POWER_USER_SEPARATOR_ICONS_sex"/>
</p:tagLst>
</file>

<file path=ppt/tags/tag94.xml><?xml version="1.0" encoding="utf-8"?>
<p:tagLst xmlns:a="http://schemas.openxmlformats.org/drawingml/2006/main" xmlns:r="http://schemas.openxmlformats.org/officeDocument/2006/relationships" xmlns:p="http://schemas.openxmlformats.org/presentationml/2006/main">
  <p:tag name="POWER_USER_TAGS_ICONS" val="clock_POWER_USER_SEPARATOR_ICONS_hands_POWER_USER_SEPARATOR_ICONS_hour_POWER_USER_SEPARATOR_ICONS_schedule_POWER_USER_SEPARATOR_ICONS_time_POWER_USER_SEPARATOR_ICONS_time-keeper"/>
</p:tagLst>
</file>

<file path=ppt/tags/tag95.xml><?xml version="1.0" encoding="utf-8"?>
<p:tagLst xmlns:a="http://schemas.openxmlformats.org/drawingml/2006/main" xmlns:r="http://schemas.openxmlformats.org/officeDocument/2006/relationships" xmlns:p="http://schemas.openxmlformats.org/presentationml/2006/main">
  <p:tag name="POWER_USER_TAGS_ICONS" val="clock_POWER_USER_SEPARATOR_ICONS_hands_POWER_USER_SEPARATOR_ICONS_hour_POWER_USER_SEPARATOR_ICONS_schedule_POWER_USER_SEPARATOR_ICONS_time_POWER_USER_SEPARATOR_ICONS_time-keeper"/>
</p:tagLst>
</file>

<file path=ppt/tags/tag96.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97.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98.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99.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1C0C7D2-B189-465F-8A99-4CA365F65115}" vid="{4361D19D-1BD2-4411-B4C4-AEA141164E2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7E23A5E-F7D2-4182-8CCA-5246E273AB6C}">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C0B2438023A54A960AF1B425D9A3FD" ma:contentTypeVersion="13" ma:contentTypeDescription="Create a new document." ma:contentTypeScope="" ma:versionID="95dd615cbb4912d194f4ae05e436212e">
  <xsd:schema xmlns:xsd="http://www.w3.org/2001/XMLSchema" xmlns:xs="http://www.w3.org/2001/XMLSchema" xmlns:p="http://schemas.microsoft.com/office/2006/metadata/properties" xmlns:ns3="411e25c9-e65c-47ed-8b5f-45a3717ce8f1" xmlns:ns4="7454d625-768b-4c30-ae29-9f1c97607c4e" targetNamespace="http://schemas.microsoft.com/office/2006/metadata/properties" ma:root="true" ma:fieldsID="6997afda783e613e84dc9756ac0de886" ns3:_="" ns4:_="">
    <xsd:import namespace="411e25c9-e65c-47ed-8b5f-45a3717ce8f1"/>
    <xsd:import namespace="7454d625-768b-4c30-ae29-9f1c97607c4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1e25c9-e65c-47ed-8b5f-45a3717ce8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54d625-768b-4c30-ae29-9f1c97607c4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BA64A5-EFD2-4EC6-85A1-EB751BC3D8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1e25c9-e65c-47ed-8b5f-45a3717ce8f1"/>
    <ds:schemaRef ds:uri="7454d625-768b-4c30-ae29-9f1c97607c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2C0D57-C126-433D-A505-9B1AA35E9A22}">
  <ds:schemaRefs>
    <ds:schemaRef ds:uri="http://schemas.microsoft.com/sharepoint/v3/contenttype/forms"/>
  </ds:schemaRefs>
</ds:datastoreItem>
</file>

<file path=customXml/itemProps3.xml><?xml version="1.0" encoding="utf-8"?>
<ds:datastoreItem xmlns:ds="http://schemas.openxmlformats.org/officeDocument/2006/customXml" ds:itemID="{A68CB605-F246-42EF-A6A6-31C5589C7593}">
  <ds:schemaRefs>
    <ds:schemaRef ds:uri="http://purl.org/dc/terms/"/>
    <ds:schemaRef ds:uri="http://www.w3.org/XML/1998/namespace"/>
    <ds:schemaRef ds:uri="http://purl.org/dc/dcmitype/"/>
    <ds:schemaRef ds:uri="http://schemas.microsoft.com/office/2006/documentManagement/types"/>
    <ds:schemaRef ds:uri="http://purl.org/dc/elements/1.1/"/>
    <ds:schemaRef ds:uri="411e25c9-e65c-47ed-8b5f-45a3717ce8f1"/>
    <ds:schemaRef ds:uri="http://schemas.microsoft.com/office/2006/metadata/properties"/>
    <ds:schemaRef ds:uri="http://schemas.microsoft.com/office/infopath/2007/PartnerControls"/>
    <ds:schemaRef ds:uri="http://schemas.openxmlformats.org/package/2006/metadata/core-properties"/>
    <ds:schemaRef ds:uri="7454d625-768b-4c30-ae29-9f1c97607c4e"/>
  </ds:schemaRefs>
</ds:datastoreItem>
</file>

<file path=docProps/app.xml><?xml version="1.0" encoding="utf-8"?>
<Properties xmlns="http://schemas.openxmlformats.org/officeDocument/2006/extended-properties" xmlns:vt="http://schemas.openxmlformats.org/officeDocument/2006/docPropsVTypes">
  <Template>Theme1</Template>
  <TotalTime>26888</TotalTime>
  <Words>25080</Words>
  <Application>Microsoft Office PowerPoint</Application>
  <PresentationFormat>Widescreen</PresentationFormat>
  <Paragraphs>3422</Paragraphs>
  <Slides>318</Slides>
  <Notes>139</Notes>
  <HiddenSlides>0</HiddenSlides>
  <MMClips>1</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2</vt:i4>
      </vt:variant>
      <vt:variant>
        <vt:lpstr>Slide Titles</vt:lpstr>
      </vt:variant>
      <vt:variant>
        <vt:i4>318</vt:i4>
      </vt:variant>
    </vt:vector>
  </HeadingPairs>
  <TitlesOfParts>
    <vt:vector size="338" baseType="lpstr">
      <vt:lpstr>Arial</vt:lpstr>
      <vt:lpstr>Calibri</vt:lpstr>
      <vt:lpstr>Calibri (body)</vt:lpstr>
      <vt:lpstr>Calibri Light</vt:lpstr>
      <vt:lpstr>Courier New</vt:lpstr>
      <vt:lpstr>Monotype Sorts</vt:lpstr>
      <vt:lpstr>Oswald</vt:lpstr>
      <vt:lpstr>Roboto</vt:lpstr>
      <vt:lpstr>Roboto Light</vt:lpstr>
      <vt:lpstr>Symbol</vt:lpstr>
      <vt:lpstr>Times New Roman</vt:lpstr>
      <vt:lpstr>TradeGothic</vt:lpstr>
      <vt:lpstr>Wingdings</vt:lpstr>
      <vt:lpstr>Theme1</vt:lpstr>
      <vt:lpstr>Custom Design</vt:lpstr>
      <vt:lpstr>1_Custom Design</vt:lpstr>
      <vt:lpstr>3_Custom Design</vt:lpstr>
      <vt:lpstr>1_Theme1</vt:lpstr>
      <vt:lpstr>Bitmap Image</vt:lpstr>
      <vt:lpstr>CorelDRAW</vt:lpstr>
      <vt:lpstr>PowerPoint Presentation</vt:lpstr>
      <vt:lpstr>PowerPoint Presentation</vt:lpstr>
      <vt:lpstr>ВВЕДЕНИЕ</vt:lpstr>
      <vt:lpstr>Сравнение закупок товаров и услуг (теория)</vt:lpstr>
      <vt:lpstr>Сравнение закупок товаров и услуг (практика)</vt:lpstr>
      <vt:lpstr>Сравнение закупок товаров и услуг (практика)</vt:lpstr>
      <vt:lpstr>Упражнение ① Сравнение закупок товаров и услуг </vt:lpstr>
      <vt:lpstr>Упражнение ① Сравнение закупок товаров и услуг </vt:lpstr>
      <vt:lpstr>PowerPoint Presentation</vt:lpstr>
      <vt:lpstr>PowerPoint Presentation</vt:lpstr>
      <vt:lpstr>Методы и порядок закупок товаров, работ и сопутствующих услуг ИБР</vt:lpstr>
      <vt:lpstr>Новые руководящие принципы НКТ</vt:lpstr>
      <vt:lpstr>Методы отбора</vt:lpstr>
      <vt:lpstr>Новые руководящие принципы: Закупки у специализированных учреждений </vt:lpstr>
      <vt:lpstr>Новые руководящие принципы: закупки в рамках помощи при стихийных бедствиях и чрезвычайных ситуациях</vt:lpstr>
      <vt:lpstr>Новые руководящие принципы: Закупка товаров широкого потребления  </vt:lpstr>
      <vt:lpstr>Упражнения ② - Методы </vt:lpstr>
      <vt:lpstr>Упражнение ② - Методы</vt:lpstr>
      <vt:lpstr>PowerPoint Presentation</vt:lpstr>
      <vt:lpstr>Стратегия заключения договоров</vt:lpstr>
      <vt:lpstr>Стратегия заключения договоров</vt:lpstr>
      <vt:lpstr>Упражнение ③ - Способ реализации</vt:lpstr>
      <vt:lpstr>Типы договоров</vt:lpstr>
      <vt:lpstr>PowerPoint Presentation</vt:lpstr>
      <vt:lpstr>PowerPoint Presentation</vt:lpstr>
      <vt:lpstr>Договор на закупку товаров (2.18-2.22)</vt:lpstr>
      <vt:lpstr>PowerPoint Presentation</vt:lpstr>
      <vt:lpstr>PowerPoint Presentation</vt:lpstr>
      <vt:lpstr>PowerPoint Presentation</vt:lpstr>
      <vt:lpstr>PowerPoint Presentation</vt:lpstr>
      <vt:lpstr>Договор на строительство «под ключ»</vt:lpstr>
      <vt:lpstr>PowerPoint Presentation</vt:lpstr>
      <vt:lpstr>PowerPoint Presentation</vt:lpstr>
      <vt:lpstr>PowerPoint Presentation</vt:lpstr>
      <vt:lpstr>PowerPoint Presentation</vt:lpstr>
      <vt:lpstr>Упражнение ④ - Тип договора?</vt:lpstr>
      <vt:lpstr>Планирование закупок</vt:lpstr>
      <vt:lpstr>          Планирование закупок</vt:lpstr>
      <vt:lpstr>Планирование и стратегическое заключение договоров</vt:lpstr>
      <vt:lpstr>Планирование</vt:lpstr>
      <vt:lpstr>Основные принципы планирования</vt:lpstr>
      <vt:lpstr> Основные принципы закупок </vt:lpstr>
      <vt:lpstr>Соотношение цены и качества</vt:lpstr>
      <vt:lpstr> Соотношение цены и качества</vt:lpstr>
      <vt:lpstr>Концепция соответствия назначению </vt:lpstr>
      <vt:lpstr>PowerPoint Presentation</vt:lpstr>
      <vt:lpstr>Концепция соответствия назначению </vt:lpstr>
      <vt:lpstr>PowerPoint Presentation</vt:lpstr>
      <vt:lpstr>PowerPoint Presentation</vt:lpstr>
      <vt:lpstr>PowerPoint Presentation</vt:lpstr>
      <vt:lpstr>PowerPoint Presentation</vt:lpstr>
      <vt:lpstr>PowerPoint Presentation</vt:lpstr>
      <vt:lpstr>План закупок </vt:lpstr>
      <vt:lpstr>PowerPoint Presentation</vt:lpstr>
      <vt:lpstr>КОНТЕКСТ</vt:lpstr>
      <vt:lpstr>Упражнение ⑤ - Задачи </vt:lpstr>
      <vt:lpstr>Упражнение ⑤ - Задачи</vt:lpstr>
      <vt:lpstr>От задач до схемы разделения работ</vt:lpstr>
      <vt:lpstr>Схема распределения работ по проекту- пример</vt:lpstr>
      <vt:lpstr>PowerPoint Presentation</vt:lpstr>
      <vt:lpstr>Упражнение ⑥ а. КПЭ (KPI)</vt:lpstr>
      <vt:lpstr>Упражнение ⑥b. КПЭ</vt:lpstr>
      <vt:lpstr>PowerPoint Presentation</vt:lpstr>
      <vt:lpstr>Внутренние возможности</vt:lpstr>
      <vt:lpstr>SWOT-анализ</vt:lpstr>
      <vt:lpstr>PowerPoint Presentation</vt:lpstr>
      <vt:lpstr>Подходы к управлению заинтересованными сторонами</vt:lpstr>
      <vt:lpstr>Матрица RACI</vt:lpstr>
      <vt:lpstr>Идентификация</vt:lpstr>
      <vt:lpstr>Задачи</vt:lpstr>
      <vt:lpstr>Задачи</vt:lpstr>
      <vt:lpstr>Матрица RACI</vt:lpstr>
      <vt:lpstr>PowerPoint Presentation</vt:lpstr>
      <vt:lpstr>Расширенное планирование</vt:lpstr>
      <vt:lpstr>ТИПОВАЯ КОНКУРСНАЯ ДОКУМЕНТАЦИЯ НА ЗАКУПКУ ТОВАРОВ</vt:lpstr>
      <vt:lpstr>   Пять шагов в процессе выбора поставщика</vt:lpstr>
      <vt:lpstr>  Стандартные и технические характеристики</vt:lpstr>
      <vt:lpstr>Типы требований</vt:lpstr>
      <vt:lpstr>Основание для составление проекта</vt:lpstr>
      <vt:lpstr>PowerPoint Presentation</vt:lpstr>
      <vt:lpstr>Влияние определения требований</vt:lpstr>
      <vt:lpstr> Рассмотрение требований:  Основные критерии рассмотрения</vt:lpstr>
      <vt:lpstr>Упражнение ⑦a Требования</vt:lpstr>
      <vt:lpstr>Примеры ответов</vt:lpstr>
      <vt:lpstr>Упражнение ⑦b Требования</vt:lpstr>
      <vt:lpstr>Упражнения ⑦c Требования</vt:lpstr>
      <vt:lpstr>Упражнение ⑦c Требования</vt:lpstr>
      <vt:lpstr>Упражнение ⑦c Требования</vt:lpstr>
      <vt:lpstr>Соответствие назначению</vt:lpstr>
      <vt:lpstr>PowerPoint Presentation</vt:lpstr>
      <vt:lpstr>Правомочность Участников</vt:lpstr>
      <vt:lpstr>Правомочность</vt:lpstr>
      <vt:lpstr>Правомочность/несоответствие</vt:lpstr>
      <vt:lpstr>Вопрос</vt:lpstr>
      <vt:lpstr>Тестирование</vt:lpstr>
      <vt:lpstr>Компания, находящаяся в стране-члене должна соответствовать:  (выберите правильный вариант/варианты) </vt:lpstr>
      <vt:lpstr>Тестирование: Правомочность товаров </vt:lpstr>
      <vt:lpstr>Отечественные компании, находящиеся в СЧ, соответствуют:  (выберите правильный вариант/варианты) </vt:lpstr>
      <vt:lpstr>Могут ли участвовать в торгах государственные предприятия (ГП) в стране бенефициара? (выберите правильный вариант)</vt:lpstr>
      <vt:lpstr>Правильный ответ…</vt:lpstr>
      <vt:lpstr>Тестирование: Мошенничество и коррупция</vt:lpstr>
      <vt:lpstr>Сосредоточьтесь на конфликте интересов</vt:lpstr>
      <vt:lpstr>Объединение компаний</vt:lpstr>
      <vt:lpstr>Предварительная квалификация участников торгов </vt:lpstr>
      <vt:lpstr>Процесс</vt:lpstr>
      <vt:lpstr>Предварительная квалификация участников торгов</vt:lpstr>
      <vt:lpstr>Предварительная квалификация участников торгов </vt:lpstr>
      <vt:lpstr>Постквалификация</vt:lpstr>
      <vt:lpstr>Упражнение ⑧a Квалификации</vt:lpstr>
      <vt:lpstr>Упражнение ⑧b Квалификации</vt:lpstr>
      <vt:lpstr>Типовая закупочная документация</vt:lpstr>
      <vt:lpstr>PowerPoint Presentation</vt:lpstr>
      <vt:lpstr>Содержание конкурсной документации</vt:lpstr>
      <vt:lpstr>КОНКУРСНАЯ ДОКУМЕНТАЦИЯ (Параграфы 2.24 и 2.25)</vt:lpstr>
      <vt:lpstr>КОНКУРСНАЯ ДОКУМЕНТАЦИЯ (параграф 2.27)</vt:lpstr>
      <vt:lpstr>СРОК ДЕЙСТВИЯ ЗАЯВОК (параграф 2.36)</vt:lpstr>
      <vt:lpstr>ЗАЛОГ КОНКУРСНЫХ ПРЕДЛОЖЕНИЙ(параграф 2.37)</vt:lpstr>
      <vt:lpstr>PowerPoint Presentation</vt:lpstr>
      <vt:lpstr>Язык</vt:lpstr>
      <vt:lpstr>Публикация и объявления </vt:lpstr>
      <vt:lpstr>Ясность конкурсной документации </vt:lpstr>
      <vt:lpstr>Ясность конкурсной документации </vt:lpstr>
      <vt:lpstr>Стандарты </vt:lpstr>
      <vt:lpstr>Ценообразование</vt:lpstr>
      <vt:lpstr>Ценообразование</vt:lpstr>
      <vt:lpstr>Корректировка цен</vt:lpstr>
      <vt:lpstr>Корректировка цен</vt:lpstr>
      <vt:lpstr>Транспортировка и страхование (параграф 2.51)</vt:lpstr>
      <vt:lpstr>PowerPoint Presentation</vt:lpstr>
      <vt:lpstr>Валюта торгов</vt:lpstr>
      <vt:lpstr>Конвертация валют для сравнения заявок</vt:lpstr>
      <vt:lpstr>Валюта, в которой осуществляются платежи (параграфы 2.49 и 2.50)  </vt:lpstr>
      <vt:lpstr>Условия и методы оплаты </vt:lpstr>
      <vt:lpstr>Альтернативные заявки (параграф 2.52)</vt:lpstr>
      <vt:lpstr>Параметры конкурсной документации</vt:lpstr>
      <vt:lpstr>Параметры конкурсной документации</vt:lpstr>
      <vt:lpstr>2-этапные торги (2.12)</vt:lpstr>
      <vt:lpstr>Один или два конверта</vt:lpstr>
      <vt:lpstr>Ключевые изменения в типвоой конкурсной документации</vt:lpstr>
      <vt:lpstr>Заявки с аномально низкой ценой </vt:lpstr>
      <vt:lpstr>Наилучшее и окончательное предложение 4.17-4.18</vt:lpstr>
      <vt:lpstr>Переговоры 4.14-4.16</vt:lpstr>
      <vt:lpstr>Переговоры 4.14-4.16</vt:lpstr>
      <vt:lpstr>Новые критерии присуждения договора подряда </vt:lpstr>
      <vt:lpstr>Основные изменения в ТКД </vt:lpstr>
      <vt:lpstr>Основные изменения в ТКД</vt:lpstr>
      <vt:lpstr>PowerPoint Presentation</vt:lpstr>
      <vt:lpstr>PowerPoint Presentation</vt:lpstr>
      <vt:lpstr>PowerPoint Presentation</vt:lpstr>
      <vt:lpstr>PowerPoint Presentation</vt:lpstr>
      <vt:lpstr>PowerPoint Presentation</vt:lpstr>
      <vt:lpstr>PowerPoint Presentation</vt:lpstr>
      <vt:lpstr>Условия договора (параграф 2.53)</vt:lpstr>
      <vt:lpstr>Гарантия исполнения договора:</vt:lpstr>
      <vt:lpstr>Заранее оцененные убытки и бонусные выплаты (Параграфы 2.67-2.68)</vt:lpstr>
      <vt:lpstr>Форс-мажор (Параграф 2.69)</vt:lpstr>
      <vt:lpstr>Обсуждение (10 минут)</vt:lpstr>
      <vt:lpstr> Применимое право и разрешение споров (параграф 2.70)</vt:lpstr>
      <vt:lpstr>Время подготовки заявок</vt:lpstr>
      <vt:lpstr> 1 Анализ примеров: система управления движением  КОНКУРСНАЯ ДОКУМЕНТАЦИЯ</vt:lpstr>
      <vt:lpstr>Система управления движением</vt:lpstr>
      <vt:lpstr>PowerPoint Presentation</vt:lpstr>
      <vt:lpstr>ОЦЕНКА</vt:lpstr>
      <vt:lpstr>Пять этапов процесса выбора поставщика  </vt:lpstr>
      <vt:lpstr>Порядок вскрытия конвертов (Параграф 2.76)</vt:lpstr>
      <vt:lpstr>Разъяснения или изменения заявок (Параграф 2.77)</vt:lpstr>
      <vt:lpstr>Конфиденциальность (Параграф 2.78) </vt:lpstr>
      <vt:lpstr>Проверка заявок (Параграфы 2.79-2.80)</vt:lpstr>
      <vt:lpstr>Оценка и сравнение заявок</vt:lpstr>
      <vt:lpstr>Предварительное рассмотрение</vt:lpstr>
      <vt:lpstr>Детальное рассмотрение</vt:lpstr>
      <vt:lpstr>Соответствие требованиям: коммерческие аспекты</vt:lpstr>
      <vt:lpstr>Соответствие требованиям : технические аспекты</vt:lpstr>
      <vt:lpstr>Пример рассмотрения с технической точки зрения: Таблица 5B</vt:lpstr>
      <vt:lpstr>Пример рассмотрения с технической точки зрения:  Таблица 11 – Откорректированные цены заявок</vt:lpstr>
      <vt:lpstr>рассмотрения с технической точки зрения:  Таблица 12 – Конвертация валюты</vt:lpstr>
      <vt:lpstr>Заявка обычно соответствует требованиям, если</vt:lpstr>
      <vt:lpstr>Недопустимые отклонения -  Соображения  -</vt:lpstr>
      <vt:lpstr>Неприемлемые отклонения</vt:lpstr>
      <vt:lpstr>Неприемлемые отклонения (продолжение)</vt:lpstr>
      <vt:lpstr>Оспариваемые отклонения -  обсуждение  -</vt:lpstr>
      <vt:lpstr>Оспариваемые отклонения -  обсуждение  - (продолжение)</vt:lpstr>
      <vt:lpstr>Оспариваемые отклонения</vt:lpstr>
      <vt:lpstr>Оспариваемые отклонения (продолжение)</vt:lpstr>
      <vt:lpstr>Исправление несущественных отклонений</vt:lpstr>
      <vt:lpstr>Предотвращение/сокращение отклонений</vt:lpstr>
      <vt:lpstr>Предотвращение/сокращение отклонений (продолжение)</vt:lpstr>
      <vt:lpstr>Ошибки в вычислениях (Инструкции для участников торгов пункт 31)</vt:lpstr>
      <vt:lpstr>Конвертация в единую валюту</vt:lpstr>
      <vt:lpstr>Конвертация в единую валюту (продолжение)</vt:lpstr>
      <vt:lpstr> 2 Анализ примеров: Система управления движением  отклонения заявок</vt:lpstr>
      <vt:lpstr>Система управления движением</vt:lpstr>
      <vt:lpstr>Система управления движением</vt:lpstr>
      <vt:lpstr>Система управления движением</vt:lpstr>
      <vt:lpstr>Система управления движением</vt:lpstr>
      <vt:lpstr>Система управления движением</vt:lpstr>
      <vt:lpstr>Система управления движением</vt:lpstr>
      <vt:lpstr>Система управления движением</vt:lpstr>
      <vt:lpstr>Самая низкая оцененная стоимость  Методы присуждения договоров</vt:lpstr>
      <vt:lpstr>Оценка стоимости жизненного цикла</vt:lpstr>
      <vt:lpstr>Оценка заявок </vt:lpstr>
      <vt:lpstr> Метод оценки </vt:lpstr>
      <vt:lpstr> Методы оценки стоимости жизненного цикла </vt:lpstr>
      <vt:lpstr> Методы оценки стоимости жизненного цикла (продолжение) для МКТ/НКТ </vt:lpstr>
      <vt:lpstr>На основе «Стоимости жизненного цикла» - Транспорт</vt:lpstr>
      <vt:lpstr>Оценка предложений с использованием расчета стоимости жизненного цикла для закупки 100 городских автобусов</vt:lpstr>
      <vt:lpstr>Оценка предложений с использованием расчета стоимости жизненного цикла для закупки 100 городских автобусов</vt:lpstr>
      <vt:lpstr>Методология оценки  Система баллов</vt:lpstr>
      <vt:lpstr>Методология оценки  Система баллов</vt:lpstr>
      <vt:lpstr>Методология оценки для рыбацких лодок Система баллов</vt:lpstr>
      <vt:lpstr>Преференциальная надбавка</vt:lpstr>
      <vt:lpstr>Предпочтение для стран-членов ИБР при закупке товаров </vt:lpstr>
      <vt:lpstr>PowerPoint Presentation</vt:lpstr>
      <vt:lpstr>Предпочтение для стран-членов ИБР при закупке товаров (Приложение D)</vt:lpstr>
      <vt:lpstr>Предпочтение для стран-членов ИБР при закупке товаров (Приложение D)</vt:lpstr>
      <vt:lpstr>Методология оценки нескольких лотов</vt:lpstr>
      <vt:lpstr>PowerPoint Presentation</vt:lpstr>
      <vt:lpstr>Советы по оценке заявок — Финансовый аспект</vt:lpstr>
      <vt:lpstr>Советы по оценке заявок — Финансовый аспект</vt:lpstr>
      <vt:lpstr>Заявка с АНЦ: определение </vt:lpstr>
      <vt:lpstr>Подходы к определению заявки с аномально низкой ценой </vt:lpstr>
      <vt:lpstr>Пример определения заявки с АНЦ (относительный подход) </vt:lpstr>
      <vt:lpstr>АНЦ: Пояснения</vt:lpstr>
      <vt:lpstr>АНЦ: Обоснование</vt:lpstr>
      <vt:lpstr>АНЦ: Проверка</vt:lpstr>
      <vt:lpstr>АНЦ: Решение</vt:lpstr>
      <vt:lpstr>Советы по оценке заявок — Финансы</vt:lpstr>
      <vt:lpstr>Наилучшее и окончательное предложение </vt:lpstr>
      <vt:lpstr>Наилучшее и окончательное предложение</vt:lpstr>
      <vt:lpstr>Переговоры или наилучшее и окончательное предложение? 10 мин</vt:lpstr>
      <vt:lpstr>Ответы</vt:lpstr>
      <vt:lpstr>Постквалификация и присуждение договоров</vt:lpstr>
      <vt:lpstr>Постквалификация (параграф 2.94) </vt:lpstr>
      <vt:lpstr>Этап 5: Уведомление о намерении присудить договор и присуждение договора </vt:lpstr>
      <vt:lpstr>Этап 5: Уведомление о присуждении договора и присуждение договора  </vt:lpstr>
      <vt:lpstr>Этап 5: Уведомление о присуждении договора и присуждение договора   </vt:lpstr>
      <vt:lpstr>Этап 5: Уведомление о присуждении договора и присуждение договора  </vt:lpstr>
      <vt:lpstr>Этап 5: Уведомление о присуждении договора и присуждение договора   </vt:lpstr>
      <vt:lpstr>Этап 5: Уведомление о присуждении договора и присуждение договора  </vt:lpstr>
      <vt:lpstr>Этап 5: Уведомление о присуждении договора и присуждение договора  </vt:lpstr>
      <vt:lpstr>Этап 5: Уведомление о присуждении договор и присуждение договора  </vt:lpstr>
      <vt:lpstr>Присуждение договора (параграф 2.59)</vt:lpstr>
      <vt:lpstr>Присуждение договора</vt:lpstr>
      <vt:lpstr>Публикация о присуждении договора </vt:lpstr>
      <vt:lpstr>Публикация о присуждении договора </vt:lpstr>
      <vt:lpstr>Оценочный отчет и рекомендации</vt:lpstr>
      <vt:lpstr>Оценочный отчет и рекомендации</vt:lpstr>
      <vt:lpstr>Этап 4: Оценочный отчет и рекомендации</vt:lpstr>
      <vt:lpstr>Оценочный отчет и рекомендации</vt:lpstr>
      <vt:lpstr>Оценочный отчет</vt:lpstr>
      <vt:lpstr>Форма оценки заявок (продолжение)</vt:lpstr>
      <vt:lpstr>Форма оценки заявок </vt:lpstr>
      <vt:lpstr>Стандартная форма оценки заявок   (январь 2019)</vt:lpstr>
      <vt:lpstr>Стандартная форма оценки заявок   (январь 2019)</vt:lpstr>
      <vt:lpstr>Стандартная форма оценки заявок   (продолжение)</vt:lpstr>
      <vt:lpstr>Проверка со стороны банка и отсутствие возражений </vt:lpstr>
      <vt:lpstr>Разъяснения по подведению итогов (Параграф 2.65)</vt:lpstr>
      <vt:lpstr> 3 Анализ примеров: автобусы </vt:lpstr>
      <vt:lpstr>Анализа примеров 3 – Приобретение ТОВАРОВ:  </vt:lpstr>
      <vt:lpstr>Анализ примеров 3 - Приобретение ТОВАРОВ:  </vt:lpstr>
      <vt:lpstr>Анализ примеров 3 - Приобретение ТОВАРОВ:  Приобретение 100 городских автобусов</vt:lpstr>
      <vt:lpstr>Анализ примеров 3 - Приобретение ТОВАРОВ:  Приобретение 100 городских автобусов</vt:lpstr>
      <vt:lpstr>Управление договорами</vt:lpstr>
      <vt:lpstr>Согласование стратегии</vt:lpstr>
      <vt:lpstr>От потребности к выгоде!</vt:lpstr>
      <vt:lpstr>Эффективность</vt:lpstr>
      <vt:lpstr>Руководство</vt:lpstr>
      <vt:lpstr>Сроки…</vt:lpstr>
      <vt:lpstr>Управление договорами</vt:lpstr>
      <vt:lpstr>Обязанности заказчика по УС</vt:lpstr>
      <vt:lpstr>Обязанности заказчика по УС</vt:lpstr>
      <vt:lpstr>С чем мы столкнемся</vt:lpstr>
      <vt:lpstr>Аккредитив</vt:lpstr>
      <vt:lpstr>PowerPoint Presentation</vt:lpstr>
      <vt:lpstr> Корректировка цен </vt:lpstr>
      <vt:lpstr> Корректировка цен (продолжение) </vt:lpstr>
      <vt:lpstr>Реальный пример корректировки цен </vt:lpstr>
      <vt:lpstr>Условия страхования</vt:lpstr>
      <vt:lpstr>Проверка</vt:lpstr>
      <vt:lpstr>PowerPoint Presentation</vt:lpstr>
      <vt:lpstr>PowerPoint Presentation</vt:lpstr>
      <vt:lpstr>PowerPoint Presentation</vt:lpstr>
      <vt:lpstr>Внесение изменений: начало работы</vt:lpstr>
      <vt:lpstr>Внесение изменений: анализ</vt:lpstr>
      <vt:lpstr>Внесение изменений: Кульминация  решение</vt:lpstr>
      <vt:lpstr>Штрафные санкции за просрочку выполнения работ и гарантии исполнения</vt:lpstr>
      <vt:lpstr>Споры</vt:lpstr>
      <vt:lpstr>Споры</vt:lpstr>
      <vt:lpstr>Претензии </vt:lpstr>
      <vt:lpstr>Сравнение</vt:lpstr>
      <vt:lpstr>PowerPoint Presentation</vt:lpstr>
      <vt:lpstr>Можете ли вы избежать претензий?</vt:lpstr>
      <vt:lpstr>Прогнозирование/предотвращение претензий</vt:lpstr>
      <vt:lpstr> 4 Анализ примеров: ШКОЛЬНЫЕ ПАРТЫ  (7 вопросов)</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ШКОЛЬНЫЕ ПАРТЫ</vt:lpstr>
      <vt:lpstr>PowerPoint Presentation</vt:lpstr>
      <vt:lpstr>PowerPoint Presentation</vt:lpstr>
      <vt:lpstr>План УС (простой, низкая цена)</vt:lpstr>
      <vt:lpstr>План УС (высокая цена, риски или сложность)</vt:lpstr>
      <vt:lpstr>Контроль за исполнением договора… проверка соотношения цены и качества</vt:lpstr>
      <vt:lpstr>Передовой опыт и стратегии</vt:lpstr>
      <vt:lpstr>Передовой опыт и стратегии</vt:lpstr>
      <vt:lpstr>Передовой опыт и стратегии</vt:lpstr>
      <vt:lpstr>Передовой опыт и стратегии</vt:lpstr>
      <vt:lpstr>Политика ИБР по борьбе с мошенничеством и коррупцией – коррупция и мошенничество  </vt:lpstr>
      <vt:lpstr>Политика ИБР по борьбе с мошенничеством и коррупцией –коррупция и мошенничество</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Botta</dc:creator>
  <cp:lastModifiedBy>Dzhurabek Sattorov</cp:lastModifiedBy>
  <cp:revision>666</cp:revision>
  <dcterms:created xsi:type="dcterms:W3CDTF">2020-04-09T10:30:49Z</dcterms:created>
  <dcterms:modified xsi:type="dcterms:W3CDTF">2022-05-30T05:19:09Z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ISDB 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281982CF-4F8F-4888-A622-751D92003387</vt:lpwstr>
  </property>
  <property fmtid="{D5CDD505-2E9C-101B-9397-08002B2CF9AE}" pid="6" name="ArticulateProjectFull">
    <vt:lpwstr>C:\Users\Cubas\Desktop\TELEWORKING\ISDB materials\Slides GOODS final version\4.Presentation GOODS IsDB rev LC.ppta</vt:lpwstr>
  </property>
  <property fmtid="{D5CDD505-2E9C-101B-9397-08002B2CF9AE}" pid="7" name="ContentTypeId">
    <vt:lpwstr>0x01010009C0B2438023A54A960AF1B425D9A3FD</vt:lpwstr>
  </property>
</Properties>
</file>